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0509250"/>
  <p:notesSz cx="20104100" cy="10509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97158" autoAdjust="0"/>
  </p:normalViewPr>
  <p:slideViewPr>
    <p:cSldViewPr>
      <p:cViewPr varScale="1">
        <p:scale>
          <a:sx n="73" d="100"/>
          <a:sy n="73" d="100"/>
        </p:scale>
        <p:origin x="38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257867"/>
            <a:ext cx="17088485" cy="2206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885180"/>
            <a:ext cx="14072869" cy="2627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rgbClr val="047BC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rgbClr val="047BC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417127"/>
            <a:ext cx="8745283" cy="6936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417127"/>
            <a:ext cx="8745283" cy="6936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rgbClr val="047BC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983816" y="32388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983816" y="403249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983816" y="1024665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99002" y="32388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099002" y="403249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099002" y="1024665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19543" y="6609465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19543" y="8345204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19543" y="9868980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804932" y="700853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90" y="0"/>
                </a:lnTo>
              </a:path>
            </a:pathLst>
          </a:custGeom>
          <a:ln w="1929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799662" y="665769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239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800732" y="6369997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806699" y="6202166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15"/>
                </a:moveTo>
                <a:lnTo>
                  <a:pt x="901" y="39715"/>
                </a:lnTo>
                <a:lnTo>
                  <a:pt x="901" y="0"/>
                </a:lnTo>
                <a:lnTo>
                  <a:pt x="0" y="0"/>
                </a:lnTo>
                <a:lnTo>
                  <a:pt x="0" y="39715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07526" y="6232900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807961" y="6068109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2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804529" y="605990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803462" y="60942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5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804547" y="614396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4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797250" y="6354371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805814" y="5822044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53"/>
                </a:moveTo>
                <a:lnTo>
                  <a:pt x="2640" y="51453"/>
                </a:lnTo>
                <a:lnTo>
                  <a:pt x="2640" y="0"/>
                </a:lnTo>
                <a:lnTo>
                  <a:pt x="0" y="0"/>
                </a:lnTo>
                <a:lnTo>
                  <a:pt x="0" y="5145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804663" y="5795222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0" y="47113"/>
                </a:lnTo>
                <a:lnTo>
                  <a:pt x="1150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802225" y="6026479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17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781370" y="5625177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104" y="167"/>
                </a:moveTo>
                <a:lnTo>
                  <a:pt x="26936" y="167"/>
                </a:lnTo>
                <a:lnTo>
                  <a:pt x="27165" y="11151"/>
                </a:lnTo>
                <a:lnTo>
                  <a:pt x="27767" y="30004"/>
                </a:lnTo>
                <a:lnTo>
                  <a:pt x="27844" y="31979"/>
                </a:lnTo>
                <a:lnTo>
                  <a:pt x="28717" y="46939"/>
                </a:lnTo>
                <a:lnTo>
                  <a:pt x="27906" y="30004"/>
                </a:lnTo>
                <a:lnTo>
                  <a:pt x="27104" y="167"/>
                </a:lnTo>
                <a:close/>
              </a:path>
              <a:path w="29210" h="46989">
                <a:moveTo>
                  <a:pt x="27099" y="0"/>
                </a:moveTo>
                <a:lnTo>
                  <a:pt x="0" y="727"/>
                </a:lnTo>
                <a:lnTo>
                  <a:pt x="26936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593964" y="5624054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548925" y="56255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804996" y="5696836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804963" y="5657806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3"/>
                </a:moveTo>
                <a:lnTo>
                  <a:pt x="165" y="39673"/>
                </a:lnTo>
                <a:lnTo>
                  <a:pt x="165" y="0"/>
                </a:lnTo>
                <a:lnTo>
                  <a:pt x="0" y="0"/>
                </a:lnTo>
                <a:lnTo>
                  <a:pt x="0" y="3967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804749" y="571763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798983" y="5865691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6"/>
                </a:moveTo>
                <a:lnTo>
                  <a:pt x="3756" y="52656"/>
                </a:lnTo>
                <a:lnTo>
                  <a:pt x="3756" y="0"/>
                </a:lnTo>
                <a:lnTo>
                  <a:pt x="0" y="0"/>
                </a:lnTo>
                <a:lnTo>
                  <a:pt x="0" y="5265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5802200" y="5742876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802034" y="573067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5571604" y="562874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735438" y="562863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300762" y="562912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646484" y="5629711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475874" y="562736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724395" y="562781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702592" y="562856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166967" y="5635328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3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5306016" y="562837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5419058" y="5630917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5794867" y="583182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798010" y="5750471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648656" y="563521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255979" y="5627422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5163962" y="562738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70323" y="679372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469582" y="661306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2564222" y="5627023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83013" y="5639532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13671" y="564716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151606" y="700550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057196" y="5628715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50029" y="672509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3962992" y="5627632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4525859" y="7008154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5470655" y="70274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4769020" y="562735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4867502" y="5635166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0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3741322" y="5639891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4797753" y="5627309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4750312" y="562751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2718600" y="7013078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2057770" y="564822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979270" y="564618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447605" y="5627888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4" y="1397299"/>
                </a:lnTo>
                <a:lnTo>
                  <a:pt x="43158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7" y="1397299"/>
                </a:lnTo>
                <a:lnTo>
                  <a:pt x="142646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3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6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6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3" y="885984"/>
                </a:lnTo>
                <a:lnTo>
                  <a:pt x="4833" y="890392"/>
                </a:lnTo>
                <a:lnTo>
                  <a:pt x="4624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5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7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5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9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4" y="1384075"/>
                </a:lnTo>
                <a:lnTo>
                  <a:pt x="182983" y="1384075"/>
                </a:lnTo>
                <a:lnTo>
                  <a:pt x="127333" y="1379668"/>
                </a:lnTo>
                <a:lnTo>
                  <a:pt x="25516" y="1379668"/>
                </a:lnTo>
                <a:lnTo>
                  <a:pt x="25145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49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6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3" y="1388483"/>
                </a:lnTo>
                <a:lnTo>
                  <a:pt x="2204826" y="1384075"/>
                </a:lnTo>
                <a:close/>
              </a:path>
              <a:path w="5285105" h="1402079">
                <a:moveTo>
                  <a:pt x="2572837" y="1384075"/>
                </a:moveTo>
                <a:lnTo>
                  <a:pt x="2329266" y="1384075"/>
                </a:lnTo>
                <a:lnTo>
                  <a:pt x="2321689" y="1388483"/>
                </a:lnTo>
                <a:lnTo>
                  <a:pt x="2586176" y="1388483"/>
                </a:lnTo>
                <a:lnTo>
                  <a:pt x="2572837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40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40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2" y="1384075"/>
                </a:lnTo>
                <a:lnTo>
                  <a:pt x="3497977" y="1388483"/>
                </a:lnTo>
                <a:lnTo>
                  <a:pt x="4432938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4" y="1384075"/>
                </a:lnTo>
                <a:lnTo>
                  <a:pt x="4921802" y="1388483"/>
                </a:lnTo>
                <a:lnTo>
                  <a:pt x="4932288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50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1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1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5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1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400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0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6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5" y="1384075"/>
                </a:lnTo>
                <a:lnTo>
                  <a:pt x="1996486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2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2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5" y="1071116"/>
                </a:lnTo>
                <a:lnTo>
                  <a:pt x="22240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2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3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7" y="630327"/>
                </a:lnTo>
                <a:lnTo>
                  <a:pt x="4137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900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89" y="789011"/>
                </a:lnTo>
                <a:lnTo>
                  <a:pt x="23082" y="784603"/>
                </a:lnTo>
                <a:lnTo>
                  <a:pt x="22871" y="784603"/>
                </a:lnTo>
                <a:lnTo>
                  <a:pt x="21463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4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8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9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4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59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2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1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1" y="749340"/>
                </a:lnTo>
                <a:lnTo>
                  <a:pt x="27538" y="718485"/>
                </a:lnTo>
                <a:lnTo>
                  <a:pt x="27779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09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5" y="520130"/>
                </a:lnTo>
                <a:lnTo>
                  <a:pt x="22262" y="506906"/>
                </a:lnTo>
                <a:lnTo>
                  <a:pt x="23027" y="467235"/>
                </a:lnTo>
                <a:lnTo>
                  <a:pt x="25513" y="440788"/>
                </a:lnTo>
                <a:lnTo>
                  <a:pt x="26446" y="431972"/>
                </a:lnTo>
                <a:lnTo>
                  <a:pt x="26451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0" y="268880"/>
                </a:lnTo>
                <a:lnTo>
                  <a:pt x="9405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9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1" y="427564"/>
                </a:lnTo>
                <a:lnTo>
                  <a:pt x="26466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5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1" y="171907"/>
                </a:lnTo>
                <a:lnTo>
                  <a:pt x="6823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3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4" y="110197"/>
                </a:lnTo>
                <a:lnTo>
                  <a:pt x="19811" y="110197"/>
                </a:lnTo>
                <a:lnTo>
                  <a:pt x="19415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2" y="70526"/>
                </a:lnTo>
                <a:lnTo>
                  <a:pt x="17735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7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7" y="22039"/>
                </a:lnTo>
                <a:lnTo>
                  <a:pt x="2374004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8" y="17631"/>
                </a:lnTo>
                <a:lnTo>
                  <a:pt x="2597771" y="17631"/>
                </a:lnTo>
                <a:lnTo>
                  <a:pt x="2591306" y="22039"/>
                </a:lnTo>
                <a:lnTo>
                  <a:pt x="2839345" y="22039"/>
                </a:lnTo>
                <a:lnTo>
                  <a:pt x="2853161" y="26447"/>
                </a:lnTo>
                <a:lnTo>
                  <a:pt x="2863198" y="26447"/>
                </a:lnTo>
                <a:lnTo>
                  <a:pt x="2847356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2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2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2" y="17631"/>
                </a:lnTo>
                <a:close/>
              </a:path>
              <a:path w="5285105" h="1402079">
                <a:moveTo>
                  <a:pt x="683917" y="17631"/>
                </a:moveTo>
                <a:lnTo>
                  <a:pt x="454452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7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3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1" y="22039"/>
                </a:lnTo>
                <a:lnTo>
                  <a:pt x="1066853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7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7" y="17631"/>
                </a:lnTo>
                <a:close/>
              </a:path>
              <a:path w="5285105" h="1402079">
                <a:moveTo>
                  <a:pt x="2258498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4" y="22039"/>
                </a:lnTo>
                <a:lnTo>
                  <a:pt x="2258498" y="17631"/>
                </a:lnTo>
                <a:close/>
              </a:path>
              <a:path w="5285105" h="1402079">
                <a:moveTo>
                  <a:pt x="2456530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30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9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9" y="17631"/>
                </a:moveTo>
                <a:lnTo>
                  <a:pt x="3000313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79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1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8" y="8815"/>
                </a:lnTo>
                <a:lnTo>
                  <a:pt x="485845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0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4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2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9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5" y="17631"/>
                </a:lnTo>
                <a:lnTo>
                  <a:pt x="3209369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7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8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8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7" y="8815"/>
                </a:lnTo>
                <a:lnTo>
                  <a:pt x="2964007" y="13223"/>
                </a:lnTo>
                <a:lnTo>
                  <a:pt x="3663442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3" y="4407"/>
                </a:moveTo>
                <a:lnTo>
                  <a:pt x="242190" y="4407"/>
                </a:lnTo>
                <a:lnTo>
                  <a:pt x="231402" y="8815"/>
                </a:lnTo>
                <a:lnTo>
                  <a:pt x="384747" y="8815"/>
                </a:lnTo>
                <a:lnTo>
                  <a:pt x="372423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5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70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3" y="8815"/>
                </a:lnTo>
                <a:lnTo>
                  <a:pt x="4203926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6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7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9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7" y="4407"/>
                </a:lnTo>
                <a:lnTo>
                  <a:pt x="4453836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7" y="1003"/>
                </a:moveTo>
                <a:lnTo>
                  <a:pt x="4640387" y="4407"/>
                </a:lnTo>
                <a:lnTo>
                  <a:pt x="4652284" y="4407"/>
                </a:lnTo>
                <a:lnTo>
                  <a:pt x="4640057" y="1003"/>
                </a:lnTo>
                <a:close/>
              </a:path>
              <a:path w="5285105" h="1402079">
                <a:moveTo>
                  <a:pt x="4639959" y="0"/>
                </a:moveTo>
                <a:lnTo>
                  <a:pt x="4636450" y="0"/>
                </a:lnTo>
                <a:lnTo>
                  <a:pt x="4640057" y="1003"/>
                </a:lnTo>
                <a:lnTo>
                  <a:pt x="4639959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848738" y="5646285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147802" y="7006672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3418586" y="56476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4949567" y="562702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5397289" y="563897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5041650" y="5633725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5116690" y="5634048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4665307" y="562787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5037993" y="5638311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4804313" y="5637927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4872170" y="563751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4941999" y="563976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4170581" y="5638186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378119" y="5643126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4193421" y="5645067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3355272" y="5636073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2572683" y="5649775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2624125" y="564755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5671562" y="702995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5757006" y="702787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73661" y="625004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470593" y="6827648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742183" y="7003118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5804932" y="1026265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90" y="0"/>
                </a:lnTo>
              </a:path>
            </a:pathLst>
          </a:custGeom>
          <a:ln w="1929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5799662" y="99118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23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5800732" y="9624122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5806699" y="9456290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5807526" y="9487026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5807961" y="932223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5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5804529" y="931402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803462" y="93483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5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5804547" y="9398089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6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5797250" y="9608497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805814" y="9076170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5804663" y="9049348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08"/>
                </a:moveTo>
                <a:lnTo>
                  <a:pt x="1150" y="47108"/>
                </a:lnTo>
                <a:lnTo>
                  <a:pt x="1150" y="0"/>
                </a:lnTo>
                <a:lnTo>
                  <a:pt x="0" y="0"/>
                </a:lnTo>
                <a:lnTo>
                  <a:pt x="0" y="47108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5802225" y="9280600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5781370" y="8879302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104" y="163"/>
                </a:moveTo>
                <a:lnTo>
                  <a:pt x="26936" y="163"/>
                </a:lnTo>
                <a:lnTo>
                  <a:pt x="27165" y="11147"/>
                </a:lnTo>
                <a:lnTo>
                  <a:pt x="27767" y="30000"/>
                </a:lnTo>
                <a:lnTo>
                  <a:pt x="27844" y="31974"/>
                </a:lnTo>
                <a:lnTo>
                  <a:pt x="28717" y="46935"/>
                </a:lnTo>
                <a:lnTo>
                  <a:pt x="27906" y="30000"/>
                </a:lnTo>
                <a:lnTo>
                  <a:pt x="27104" y="163"/>
                </a:lnTo>
                <a:close/>
              </a:path>
              <a:path w="29210" h="46990">
                <a:moveTo>
                  <a:pt x="27099" y="0"/>
                </a:moveTo>
                <a:lnTo>
                  <a:pt x="0" y="722"/>
                </a:lnTo>
                <a:lnTo>
                  <a:pt x="26936" y="163"/>
                </a:lnTo>
                <a:lnTo>
                  <a:pt x="27104" y="163"/>
                </a:lnTo>
                <a:lnTo>
                  <a:pt x="27099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5593964" y="887817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5548925" y="887966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5804996" y="8950957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804963" y="8911929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5804749" y="8971755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5798983" y="9119814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6" y="52654"/>
                </a:lnTo>
                <a:lnTo>
                  <a:pt x="3756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5802200" y="8996998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5802034" y="898479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5571604" y="888286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5735437" y="88827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300762" y="888325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5646484" y="888383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5475874" y="888148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724395" y="888193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5702592" y="888269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5166967" y="8889450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3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5306016" y="8882491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419058" y="888503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5794867" y="9085944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5798010" y="9004596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5648656" y="8889338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255979" y="8881543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5163962" y="8881502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470323" y="10047850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469582" y="986718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2564222" y="8881147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883013" y="889365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813671" y="890128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151606" y="1025963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4057196" y="888283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450029" y="997921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3962992" y="8881756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4525859" y="1026227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5470655" y="102815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4769020" y="888147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4867502" y="8889288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0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3741322" y="8894015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4797753" y="888143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4750312" y="8881640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2718600" y="10267200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2057770" y="890235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979270" y="890030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447605" y="8882011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3" y="1397299"/>
                </a:lnTo>
                <a:lnTo>
                  <a:pt x="43157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6" y="1397299"/>
                </a:lnTo>
                <a:lnTo>
                  <a:pt x="142646" y="1401707"/>
                </a:lnTo>
                <a:lnTo>
                  <a:pt x="411516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4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2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5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5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6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4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8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3" y="1384075"/>
                </a:lnTo>
                <a:lnTo>
                  <a:pt x="182983" y="1384075"/>
                </a:lnTo>
                <a:lnTo>
                  <a:pt x="127333" y="1379668"/>
                </a:lnTo>
                <a:lnTo>
                  <a:pt x="25516" y="1379668"/>
                </a:lnTo>
                <a:lnTo>
                  <a:pt x="25145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49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4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5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2" y="1388483"/>
                </a:lnTo>
                <a:lnTo>
                  <a:pt x="2204825" y="1384075"/>
                </a:lnTo>
                <a:close/>
              </a:path>
              <a:path w="5285105" h="1402079">
                <a:moveTo>
                  <a:pt x="2572836" y="1384075"/>
                </a:moveTo>
                <a:lnTo>
                  <a:pt x="2329266" y="1384075"/>
                </a:lnTo>
                <a:lnTo>
                  <a:pt x="2321689" y="1388483"/>
                </a:lnTo>
                <a:lnTo>
                  <a:pt x="2586176" y="1388483"/>
                </a:lnTo>
                <a:lnTo>
                  <a:pt x="2572836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39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39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2" y="1384075"/>
                </a:lnTo>
                <a:lnTo>
                  <a:pt x="3497977" y="1388483"/>
                </a:lnTo>
                <a:lnTo>
                  <a:pt x="4432937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4" y="1384075"/>
                </a:lnTo>
                <a:lnTo>
                  <a:pt x="4921801" y="1388483"/>
                </a:lnTo>
                <a:lnTo>
                  <a:pt x="4932287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50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6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1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1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5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1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400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0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5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4" y="1384075"/>
                </a:lnTo>
                <a:lnTo>
                  <a:pt x="1996485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2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2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4" y="1071116"/>
                </a:lnTo>
                <a:lnTo>
                  <a:pt x="22239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2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2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6" y="630327"/>
                </a:lnTo>
                <a:lnTo>
                  <a:pt x="4137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899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89" y="789011"/>
                </a:lnTo>
                <a:lnTo>
                  <a:pt x="23082" y="784603"/>
                </a:lnTo>
                <a:lnTo>
                  <a:pt x="22871" y="784603"/>
                </a:lnTo>
                <a:lnTo>
                  <a:pt x="21463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4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7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8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3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60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2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1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7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1" y="749340"/>
                </a:lnTo>
                <a:lnTo>
                  <a:pt x="27538" y="718485"/>
                </a:lnTo>
                <a:lnTo>
                  <a:pt x="27779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09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6" y="520130"/>
                </a:lnTo>
                <a:lnTo>
                  <a:pt x="22262" y="506906"/>
                </a:lnTo>
                <a:lnTo>
                  <a:pt x="23027" y="467235"/>
                </a:lnTo>
                <a:lnTo>
                  <a:pt x="25512" y="440788"/>
                </a:lnTo>
                <a:lnTo>
                  <a:pt x="26445" y="431972"/>
                </a:lnTo>
                <a:lnTo>
                  <a:pt x="26450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0" y="268880"/>
                </a:lnTo>
                <a:lnTo>
                  <a:pt x="9404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0" y="427564"/>
                </a:lnTo>
                <a:lnTo>
                  <a:pt x="26466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7" y="8815"/>
                </a:moveTo>
                <a:lnTo>
                  <a:pt x="8572" y="8815"/>
                </a:lnTo>
                <a:lnTo>
                  <a:pt x="8514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4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0" y="171907"/>
                </a:lnTo>
                <a:lnTo>
                  <a:pt x="6822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3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0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3" y="110197"/>
                </a:lnTo>
                <a:lnTo>
                  <a:pt x="19810" y="110197"/>
                </a:lnTo>
                <a:lnTo>
                  <a:pt x="19415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2" y="70526"/>
                </a:lnTo>
                <a:lnTo>
                  <a:pt x="17735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6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7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3" y="176315"/>
                </a:lnTo>
                <a:lnTo>
                  <a:pt x="22629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7" y="22039"/>
                </a:lnTo>
                <a:lnTo>
                  <a:pt x="2374004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8" y="17631"/>
                </a:lnTo>
                <a:lnTo>
                  <a:pt x="2597771" y="17631"/>
                </a:lnTo>
                <a:lnTo>
                  <a:pt x="2591306" y="22039"/>
                </a:lnTo>
                <a:lnTo>
                  <a:pt x="2839346" y="22039"/>
                </a:lnTo>
                <a:lnTo>
                  <a:pt x="2853161" y="26447"/>
                </a:lnTo>
                <a:lnTo>
                  <a:pt x="2863199" y="26447"/>
                </a:lnTo>
                <a:lnTo>
                  <a:pt x="2847357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1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2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2" y="17631"/>
                </a:lnTo>
                <a:close/>
              </a:path>
              <a:path w="5285105" h="1402079">
                <a:moveTo>
                  <a:pt x="683916" y="17631"/>
                </a:moveTo>
                <a:lnTo>
                  <a:pt x="454452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6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4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2" y="22039"/>
                </a:lnTo>
                <a:lnTo>
                  <a:pt x="1066854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6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6" y="17631"/>
                </a:lnTo>
                <a:close/>
              </a:path>
              <a:path w="5285105" h="1402079">
                <a:moveTo>
                  <a:pt x="2258498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4" y="22039"/>
                </a:lnTo>
                <a:lnTo>
                  <a:pt x="2258498" y="17631"/>
                </a:lnTo>
                <a:close/>
              </a:path>
              <a:path w="5285105" h="1402079">
                <a:moveTo>
                  <a:pt x="2456529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29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80" y="17631"/>
                </a:moveTo>
                <a:lnTo>
                  <a:pt x="3000312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80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1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7" y="8815"/>
                </a:lnTo>
                <a:lnTo>
                  <a:pt x="485844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0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4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1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8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4" y="17631"/>
                </a:lnTo>
                <a:lnTo>
                  <a:pt x="3209368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8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8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8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2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4" y="4407"/>
                </a:moveTo>
                <a:lnTo>
                  <a:pt x="242190" y="4407"/>
                </a:lnTo>
                <a:lnTo>
                  <a:pt x="231402" y="8815"/>
                </a:lnTo>
                <a:lnTo>
                  <a:pt x="384747" y="8815"/>
                </a:lnTo>
                <a:lnTo>
                  <a:pt x="372424" y="4407"/>
                </a:lnTo>
                <a:close/>
              </a:path>
              <a:path w="5285105" h="1402079">
                <a:moveTo>
                  <a:pt x="882073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3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5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4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2" y="8815"/>
                </a:lnTo>
                <a:lnTo>
                  <a:pt x="4203926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6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8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8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6" y="4407"/>
                </a:lnTo>
                <a:lnTo>
                  <a:pt x="4453836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6" y="1003"/>
                </a:moveTo>
                <a:lnTo>
                  <a:pt x="4640386" y="4407"/>
                </a:lnTo>
                <a:lnTo>
                  <a:pt x="4652284" y="4407"/>
                </a:lnTo>
                <a:lnTo>
                  <a:pt x="4640056" y="1003"/>
                </a:lnTo>
                <a:close/>
              </a:path>
              <a:path w="5285105" h="1402079">
                <a:moveTo>
                  <a:pt x="4639958" y="0"/>
                </a:moveTo>
                <a:lnTo>
                  <a:pt x="4636449" y="0"/>
                </a:lnTo>
                <a:lnTo>
                  <a:pt x="4640056" y="1003"/>
                </a:lnTo>
                <a:lnTo>
                  <a:pt x="4639958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848738" y="890040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1147802" y="10260796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3418586" y="89017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4949567" y="888114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5397289" y="889309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5041650" y="8887846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5116690" y="888817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4665307" y="888199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5037993" y="889243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4804313" y="8892049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4872170" y="889163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4941999" y="8893892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4170581" y="8892307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4378119" y="889724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4193421" y="8899190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3355272" y="889019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2572683" y="8903896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2624125" y="890167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5671562" y="1028407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5757006" y="10281996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473661" y="950416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470593" y="1008176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742183" y="10257243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5804921" y="867007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2" y="0"/>
                </a:lnTo>
              </a:path>
            </a:pathLst>
          </a:custGeom>
          <a:ln w="1948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5799662" y="831574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72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5800732" y="8025175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6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5806699" y="7855701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1"/>
                </a:moveTo>
                <a:lnTo>
                  <a:pt x="900" y="39381"/>
                </a:lnTo>
                <a:lnTo>
                  <a:pt x="900" y="0"/>
                </a:lnTo>
                <a:lnTo>
                  <a:pt x="0" y="0"/>
                </a:lnTo>
                <a:lnTo>
                  <a:pt x="0" y="39381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5807526" y="7886697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5807955" y="7720248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148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5804528" y="771197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5803462" y="77466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5804561" y="779688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9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5797253" y="800935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7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5805814" y="7471750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4"/>
                </a:moveTo>
                <a:lnTo>
                  <a:pt x="2640" y="51964"/>
                </a:lnTo>
                <a:lnTo>
                  <a:pt x="2640" y="0"/>
                </a:lnTo>
                <a:lnTo>
                  <a:pt x="0" y="0"/>
                </a:lnTo>
                <a:lnTo>
                  <a:pt x="0" y="51964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5804663" y="7444655"/>
            <a:ext cx="1270" cy="48260"/>
          </a:xfrm>
          <a:custGeom>
            <a:avLst/>
            <a:gdLst/>
            <a:ahLst/>
            <a:cxnLst/>
            <a:rect l="l" t="t" r="r" b="b"/>
            <a:pathLst>
              <a:path w="1270" h="48259">
                <a:moveTo>
                  <a:pt x="0" y="47638"/>
                </a:moveTo>
                <a:lnTo>
                  <a:pt x="1150" y="47638"/>
                </a:lnTo>
                <a:lnTo>
                  <a:pt x="1150" y="0"/>
                </a:lnTo>
                <a:lnTo>
                  <a:pt x="0" y="0"/>
                </a:lnTo>
                <a:lnTo>
                  <a:pt x="0" y="47638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5802225" y="7678223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38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5807747" y="7272463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6"/>
                </a:moveTo>
                <a:lnTo>
                  <a:pt x="2340" y="47856"/>
                </a:lnTo>
                <a:lnTo>
                  <a:pt x="2340" y="0"/>
                </a:lnTo>
                <a:lnTo>
                  <a:pt x="0" y="0"/>
                </a:lnTo>
                <a:lnTo>
                  <a:pt x="0" y="4785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5645875" y="721861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5599796" y="72200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5804996" y="7345281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5804963" y="7306054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79"/>
                </a:moveTo>
                <a:lnTo>
                  <a:pt x="164" y="39879"/>
                </a:lnTo>
                <a:lnTo>
                  <a:pt x="164" y="0"/>
                </a:lnTo>
                <a:lnTo>
                  <a:pt x="0" y="0"/>
                </a:lnTo>
                <a:lnTo>
                  <a:pt x="0" y="39879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5804749" y="736628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9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5799030" y="7515757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48"/>
                </a:moveTo>
                <a:lnTo>
                  <a:pt x="3709" y="53248"/>
                </a:lnTo>
                <a:lnTo>
                  <a:pt x="3709" y="0"/>
                </a:lnTo>
                <a:lnTo>
                  <a:pt x="0" y="0"/>
                </a:lnTo>
                <a:lnTo>
                  <a:pt x="0" y="53248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5802200" y="7391782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53"/>
                </a:moveTo>
                <a:lnTo>
                  <a:pt x="1745" y="54053"/>
                </a:lnTo>
                <a:lnTo>
                  <a:pt x="1745" y="0"/>
                </a:lnTo>
                <a:lnTo>
                  <a:pt x="0" y="0"/>
                </a:lnTo>
                <a:lnTo>
                  <a:pt x="0" y="5405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5802034" y="737946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5623389" y="722329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5795161" y="72231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5349152" y="722367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5698328" y="7224263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5526016" y="722190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1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5776957" y="7222366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0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5752193" y="7223183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5213830" y="7229978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7" y="0"/>
                </a:lnTo>
              </a:path>
            </a:pathLst>
          </a:custGeom>
          <a:ln w="1124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5354645" y="7222937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5468632" y="7225447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5794867" y="7481618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9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5798015" y="7399480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8"/>
                </a:lnTo>
              </a:path>
            </a:pathLst>
          </a:custGeom>
          <a:ln w="501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5700523" y="7229767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9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5303920" y="7221970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5210984" y="722192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470323" y="8399815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62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469582" y="821734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231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2585174" y="7221573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887243" y="72340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817210" y="724171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1105191" y="8667170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4093711" y="722326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450029" y="833046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8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3998010" y="7222183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7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4513179" y="866981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5467846" y="86891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4812096" y="722190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4911561" y="7229714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1" y="0"/>
                </a:moveTo>
                <a:lnTo>
                  <a:pt x="4165" y="31"/>
                </a:lnTo>
                <a:lnTo>
                  <a:pt x="564" y="304"/>
                </a:lnTo>
                <a:lnTo>
                  <a:pt x="0" y="745"/>
                </a:lnTo>
                <a:lnTo>
                  <a:pt x="1833" y="282"/>
                </a:lnTo>
                <a:lnTo>
                  <a:pt x="4851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3774125" y="723444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4841115" y="7221859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8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4793202" y="72220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4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2687856" y="86747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2073741" y="724277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1994458" y="7240734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39" y="0"/>
                </a:lnTo>
              </a:path>
            </a:pathLst>
          </a:custGeom>
          <a:ln w="709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447654" y="7223431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69" y="1463417"/>
                </a:moveTo>
                <a:lnTo>
                  <a:pt x="69636" y="1463417"/>
                </a:lnTo>
                <a:lnTo>
                  <a:pt x="89958" y="1467825"/>
                </a:lnTo>
                <a:lnTo>
                  <a:pt x="361335" y="1467825"/>
                </a:lnTo>
                <a:lnTo>
                  <a:pt x="369269" y="1463417"/>
                </a:lnTo>
                <a:close/>
              </a:path>
              <a:path w="5283835" h="1468120">
                <a:moveTo>
                  <a:pt x="576337" y="1463417"/>
                </a:moveTo>
                <a:lnTo>
                  <a:pt x="369269" y="1463417"/>
                </a:lnTo>
                <a:lnTo>
                  <a:pt x="380694" y="1467825"/>
                </a:lnTo>
                <a:lnTo>
                  <a:pt x="563439" y="1467825"/>
                </a:lnTo>
                <a:lnTo>
                  <a:pt x="576337" y="1463417"/>
                </a:lnTo>
                <a:close/>
              </a:path>
              <a:path w="5283835" h="1468120">
                <a:moveTo>
                  <a:pt x="1369549" y="1463417"/>
                </a:moveTo>
                <a:lnTo>
                  <a:pt x="605769" y="1463417"/>
                </a:lnTo>
                <a:lnTo>
                  <a:pt x="623051" y="1467825"/>
                </a:lnTo>
                <a:lnTo>
                  <a:pt x="1280337" y="1467825"/>
                </a:lnTo>
                <a:lnTo>
                  <a:pt x="1369549" y="1463417"/>
                </a:lnTo>
                <a:close/>
              </a:path>
              <a:path w="5283835" h="1468120">
                <a:moveTo>
                  <a:pt x="2169165" y="1463417"/>
                </a:moveTo>
                <a:lnTo>
                  <a:pt x="1518751" y="1463417"/>
                </a:lnTo>
                <a:lnTo>
                  <a:pt x="1526865" y="1467825"/>
                </a:lnTo>
                <a:lnTo>
                  <a:pt x="2193673" y="1467825"/>
                </a:lnTo>
                <a:lnTo>
                  <a:pt x="2169165" y="1463417"/>
                </a:lnTo>
                <a:close/>
              </a:path>
              <a:path w="5283835" h="1468120">
                <a:moveTo>
                  <a:pt x="2611995" y="1463417"/>
                </a:moveTo>
                <a:lnTo>
                  <a:pt x="2169165" y="1463417"/>
                </a:lnTo>
                <a:lnTo>
                  <a:pt x="2243377" y="1467825"/>
                </a:lnTo>
                <a:lnTo>
                  <a:pt x="2609028" y="1467825"/>
                </a:lnTo>
                <a:lnTo>
                  <a:pt x="2611995" y="1463417"/>
                </a:lnTo>
                <a:close/>
              </a:path>
              <a:path w="5283835" h="1468120">
                <a:moveTo>
                  <a:pt x="3042340" y="1463417"/>
                </a:moveTo>
                <a:lnTo>
                  <a:pt x="2639311" y="1463417"/>
                </a:lnTo>
                <a:lnTo>
                  <a:pt x="2657910" y="1467825"/>
                </a:lnTo>
                <a:lnTo>
                  <a:pt x="3030286" y="1467825"/>
                </a:lnTo>
                <a:lnTo>
                  <a:pt x="3042340" y="1463417"/>
                </a:lnTo>
                <a:close/>
              </a:path>
              <a:path w="5283835" h="1468120">
                <a:moveTo>
                  <a:pt x="3480937" y="1463417"/>
                </a:moveTo>
                <a:lnTo>
                  <a:pt x="3218162" y="1463417"/>
                </a:lnTo>
                <a:lnTo>
                  <a:pt x="3229901" y="1467825"/>
                </a:lnTo>
                <a:lnTo>
                  <a:pt x="3481848" y="1467825"/>
                </a:lnTo>
                <a:lnTo>
                  <a:pt x="3480937" y="1463417"/>
                </a:lnTo>
                <a:close/>
              </a:path>
              <a:path w="5283835" h="1468120">
                <a:moveTo>
                  <a:pt x="5283303" y="1463417"/>
                </a:moveTo>
                <a:lnTo>
                  <a:pt x="3493900" y="1463417"/>
                </a:lnTo>
                <a:lnTo>
                  <a:pt x="3493493" y="1467825"/>
                </a:lnTo>
                <a:lnTo>
                  <a:pt x="5275531" y="1467825"/>
                </a:lnTo>
                <a:lnTo>
                  <a:pt x="5283303" y="1463417"/>
                </a:lnTo>
                <a:close/>
              </a:path>
              <a:path w="5283835" h="1468120">
                <a:moveTo>
                  <a:pt x="19228" y="885984"/>
                </a:moveTo>
                <a:lnTo>
                  <a:pt x="4218" y="885984"/>
                </a:lnTo>
                <a:lnTo>
                  <a:pt x="4854" y="899208"/>
                </a:lnTo>
                <a:lnTo>
                  <a:pt x="4891" y="903616"/>
                </a:lnTo>
                <a:lnTo>
                  <a:pt x="4618" y="947695"/>
                </a:lnTo>
                <a:lnTo>
                  <a:pt x="3411" y="1018221"/>
                </a:lnTo>
                <a:lnTo>
                  <a:pt x="3228" y="1031445"/>
                </a:lnTo>
                <a:lnTo>
                  <a:pt x="3105" y="1044668"/>
                </a:lnTo>
                <a:lnTo>
                  <a:pt x="3061" y="1057892"/>
                </a:lnTo>
                <a:lnTo>
                  <a:pt x="3114" y="1071116"/>
                </a:lnTo>
                <a:lnTo>
                  <a:pt x="3281" y="1079931"/>
                </a:lnTo>
                <a:lnTo>
                  <a:pt x="3581" y="1093155"/>
                </a:lnTo>
                <a:lnTo>
                  <a:pt x="4031" y="1101971"/>
                </a:lnTo>
                <a:lnTo>
                  <a:pt x="4127" y="1115194"/>
                </a:lnTo>
                <a:lnTo>
                  <a:pt x="3823" y="1119602"/>
                </a:lnTo>
                <a:lnTo>
                  <a:pt x="3536" y="1119602"/>
                </a:lnTo>
                <a:lnTo>
                  <a:pt x="3749" y="1128418"/>
                </a:lnTo>
                <a:lnTo>
                  <a:pt x="4158" y="1154865"/>
                </a:lnTo>
                <a:lnTo>
                  <a:pt x="4577" y="1185721"/>
                </a:lnTo>
                <a:lnTo>
                  <a:pt x="4802" y="1198944"/>
                </a:lnTo>
                <a:lnTo>
                  <a:pt x="5592" y="1243023"/>
                </a:lnTo>
                <a:lnTo>
                  <a:pt x="6654" y="1278286"/>
                </a:lnTo>
                <a:lnTo>
                  <a:pt x="5904" y="1287102"/>
                </a:lnTo>
                <a:lnTo>
                  <a:pt x="4451" y="1335589"/>
                </a:lnTo>
                <a:lnTo>
                  <a:pt x="4414" y="1353220"/>
                </a:lnTo>
                <a:lnTo>
                  <a:pt x="4464" y="1366444"/>
                </a:lnTo>
                <a:lnTo>
                  <a:pt x="4558" y="1379668"/>
                </a:lnTo>
                <a:lnTo>
                  <a:pt x="4690" y="1392891"/>
                </a:lnTo>
                <a:lnTo>
                  <a:pt x="4850" y="1401707"/>
                </a:lnTo>
                <a:lnTo>
                  <a:pt x="5556" y="1454602"/>
                </a:lnTo>
                <a:lnTo>
                  <a:pt x="18490" y="1463417"/>
                </a:lnTo>
                <a:lnTo>
                  <a:pt x="1344923" y="1463417"/>
                </a:lnTo>
                <a:lnTo>
                  <a:pt x="1347788" y="1459010"/>
                </a:lnTo>
                <a:lnTo>
                  <a:pt x="5195442" y="1459010"/>
                </a:lnTo>
                <a:lnTo>
                  <a:pt x="5188108" y="1454602"/>
                </a:lnTo>
                <a:lnTo>
                  <a:pt x="1226117" y="1454602"/>
                </a:lnTo>
                <a:lnTo>
                  <a:pt x="1216557" y="1450194"/>
                </a:lnTo>
                <a:lnTo>
                  <a:pt x="131316" y="1450194"/>
                </a:lnTo>
                <a:lnTo>
                  <a:pt x="75111" y="1445786"/>
                </a:lnTo>
                <a:lnTo>
                  <a:pt x="32355" y="1445786"/>
                </a:lnTo>
                <a:lnTo>
                  <a:pt x="25800" y="1436970"/>
                </a:lnTo>
                <a:lnTo>
                  <a:pt x="25677" y="1423746"/>
                </a:lnTo>
                <a:lnTo>
                  <a:pt x="25531" y="1410523"/>
                </a:lnTo>
                <a:lnTo>
                  <a:pt x="25321" y="1397299"/>
                </a:lnTo>
                <a:lnTo>
                  <a:pt x="24658" y="1379668"/>
                </a:lnTo>
                <a:lnTo>
                  <a:pt x="23761" y="1366444"/>
                </a:lnTo>
                <a:lnTo>
                  <a:pt x="23817" y="1344404"/>
                </a:lnTo>
                <a:lnTo>
                  <a:pt x="23812" y="1335589"/>
                </a:lnTo>
                <a:lnTo>
                  <a:pt x="23874" y="1322365"/>
                </a:lnTo>
                <a:lnTo>
                  <a:pt x="24767" y="1322365"/>
                </a:lnTo>
                <a:lnTo>
                  <a:pt x="24754" y="1309141"/>
                </a:lnTo>
                <a:lnTo>
                  <a:pt x="24560" y="1304734"/>
                </a:lnTo>
                <a:lnTo>
                  <a:pt x="24221" y="1295918"/>
                </a:lnTo>
                <a:lnTo>
                  <a:pt x="23774" y="1287102"/>
                </a:lnTo>
                <a:lnTo>
                  <a:pt x="23253" y="1282694"/>
                </a:lnTo>
                <a:lnTo>
                  <a:pt x="22695" y="1273878"/>
                </a:lnTo>
                <a:lnTo>
                  <a:pt x="22135" y="1269470"/>
                </a:lnTo>
                <a:lnTo>
                  <a:pt x="20601" y="1225392"/>
                </a:lnTo>
                <a:lnTo>
                  <a:pt x="20572" y="1207760"/>
                </a:lnTo>
                <a:lnTo>
                  <a:pt x="20823" y="1190129"/>
                </a:lnTo>
                <a:lnTo>
                  <a:pt x="21111" y="1176905"/>
                </a:lnTo>
                <a:lnTo>
                  <a:pt x="21426" y="1168089"/>
                </a:lnTo>
                <a:lnTo>
                  <a:pt x="21758" y="1159273"/>
                </a:lnTo>
                <a:lnTo>
                  <a:pt x="22429" y="1159273"/>
                </a:lnTo>
                <a:lnTo>
                  <a:pt x="21190" y="1093155"/>
                </a:lnTo>
                <a:lnTo>
                  <a:pt x="21444" y="1084339"/>
                </a:lnTo>
                <a:lnTo>
                  <a:pt x="21858" y="1079931"/>
                </a:lnTo>
                <a:lnTo>
                  <a:pt x="22146" y="1079931"/>
                </a:lnTo>
                <a:lnTo>
                  <a:pt x="21754" y="991774"/>
                </a:lnTo>
                <a:lnTo>
                  <a:pt x="21930" y="991774"/>
                </a:lnTo>
                <a:lnTo>
                  <a:pt x="21363" y="978550"/>
                </a:lnTo>
                <a:lnTo>
                  <a:pt x="20121" y="952103"/>
                </a:lnTo>
                <a:lnTo>
                  <a:pt x="19547" y="938879"/>
                </a:lnTo>
                <a:lnTo>
                  <a:pt x="19072" y="925655"/>
                </a:lnTo>
                <a:lnTo>
                  <a:pt x="19343" y="916840"/>
                </a:lnTo>
                <a:lnTo>
                  <a:pt x="19520" y="912432"/>
                </a:lnTo>
                <a:lnTo>
                  <a:pt x="19796" y="912432"/>
                </a:lnTo>
                <a:lnTo>
                  <a:pt x="19228" y="885984"/>
                </a:lnTo>
                <a:close/>
              </a:path>
              <a:path w="5283835" h="1468120">
                <a:moveTo>
                  <a:pt x="5242987" y="1459010"/>
                </a:moveTo>
                <a:lnTo>
                  <a:pt x="1409295" y="1459010"/>
                </a:lnTo>
                <a:lnTo>
                  <a:pt x="1415425" y="1463417"/>
                </a:lnTo>
                <a:lnTo>
                  <a:pt x="5250565" y="1463417"/>
                </a:lnTo>
                <a:lnTo>
                  <a:pt x="5242987" y="1459010"/>
                </a:lnTo>
                <a:close/>
              </a:path>
              <a:path w="5283835" h="1468120">
                <a:moveTo>
                  <a:pt x="1459624" y="1450194"/>
                </a:moveTo>
                <a:lnTo>
                  <a:pt x="1244702" y="1450194"/>
                </a:lnTo>
                <a:lnTo>
                  <a:pt x="1226117" y="1454602"/>
                </a:lnTo>
                <a:lnTo>
                  <a:pt x="1413015" y="1454602"/>
                </a:lnTo>
                <a:lnTo>
                  <a:pt x="1459624" y="1450194"/>
                </a:lnTo>
                <a:close/>
              </a:path>
              <a:path w="5283835" h="1468120">
                <a:moveTo>
                  <a:pt x="2171318" y="1450194"/>
                </a:moveTo>
                <a:lnTo>
                  <a:pt x="1472892" y="1450194"/>
                </a:lnTo>
                <a:lnTo>
                  <a:pt x="1469326" y="1454602"/>
                </a:lnTo>
                <a:lnTo>
                  <a:pt x="2165509" y="1454602"/>
                </a:lnTo>
                <a:lnTo>
                  <a:pt x="2171318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41" y="1450194"/>
                </a:lnTo>
                <a:lnTo>
                  <a:pt x="2292413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5" y="1450194"/>
                </a:moveTo>
                <a:lnTo>
                  <a:pt x="2643364" y="1450194"/>
                </a:lnTo>
                <a:lnTo>
                  <a:pt x="2646798" y="1454602"/>
                </a:lnTo>
                <a:lnTo>
                  <a:pt x="2896567" y="1454602"/>
                </a:lnTo>
                <a:lnTo>
                  <a:pt x="2902165" y="1450194"/>
                </a:lnTo>
                <a:close/>
              </a:path>
              <a:path w="5283835" h="1468120">
                <a:moveTo>
                  <a:pt x="3174082" y="1450194"/>
                </a:moveTo>
                <a:lnTo>
                  <a:pt x="3061189" y="1450194"/>
                </a:lnTo>
                <a:lnTo>
                  <a:pt x="3052149" y="1454602"/>
                </a:lnTo>
                <a:lnTo>
                  <a:pt x="3178757" y="1454602"/>
                </a:lnTo>
                <a:lnTo>
                  <a:pt x="3174082" y="1450194"/>
                </a:lnTo>
                <a:close/>
              </a:path>
              <a:path w="5283835" h="1468120">
                <a:moveTo>
                  <a:pt x="3350708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59" y="1454602"/>
                </a:lnTo>
                <a:lnTo>
                  <a:pt x="3350708" y="1450194"/>
                </a:lnTo>
                <a:close/>
              </a:path>
              <a:path w="5283835" h="1468120">
                <a:moveTo>
                  <a:pt x="4409470" y="1450194"/>
                </a:moveTo>
                <a:lnTo>
                  <a:pt x="3467980" y="1450194"/>
                </a:lnTo>
                <a:lnTo>
                  <a:pt x="3479449" y="1454602"/>
                </a:lnTo>
                <a:lnTo>
                  <a:pt x="4424292" y="1454602"/>
                </a:lnTo>
                <a:lnTo>
                  <a:pt x="4409470" y="1450194"/>
                </a:lnTo>
                <a:close/>
              </a:path>
              <a:path w="5283835" h="1468120">
                <a:moveTo>
                  <a:pt x="4831929" y="1450194"/>
                </a:moveTo>
                <a:lnTo>
                  <a:pt x="4448361" y="1450194"/>
                </a:lnTo>
                <a:lnTo>
                  <a:pt x="4453985" y="1454602"/>
                </a:lnTo>
                <a:lnTo>
                  <a:pt x="4839453" y="1454602"/>
                </a:lnTo>
                <a:lnTo>
                  <a:pt x="4831929" y="1450194"/>
                </a:lnTo>
                <a:close/>
              </a:path>
              <a:path w="5283835" h="1468120">
                <a:moveTo>
                  <a:pt x="4931870" y="1450194"/>
                </a:moveTo>
                <a:lnTo>
                  <a:pt x="4927657" y="1450194"/>
                </a:lnTo>
                <a:lnTo>
                  <a:pt x="4917949" y="1454602"/>
                </a:lnTo>
                <a:lnTo>
                  <a:pt x="4928123" y="1454602"/>
                </a:lnTo>
                <a:lnTo>
                  <a:pt x="4931870" y="1450194"/>
                </a:lnTo>
                <a:close/>
              </a:path>
              <a:path w="5283835" h="1468120">
                <a:moveTo>
                  <a:pt x="5027233" y="1450194"/>
                </a:moveTo>
                <a:lnTo>
                  <a:pt x="4970400" y="1450194"/>
                </a:lnTo>
                <a:lnTo>
                  <a:pt x="4955904" y="1454602"/>
                </a:lnTo>
                <a:lnTo>
                  <a:pt x="5041011" y="1454602"/>
                </a:lnTo>
                <a:lnTo>
                  <a:pt x="5027233" y="1450194"/>
                </a:lnTo>
                <a:close/>
              </a:path>
              <a:path w="5283835" h="1468120">
                <a:moveTo>
                  <a:pt x="257842" y="1445786"/>
                </a:moveTo>
                <a:lnTo>
                  <a:pt x="221610" y="1445786"/>
                </a:lnTo>
                <a:lnTo>
                  <a:pt x="210498" y="1450194"/>
                </a:lnTo>
                <a:lnTo>
                  <a:pt x="257709" y="1450194"/>
                </a:lnTo>
                <a:lnTo>
                  <a:pt x="257842" y="1445786"/>
                </a:lnTo>
                <a:close/>
              </a:path>
              <a:path w="5283835" h="1468120">
                <a:moveTo>
                  <a:pt x="624963" y="1445786"/>
                </a:moveTo>
                <a:lnTo>
                  <a:pt x="351967" y="1445786"/>
                </a:lnTo>
                <a:lnTo>
                  <a:pt x="353357" y="1450194"/>
                </a:lnTo>
                <a:lnTo>
                  <a:pt x="638394" y="1450194"/>
                </a:lnTo>
                <a:lnTo>
                  <a:pt x="624963" y="1445786"/>
                </a:lnTo>
                <a:close/>
              </a:path>
              <a:path w="5283835" h="1468120">
                <a:moveTo>
                  <a:pt x="994100" y="1445786"/>
                </a:moveTo>
                <a:lnTo>
                  <a:pt x="650927" y="1445786"/>
                </a:lnTo>
                <a:lnTo>
                  <a:pt x="638394" y="1450194"/>
                </a:lnTo>
                <a:lnTo>
                  <a:pt x="983320" y="1450194"/>
                </a:lnTo>
                <a:lnTo>
                  <a:pt x="994100" y="1445786"/>
                </a:lnTo>
                <a:close/>
              </a:path>
              <a:path w="5283835" h="1468120">
                <a:moveTo>
                  <a:pt x="1227641" y="1445786"/>
                </a:moveTo>
                <a:lnTo>
                  <a:pt x="1138315" y="1445786"/>
                </a:lnTo>
                <a:lnTo>
                  <a:pt x="1144887" y="1450194"/>
                </a:lnTo>
                <a:lnTo>
                  <a:pt x="1239490" y="1450194"/>
                </a:lnTo>
                <a:lnTo>
                  <a:pt x="1227641" y="1445786"/>
                </a:lnTo>
                <a:close/>
              </a:path>
              <a:path w="5283835" h="1468120">
                <a:moveTo>
                  <a:pt x="1708756" y="1445786"/>
                </a:moveTo>
                <a:lnTo>
                  <a:pt x="1642218" y="1445786"/>
                </a:lnTo>
                <a:lnTo>
                  <a:pt x="1644602" y="1450194"/>
                </a:lnTo>
                <a:lnTo>
                  <a:pt x="1721614" y="1450194"/>
                </a:lnTo>
                <a:lnTo>
                  <a:pt x="1708756" y="1445786"/>
                </a:lnTo>
                <a:close/>
              </a:path>
              <a:path w="5283835" h="1468120">
                <a:moveTo>
                  <a:pt x="1824948" y="1445786"/>
                </a:moveTo>
                <a:lnTo>
                  <a:pt x="1776290" y="1445786"/>
                </a:lnTo>
                <a:lnTo>
                  <a:pt x="1782887" y="1450194"/>
                </a:lnTo>
                <a:lnTo>
                  <a:pt x="1834293" y="1450194"/>
                </a:lnTo>
                <a:lnTo>
                  <a:pt x="1824948" y="1445786"/>
                </a:lnTo>
                <a:close/>
              </a:path>
              <a:path w="5283835" h="1468120">
                <a:moveTo>
                  <a:pt x="1963950" y="1445786"/>
                </a:moveTo>
                <a:lnTo>
                  <a:pt x="1957466" y="1445786"/>
                </a:lnTo>
                <a:lnTo>
                  <a:pt x="1960027" y="1450194"/>
                </a:lnTo>
                <a:lnTo>
                  <a:pt x="1989074" y="1450194"/>
                </a:lnTo>
                <a:lnTo>
                  <a:pt x="1963950" y="1445786"/>
                </a:lnTo>
                <a:close/>
              </a:path>
              <a:path w="5283835" h="1468120">
                <a:moveTo>
                  <a:pt x="4017473" y="1445786"/>
                </a:moveTo>
                <a:lnTo>
                  <a:pt x="4002176" y="1445786"/>
                </a:lnTo>
                <a:lnTo>
                  <a:pt x="3986578" y="1450194"/>
                </a:lnTo>
                <a:lnTo>
                  <a:pt x="4031987" y="1450194"/>
                </a:lnTo>
                <a:lnTo>
                  <a:pt x="4017473" y="1445786"/>
                </a:lnTo>
                <a:close/>
              </a:path>
              <a:path w="5283835" h="1468120">
                <a:moveTo>
                  <a:pt x="158192" y="1441378"/>
                </a:moveTo>
                <a:lnTo>
                  <a:pt x="143421" y="1441378"/>
                </a:lnTo>
                <a:lnTo>
                  <a:pt x="136094" y="1445786"/>
                </a:lnTo>
                <a:lnTo>
                  <a:pt x="161087" y="1445786"/>
                </a:lnTo>
                <a:lnTo>
                  <a:pt x="158192" y="1441378"/>
                </a:lnTo>
                <a:close/>
              </a:path>
              <a:path w="5283835" h="1468120">
                <a:moveTo>
                  <a:pt x="24767" y="1322365"/>
                </a:moveTo>
                <a:lnTo>
                  <a:pt x="23874" y="1322365"/>
                </a:lnTo>
                <a:lnTo>
                  <a:pt x="23840" y="1335589"/>
                </a:lnTo>
                <a:lnTo>
                  <a:pt x="24165" y="1335589"/>
                </a:lnTo>
                <a:lnTo>
                  <a:pt x="24108" y="1344404"/>
                </a:lnTo>
                <a:lnTo>
                  <a:pt x="24564" y="1331181"/>
                </a:lnTo>
                <a:lnTo>
                  <a:pt x="24767" y="1322365"/>
                </a:lnTo>
                <a:close/>
              </a:path>
              <a:path w="5283835" h="1468120">
                <a:moveTo>
                  <a:pt x="23874" y="1322365"/>
                </a:moveTo>
                <a:lnTo>
                  <a:pt x="23812" y="1335589"/>
                </a:lnTo>
                <a:lnTo>
                  <a:pt x="23874" y="1322365"/>
                </a:lnTo>
                <a:close/>
              </a:path>
              <a:path w="5283835" h="1468120">
                <a:moveTo>
                  <a:pt x="22146" y="1079931"/>
                </a:moveTo>
                <a:lnTo>
                  <a:pt x="21858" y="1079931"/>
                </a:lnTo>
                <a:lnTo>
                  <a:pt x="22185" y="1088747"/>
                </a:lnTo>
                <a:lnTo>
                  <a:pt x="22146" y="1079931"/>
                </a:lnTo>
                <a:close/>
              </a:path>
              <a:path w="5283835" h="1468120">
                <a:moveTo>
                  <a:pt x="23189" y="859537"/>
                </a:moveTo>
                <a:lnTo>
                  <a:pt x="19833" y="859537"/>
                </a:lnTo>
                <a:lnTo>
                  <a:pt x="20289" y="863945"/>
                </a:lnTo>
                <a:lnTo>
                  <a:pt x="20702" y="872761"/>
                </a:lnTo>
                <a:lnTo>
                  <a:pt x="21687" y="916840"/>
                </a:lnTo>
                <a:lnTo>
                  <a:pt x="21702" y="934471"/>
                </a:lnTo>
                <a:lnTo>
                  <a:pt x="22754" y="921248"/>
                </a:lnTo>
                <a:lnTo>
                  <a:pt x="23469" y="912432"/>
                </a:lnTo>
                <a:lnTo>
                  <a:pt x="23894" y="903616"/>
                </a:lnTo>
                <a:lnTo>
                  <a:pt x="24079" y="899208"/>
                </a:lnTo>
                <a:lnTo>
                  <a:pt x="24071" y="890392"/>
                </a:lnTo>
                <a:lnTo>
                  <a:pt x="23920" y="881577"/>
                </a:lnTo>
                <a:lnTo>
                  <a:pt x="23674" y="877169"/>
                </a:lnTo>
                <a:lnTo>
                  <a:pt x="23382" y="868353"/>
                </a:lnTo>
                <a:lnTo>
                  <a:pt x="23189" y="859537"/>
                </a:lnTo>
                <a:close/>
              </a:path>
              <a:path w="5283835" h="1468120">
                <a:moveTo>
                  <a:pt x="19796" y="912432"/>
                </a:moveTo>
                <a:lnTo>
                  <a:pt x="19520" y="912432"/>
                </a:lnTo>
                <a:lnTo>
                  <a:pt x="19771" y="921248"/>
                </a:lnTo>
                <a:lnTo>
                  <a:pt x="19932" y="925655"/>
                </a:lnTo>
                <a:lnTo>
                  <a:pt x="20174" y="930063"/>
                </a:lnTo>
                <a:lnTo>
                  <a:pt x="19796" y="912432"/>
                </a:lnTo>
                <a:close/>
              </a:path>
              <a:path w="5283835" h="1468120">
                <a:moveTo>
                  <a:pt x="729" y="555393"/>
                </a:moveTo>
                <a:lnTo>
                  <a:pt x="378" y="568617"/>
                </a:lnTo>
                <a:lnTo>
                  <a:pt x="141" y="581840"/>
                </a:lnTo>
                <a:lnTo>
                  <a:pt x="7" y="590656"/>
                </a:lnTo>
                <a:lnTo>
                  <a:pt x="10" y="599472"/>
                </a:lnTo>
                <a:lnTo>
                  <a:pt x="127" y="603880"/>
                </a:lnTo>
                <a:lnTo>
                  <a:pt x="309" y="608288"/>
                </a:lnTo>
                <a:lnTo>
                  <a:pt x="2561" y="608288"/>
                </a:lnTo>
                <a:lnTo>
                  <a:pt x="2906" y="612696"/>
                </a:lnTo>
                <a:lnTo>
                  <a:pt x="3228" y="612696"/>
                </a:lnTo>
                <a:lnTo>
                  <a:pt x="3517" y="617103"/>
                </a:lnTo>
                <a:lnTo>
                  <a:pt x="3763" y="625919"/>
                </a:lnTo>
                <a:lnTo>
                  <a:pt x="3956" y="634735"/>
                </a:lnTo>
                <a:lnTo>
                  <a:pt x="4087" y="643551"/>
                </a:lnTo>
                <a:lnTo>
                  <a:pt x="3487" y="647959"/>
                </a:lnTo>
                <a:lnTo>
                  <a:pt x="999" y="647959"/>
                </a:lnTo>
                <a:lnTo>
                  <a:pt x="527" y="652367"/>
                </a:lnTo>
                <a:lnTo>
                  <a:pt x="184" y="665590"/>
                </a:lnTo>
                <a:lnTo>
                  <a:pt x="25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1" y="700853"/>
                </a:lnTo>
                <a:lnTo>
                  <a:pt x="347" y="709669"/>
                </a:lnTo>
                <a:lnTo>
                  <a:pt x="594" y="722893"/>
                </a:lnTo>
                <a:lnTo>
                  <a:pt x="879" y="736116"/>
                </a:lnTo>
                <a:lnTo>
                  <a:pt x="1505" y="766972"/>
                </a:lnTo>
                <a:lnTo>
                  <a:pt x="1816" y="780195"/>
                </a:lnTo>
                <a:lnTo>
                  <a:pt x="2107" y="793419"/>
                </a:lnTo>
                <a:lnTo>
                  <a:pt x="2363" y="811050"/>
                </a:lnTo>
                <a:lnTo>
                  <a:pt x="2569" y="824274"/>
                </a:lnTo>
                <a:lnTo>
                  <a:pt x="2711" y="837498"/>
                </a:lnTo>
                <a:lnTo>
                  <a:pt x="2745" y="868353"/>
                </a:lnTo>
                <a:lnTo>
                  <a:pt x="2608" y="881577"/>
                </a:lnTo>
                <a:lnTo>
                  <a:pt x="2349" y="894800"/>
                </a:lnTo>
                <a:lnTo>
                  <a:pt x="2924" y="890392"/>
                </a:lnTo>
                <a:lnTo>
                  <a:pt x="3561" y="885984"/>
                </a:lnTo>
                <a:lnTo>
                  <a:pt x="19228" y="885984"/>
                </a:lnTo>
                <a:lnTo>
                  <a:pt x="18849" y="868353"/>
                </a:lnTo>
                <a:lnTo>
                  <a:pt x="19349" y="863945"/>
                </a:lnTo>
                <a:lnTo>
                  <a:pt x="19833" y="859537"/>
                </a:lnTo>
                <a:lnTo>
                  <a:pt x="23189" y="859537"/>
                </a:lnTo>
                <a:lnTo>
                  <a:pt x="23092" y="855129"/>
                </a:lnTo>
                <a:lnTo>
                  <a:pt x="22853" y="846313"/>
                </a:lnTo>
                <a:lnTo>
                  <a:pt x="22714" y="828682"/>
                </a:lnTo>
                <a:lnTo>
                  <a:pt x="22724" y="815458"/>
                </a:lnTo>
                <a:lnTo>
                  <a:pt x="22930" y="793419"/>
                </a:lnTo>
                <a:lnTo>
                  <a:pt x="21421" y="784603"/>
                </a:lnTo>
                <a:lnTo>
                  <a:pt x="21006" y="771379"/>
                </a:lnTo>
                <a:lnTo>
                  <a:pt x="21232" y="758156"/>
                </a:lnTo>
                <a:lnTo>
                  <a:pt x="21736" y="740524"/>
                </a:lnTo>
                <a:lnTo>
                  <a:pt x="22148" y="740524"/>
                </a:lnTo>
                <a:lnTo>
                  <a:pt x="22241" y="727301"/>
                </a:lnTo>
                <a:lnTo>
                  <a:pt x="22284" y="709669"/>
                </a:lnTo>
                <a:lnTo>
                  <a:pt x="22216" y="696445"/>
                </a:lnTo>
                <a:lnTo>
                  <a:pt x="22042" y="683222"/>
                </a:lnTo>
                <a:lnTo>
                  <a:pt x="21735" y="669998"/>
                </a:lnTo>
                <a:lnTo>
                  <a:pt x="22337" y="665590"/>
                </a:lnTo>
                <a:lnTo>
                  <a:pt x="22719" y="656774"/>
                </a:lnTo>
                <a:lnTo>
                  <a:pt x="22925" y="643551"/>
                </a:lnTo>
                <a:lnTo>
                  <a:pt x="22974" y="634735"/>
                </a:lnTo>
                <a:lnTo>
                  <a:pt x="22930" y="603880"/>
                </a:lnTo>
                <a:lnTo>
                  <a:pt x="22845" y="581840"/>
                </a:lnTo>
                <a:lnTo>
                  <a:pt x="25650" y="581840"/>
                </a:lnTo>
                <a:lnTo>
                  <a:pt x="25431" y="573025"/>
                </a:lnTo>
                <a:lnTo>
                  <a:pt x="1169" y="573025"/>
                </a:lnTo>
                <a:lnTo>
                  <a:pt x="934" y="564209"/>
                </a:lnTo>
                <a:lnTo>
                  <a:pt x="729" y="555393"/>
                </a:lnTo>
                <a:close/>
              </a:path>
              <a:path w="5283835" h="1468120">
                <a:moveTo>
                  <a:pt x="26796" y="771379"/>
                </a:moveTo>
                <a:lnTo>
                  <a:pt x="23382" y="771379"/>
                </a:lnTo>
                <a:lnTo>
                  <a:pt x="24429" y="819866"/>
                </a:lnTo>
                <a:lnTo>
                  <a:pt x="25211" y="811050"/>
                </a:lnTo>
                <a:lnTo>
                  <a:pt x="25817" y="797827"/>
                </a:lnTo>
                <a:lnTo>
                  <a:pt x="26277" y="789011"/>
                </a:lnTo>
                <a:lnTo>
                  <a:pt x="26622" y="780195"/>
                </a:lnTo>
                <a:lnTo>
                  <a:pt x="26796" y="771379"/>
                </a:lnTo>
                <a:close/>
              </a:path>
              <a:path w="5283835" h="1468120">
                <a:moveTo>
                  <a:pt x="22148" y="740524"/>
                </a:moveTo>
                <a:lnTo>
                  <a:pt x="21846" y="740524"/>
                </a:lnTo>
                <a:lnTo>
                  <a:pt x="22216" y="749340"/>
                </a:lnTo>
                <a:lnTo>
                  <a:pt x="22635" y="766972"/>
                </a:lnTo>
                <a:lnTo>
                  <a:pt x="22906" y="780195"/>
                </a:lnTo>
                <a:lnTo>
                  <a:pt x="22835" y="793419"/>
                </a:lnTo>
                <a:lnTo>
                  <a:pt x="23382" y="771379"/>
                </a:lnTo>
                <a:lnTo>
                  <a:pt x="26796" y="771379"/>
                </a:lnTo>
                <a:lnTo>
                  <a:pt x="26883" y="766972"/>
                </a:lnTo>
                <a:lnTo>
                  <a:pt x="27022" y="758156"/>
                </a:lnTo>
                <a:lnTo>
                  <a:pt x="22946" y="758156"/>
                </a:lnTo>
                <a:lnTo>
                  <a:pt x="22503" y="753748"/>
                </a:lnTo>
                <a:lnTo>
                  <a:pt x="22117" y="744932"/>
                </a:lnTo>
                <a:lnTo>
                  <a:pt x="22148" y="740524"/>
                </a:lnTo>
                <a:close/>
              </a:path>
              <a:path w="5283835" h="1468120">
                <a:moveTo>
                  <a:pt x="28419" y="683222"/>
                </a:moveTo>
                <a:lnTo>
                  <a:pt x="28208" y="683222"/>
                </a:lnTo>
                <a:lnTo>
                  <a:pt x="27913" y="692037"/>
                </a:lnTo>
                <a:lnTo>
                  <a:pt x="27547" y="696445"/>
                </a:lnTo>
                <a:lnTo>
                  <a:pt x="24497" y="749340"/>
                </a:lnTo>
                <a:lnTo>
                  <a:pt x="23955" y="753748"/>
                </a:lnTo>
                <a:lnTo>
                  <a:pt x="23434" y="758156"/>
                </a:lnTo>
                <a:lnTo>
                  <a:pt x="27022" y="758156"/>
                </a:lnTo>
                <a:lnTo>
                  <a:pt x="27092" y="753748"/>
                </a:lnTo>
                <a:lnTo>
                  <a:pt x="27473" y="727301"/>
                </a:lnTo>
                <a:lnTo>
                  <a:pt x="28013" y="696445"/>
                </a:lnTo>
                <a:lnTo>
                  <a:pt x="28419" y="683222"/>
                </a:lnTo>
                <a:close/>
              </a:path>
              <a:path w="5283835" h="1468120">
                <a:moveTo>
                  <a:pt x="23068" y="427564"/>
                </a:moveTo>
                <a:lnTo>
                  <a:pt x="8354" y="427564"/>
                </a:lnTo>
                <a:lnTo>
                  <a:pt x="8559" y="436380"/>
                </a:lnTo>
                <a:lnTo>
                  <a:pt x="8433" y="449604"/>
                </a:lnTo>
                <a:lnTo>
                  <a:pt x="6645" y="489275"/>
                </a:lnTo>
                <a:lnTo>
                  <a:pt x="3945" y="528946"/>
                </a:lnTo>
                <a:lnTo>
                  <a:pt x="3110" y="542169"/>
                </a:lnTo>
                <a:lnTo>
                  <a:pt x="2402" y="555393"/>
                </a:lnTo>
                <a:lnTo>
                  <a:pt x="1880" y="568617"/>
                </a:lnTo>
                <a:lnTo>
                  <a:pt x="1472" y="573025"/>
                </a:lnTo>
                <a:lnTo>
                  <a:pt x="25431" y="573025"/>
                </a:lnTo>
                <a:lnTo>
                  <a:pt x="25212" y="564209"/>
                </a:lnTo>
                <a:lnTo>
                  <a:pt x="24695" y="550985"/>
                </a:lnTo>
                <a:lnTo>
                  <a:pt x="24120" y="542169"/>
                </a:lnTo>
                <a:lnTo>
                  <a:pt x="23508" y="533354"/>
                </a:lnTo>
                <a:lnTo>
                  <a:pt x="22249" y="515722"/>
                </a:lnTo>
                <a:lnTo>
                  <a:pt x="22478" y="489275"/>
                </a:lnTo>
                <a:lnTo>
                  <a:pt x="24473" y="449604"/>
                </a:lnTo>
                <a:lnTo>
                  <a:pt x="26288" y="436380"/>
                </a:lnTo>
                <a:lnTo>
                  <a:pt x="26316" y="431972"/>
                </a:lnTo>
                <a:lnTo>
                  <a:pt x="23318" y="431972"/>
                </a:lnTo>
                <a:lnTo>
                  <a:pt x="23068" y="427564"/>
                </a:lnTo>
                <a:close/>
              </a:path>
              <a:path w="5283835" h="1468120">
                <a:moveTo>
                  <a:pt x="22150" y="268880"/>
                </a:moveTo>
                <a:lnTo>
                  <a:pt x="8089" y="268880"/>
                </a:lnTo>
                <a:lnTo>
                  <a:pt x="8865" y="273288"/>
                </a:lnTo>
                <a:lnTo>
                  <a:pt x="9349" y="277696"/>
                </a:lnTo>
                <a:lnTo>
                  <a:pt x="9581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1" y="317367"/>
                </a:lnTo>
                <a:lnTo>
                  <a:pt x="7936" y="361446"/>
                </a:lnTo>
                <a:lnTo>
                  <a:pt x="7528" y="379078"/>
                </a:lnTo>
                <a:lnTo>
                  <a:pt x="7188" y="396709"/>
                </a:lnTo>
                <a:lnTo>
                  <a:pt x="6955" y="409933"/>
                </a:lnTo>
                <a:lnTo>
                  <a:pt x="6934" y="414341"/>
                </a:lnTo>
                <a:lnTo>
                  <a:pt x="6897" y="431972"/>
                </a:lnTo>
                <a:lnTo>
                  <a:pt x="6974" y="445196"/>
                </a:lnTo>
                <a:lnTo>
                  <a:pt x="8354" y="427564"/>
                </a:lnTo>
                <a:lnTo>
                  <a:pt x="23068" y="427564"/>
                </a:lnTo>
                <a:lnTo>
                  <a:pt x="22846" y="423156"/>
                </a:lnTo>
                <a:lnTo>
                  <a:pt x="22656" y="418749"/>
                </a:lnTo>
                <a:lnTo>
                  <a:pt x="22506" y="405525"/>
                </a:lnTo>
                <a:lnTo>
                  <a:pt x="22402" y="392301"/>
                </a:lnTo>
                <a:lnTo>
                  <a:pt x="22579" y="379078"/>
                </a:lnTo>
                <a:lnTo>
                  <a:pt x="22706" y="370262"/>
                </a:lnTo>
                <a:lnTo>
                  <a:pt x="22786" y="357038"/>
                </a:lnTo>
                <a:lnTo>
                  <a:pt x="22812" y="334999"/>
                </a:lnTo>
                <a:lnTo>
                  <a:pt x="22764" y="321775"/>
                </a:lnTo>
                <a:lnTo>
                  <a:pt x="22678" y="308551"/>
                </a:lnTo>
                <a:lnTo>
                  <a:pt x="22557" y="299736"/>
                </a:lnTo>
                <a:lnTo>
                  <a:pt x="22404" y="286512"/>
                </a:lnTo>
                <a:lnTo>
                  <a:pt x="22221" y="273288"/>
                </a:lnTo>
                <a:lnTo>
                  <a:pt x="22150" y="268880"/>
                </a:lnTo>
                <a:close/>
              </a:path>
              <a:path w="5283835" h="1468120">
                <a:moveTo>
                  <a:pt x="26276" y="409933"/>
                </a:moveTo>
                <a:lnTo>
                  <a:pt x="25585" y="409933"/>
                </a:lnTo>
                <a:lnTo>
                  <a:pt x="25331" y="414341"/>
                </a:lnTo>
                <a:lnTo>
                  <a:pt x="24769" y="418749"/>
                </a:lnTo>
                <a:lnTo>
                  <a:pt x="23876" y="431972"/>
                </a:lnTo>
                <a:lnTo>
                  <a:pt x="26316" y="431972"/>
                </a:lnTo>
                <a:lnTo>
                  <a:pt x="26276" y="409933"/>
                </a:lnTo>
                <a:close/>
              </a:path>
              <a:path w="5283835" h="1468120">
                <a:moveTo>
                  <a:pt x="485957" y="8815"/>
                </a:moveTo>
                <a:lnTo>
                  <a:pt x="8521" y="8815"/>
                </a:lnTo>
                <a:lnTo>
                  <a:pt x="8464" y="30855"/>
                </a:lnTo>
                <a:lnTo>
                  <a:pt x="8047" y="57302"/>
                </a:lnTo>
                <a:lnTo>
                  <a:pt x="7937" y="70526"/>
                </a:lnTo>
                <a:lnTo>
                  <a:pt x="7906" y="83749"/>
                </a:lnTo>
                <a:lnTo>
                  <a:pt x="7600" y="92565"/>
                </a:lnTo>
                <a:lnTo>
                  <a:pt x="7277" y="110197"/>
                </a:lnTo>
                <a:lnTo>
                  <a:pt x="7035" y="127828"/>
                </a:lnTo>
                <a:lnTo>
                  <a:pt x="6865" y="136644"/>
                </a:lnTo>
                <a:lnTo>
                  <a:pt x="6759" y="149868"/>
                </a:lnTo>
                <a:lnTo>
                  <a:pt x="6723" y="171907"/>
                </a:lnTo>
                <a:lnTo>
                  <a:pt x="6775" y="176315"/>
                </a:lnTo>
                <a:lnTo>
                  <a:pt x="6990" y="189539"/>
                </a:lnTo>
                <a:lnTo>
                  <a:pt x="7050" y="193946"/>
                </a:lnTo>
                <a:lnTo>
                  <a:pt x="7066" y="211578"/>
                </a:lnTo>
                <a:lnTo>
                  <a:pt x="6985" y="220394"/>
                </a:lnTo>
                <a:lnTo>
                  <a:pt x="6636" y="242433"/>
                </a:lnTo>
                <a:lnTo>
                  <a:pt x="5978" y="273288"/>
                </a:lnTo>
                <a:lnTo>
                  <a:pt x="8089" y="268880"/>
                </a:lnTo>
                <a:lnTo>
                  <a:pt x="22150" y="268880"/>
                </a:lnTo>
                <a:lnTo>
                  <a:pt x="22010" y="260065"/>
                </a:lnTo>
                <a:lnTo>
                  <a:pt x="21774" y="246841"/>
                </a:lnTo>
                <a:lnTo>
                  <a:pt x="21515" y="233617"/>
                </a:lnTo>
                <a:lnTo>
                  <a:pt x="20940" y="207170"/>
                </a:lnTo>
                <a:lnTo>
                  <a:pt x="21127" y="189539"/>
                </a:lnTo>
                <a:lnTo>
                  <a:pt x="21318" y="180723"/>
                </a:lnTo>
                <a:lnTo>
                  <a:pt x="21513" y="176315"/>
                </a:lnTo>
                <a:lnTo>
                  <a:pt x="22562" y="176315"/>
                </a:lnTo>
                <a:lnTo>
                  <a:pt x="20925" y="141052"/>
                </a:lnTo>
                <a:lnTo>
                  <a:pt x="20978" y="127828"/>
                </a:lnTo>
                <a:lnTo>
                  <a:pt x="21873" y="127828"/>
                </a:lnTo>
                <a:lnTo>
                  <a:pt x="21728" y="123420"/>
                </a:lnTo>
                <a:lnTo>
                  <a:pt x="21387" y="119012"/>
                </a:lnTo>
                <a:lnTo>
                  <a:pt x="21010" y="114605"/>
                </a:lnTo>
                <a:lnTo>
                  <a:pt x="20608" y="114605"/>
                </a:lnTo>
                <a:lnTo>
                  <a:pt x="20196" y="110197"/>
                </a:lnTo>
                <a:lnTo>
                  <a:pt x="19787" y="110197"/>
                </a:lnTo>
                <a:lnTo>
                  <a:pt x="19394" y="105789"/>
                </a:lnTo>
                <a:lnTo>
                  <a:pt x="19031" y="96973"/>
                </a:lnTo>
                <a:lnTo>
                  <a:pt x="18710" y="88157"/>
                </a:lnTo>
                <a:lnTo>
                  <a:pt x="18445" y="74934"/>
                </a:lnTo>
                <a:lnTo>
                  <a:pt x="17751" y="70526"/>
                </a:lnTo>
                <a:lnTo>
                  <a:pt x="17588" y="61710"/>
                </a:lnTo>
                <a:lnTo>
                  <a:pt x="17712" y="52894"/>
                </a:lnTo>
                <a:lnTo>
                  <a:pt x="18078" y="35263"/>
                </a:lnTo>
                <a:lnTo>
                  <a:pt x="18214" y="30855"/>
                </a:lnTo>
                <a:lnTo>
                  <a:pt x="18699" y="17631"/>
                </a:lnTo>
                <a:lnTo>
                  <a:pt x="375754" y="17631"/>
                </a:lnTo>
                <a:lnTo>
                  <a:pt x="385916" y="13223"/>
                </a:lnTo>
                <a:lnTo>
                  <a:pt x="407898" y="13223"/>
                </a:lnTo>
                <a:lnTo>
                  <a:pt x="485957" y="8815"/>
                </a:lnTo>
                <a:close/>
              </a:path>
              <a:path w="5283835" h="1468120">
                <a:moveTo>
                  <a:pt x="22562" y="176315"/>
                </a:moveTo>
                <a:lnTo>
                  <a:pt x="21913" y="176315"/>
                </a:lnTo>
                <a:lnTo>
                  <a:pt x="22118" y="180723"/>
                </a:lnTo>
                <a:lnTo>
                  <a:pt x="22327" y="180723"/>
                </a:lnTo>
                <a:lnTo>
                  <a:pt x="22538" y="185131"/>
                </a:lnTo>
                <a:lnTo>
                  <a:pt x="22971" y="185131"/>
                </a:lnTo>
                <a:lnTo>
                  <a:pt x="22562" y="176315"/>
                </a:lnTo>
                <a:close/>
              </a:path>
              <a:path w="5283835" h="1468120">
                <a:moveTo>
                  <a:pt x="21873" y="127828"/>
                </a:moveTo>
                <a:lnTo>
                  <a:pt x="20978" y="127828"/>
                </a:lnTo>
                <a:lnTo>
                  <a:pt x="22018" y="132236"/>
                </a:lnTo>
                <a:lnTo>
                  <a:pt x="21873" y="127828"/>
                </a:lnTo>
                <a:close/>
              </a:path>
              <a:path w="5283835" h="1468120">
                <a:moveTo>
                  <a:pt x="2508062" y="22039"/>
                </a:moveTo>
                <a:lnTo>
                  <a:pt x="2393827" y="22039"/>
                </a:lnTo>
                <a:lnTo>
                  <a:pt x="2385488" y="26447"/>
                </a:lnTo>
                <a:lnTo>
                  <a:pt x="2496170" y="26447"/>
                </a:lnTo>
                <a:lnTo>
                  <a:pt x="2508062" y="22039"/>
                </a:lnTo>
                <a:close/>
              </a:path>
              <a:path w="5283835" h="1468120">
                <a:moveTo>
                  <a:pt x="261686" y="17631"/>
                </a:moveTo>
                <a:lnTo>
                  <a:pt x="28026" y="17631"/>
                </a:lnTo>
                <a:lnTo>
                  <a:pt x="43004" y="22039"/>
                </a:lnTo>
                <a:lnTo>
                  <a:pt x="252412" y="22039"/>
                </a:lnTo>
                <a:lnTo>
                  <a:pt x="261686" y="17631"/>
                </a:lnTo>
                <a:close/>
              </a:path>
              <a:path w="5283835" h="1468120">
                <a:moveTo>
                  <a:pt x="360197" y="17631"/>
                </a:moveTo>
                <a:lnTo>
                  <a:pt x="298952" y="17631"/>
                </a:lnTo>
                <a:lnTo>
                  <a:pt x="369554" y="22039"/>
                </a:lnTo>
                <a:lnTo>
                  <a:pt x="360197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25" y="17631"/>
                </a:lnTo>
                <a:lnTo>
                  <a:pt x="481443" y="22039"/>
                </a:lnTo>
                <a:lnTo>
                  <a:pt x="640757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4" y="20808"/>
                </a:moveTo>
                <a:lnTo>
                  <a:pt x="735716" y="22039"/>
                </a:lnTo>
                <a:lnTo>
                  <a:pt x="764777" y="22039"/>
                </a:lnTo>
                <a:lnTo>
                  <a:pt x="768824" y="20808"/>
                </a:lnTo>
                <a:close/>
              </a:path>
              <a:path w="5283835" h="1468120">
                <a:moveTo>
                  <a:pt x="927376" y="17631"/>
                </a:moveTo>
                <a:lnTo>
                  <a:pt x="854315" y="17631"/>
                </a:lnTo>
                <a:lnTo>
                  <a:pt x="856191" y="22039"/>
                </a:lnTo>
                <a:lnTo>
                  <a:pt x="919008" y="22039"/>
                </a:lnTo>
                <a:lnTo>
                  <a:pt x="927376" y="17631"/>
                </a:lnTo>
                <a:close/>
              </a:path>
              <a:path w="5283835" h="1468120">
                <a:moveTo>
                  <a:pt x="1071717" y="17631"/>
                </a:moveTo>
                <a:lnTo>
                  <a:pt x="1048616" y="17631"/>
                </a:lnTo>
                <a:lnTo>
                  <a:pt x="1044863" y="22039"/>
                </a:lnTo>
                <a:lnTo>
                  <a:pt x="1060723" y="22039"/>
                </a:lnTo>
                <a:lnTo>
                  <a:pt x="1071717" y="17631"/>
                </a:lnTo>
                <a:close/>
              </a:path>
              <a:path w="5283835" h="1468120">
                <a:moveTo>
                  <a:pt x="1363528" y="17631"/>
                </a:moveTo>
                <a:lnTo>
                  <a:pt x="1211521" y="17631"/>
                </a:lnTo>
                <a:lnTo>
                  <a:pt x="1208667" y="22039"/>
                </a:lnTo>
                <a:lnTo>
                  <a:pt x="1343399" y="22039"/>
                </a:lnTo>
                <a:lnTo>
                  <a:pt x="1363528" y="17631"/>
                </a:lnTo>
                <a:close/>
              </a:path>
              <a:path w="5283835" h="1468120">
                <a:moveTo>
                  <a:pt x="1498564" y="21451"/>
                </a:moveTo>
                <a:lnTo>
                  <a:pt x="1490717" y="22039"/>
                </a:lnTo>
                <a:lnTo>
                  <a:pt x="1496703" y="22039"/>
                </a:lnTo>
                <a:lnTo>
                  <a:pt x="1498564" y="21451"/>
                </a:lnTo>
                <a:close/>
              </a:path>
              <a:path w="5283835" h="1468120">
                <a:moveTo>
                  <a:pt x="1708119" y="17631"/>
                </a:moveTo>
                <a:lnTo>
                  <a:pt x="1669486" y="17631"/>
                </a:lnTo>
                <a:lnTo>
                  <a:pt x="1662869" y="22039"/>
                </a:lnTo>
                <a:lnTo>
                  <a:pt x="1715975" y="22039"/>
                </a:lnTo>
                <a:lnTo>
                  <a:pt x="1708119" y="17631"/>
                </a:lnTo>
                <a:close/>
              </a:path>
              <a:path w="5283835" h="1468120">
                <a:moveTo>
                  <a:pt x="1818961" y="17631"/>
                </a:moveTo>
                <a:lnTo>
                  <a:pt x="1786534" y="17631"/>
                </a:lnTo>
                <a:lnTo>
                  <a:pt x="1796538" y="22039"/>
                </a:lnTo>
                <a:lnTo>
                  <a:pt x="1818799" y="22039"/>
                </a:lnTo>
                <a:lnTo>
                  <a:pt x="1818961" y="17631"/>
                </a:lnTo>
                <a:close/>
              </a:path>
              <a:path w="5283835" h="1468120">
                <a:moveTo>
                  <a:pt x="1949284" y="17631"/>
                </a:moveTo>
                <a:lnTo>
                  <a:pt x="1866751" y="17631"/>
                </a:lnTo>
                <a:lnTo>
                  <a:pt x="1862451" y="22039"/>
                </a:lnTo>
                <a:lnTo>
                  <a:pt x="1949778" y="17862"/>
                </a:lnTo>
                <a:lnTo>
                  <a:pt x="1949284" y="17631"/>
                </a:lnTo>
                <a:close/>
              </a:path>
              <a:path w="5283835" h="1468120">
                <a:moveTo>
                  <a:pt x="2099291" y="17631"/>
                </a:moveTo>
                <a:lnTo>
                  <a:pt x="1954607" y="17631"/>
                </a:lnTo>
                <a:lnTo>
                  <a:pt x="1949778" y="17862"/>
                </a:lnTo>
                <a:lnTo>
                  <a:pt x="1958709" y="22039"/>
                </a:lnTo>
                <a:lnTo>
                  <a:pt x="2086607" y="22039"/>
                </a:lnTo>
                <a:lnTo>
                  <a:pt x="2099291" y="17631"/>
                </a:lnTo>
                <a:close/>
              </a:path>
              <a:path w="5283835" h="1468120">
                <a:moveTo>
                  <a:pt x="2292243" y="17631"/>
                </a:moveTo>
                <a:lnTo>
                  <a:pt x="2239436" y="17631"/>
                </a:lnTo>
                <a:lnTo>
                  <a:pt x="2251143" y="22039"/>
                </a:lnTo>
                <a:lnTo>
                  <a:pt x="2272262" y="22039"/>
                </a:lnTo>
                <a:lnTo>
                  <a:pt x="2292243" y="17631"/>
                </a:lnTo>
                <a:close/>
              </a:path>
              <a:path w="5283835" h="1468120">
                <a:moveTo>
                  <a:pt x="2468490" y="17631"/>
                </a:moveTo>
                <a:lnTo>
                  <a:pt x="2361905" y="17631"/>
                </a:lnTo>
                <a:lnTo>
                  <a:pt x="2349046" y="22039"/>
                </a:lnTo>
                <a:lnTo>
                  <a:pt x="2458482" y="22039"/>
                </a:lnTo>
                <a:lnTo>
                  <a:pt x="2468490" y="17631"/>
                </a:lnTo>
                <a:close/>
              </a:path>
              <a:path w="5283835" h="1468120">
                <a:moveTo>
                  <a:pt x="2862804" y="8815"/>
                </a:moveTo>
                <a:lnTo>
                  <a:pt x="2503456" y="8815"/>
                </a:lnTo>
                <a:lnTo>
                  <a:pt x="2490084" y="13223"/>
                </a:lnTo>
                <a:lnTo>
                  <a:pt x="2447449" y="13223"/>
                </a:lnTo>
                <a:lnTo>
                  <a:pt x="2432808" y="17631"/>
                </a:lnTo>
                <a:lnTo>
                  <a:pt x="2618066" y="17631"/>
                </a:lnTo>
                <a:lnTo>
                  <a:pt x="2611697" y="22039"/>
                </a:lnTo>
                <a:lnTo>
                  <a:pt x="2878794" y="22039"/>
                </a:lnTo>
                <a:lnTo>
                  <a:pt x="2867577" y="17631"/>
                </a:lnTo>
                <a:lnTo>
                  <a:pt x="2862221" y="13223"/>
                </a:lnTo>
                <a:lnTo>
                  <a:pt x="2862804" y="8815"/>
                </a:lnTo>
                <a:close/>
              </a:path>
              <a:path w="5283835" h="1468120">
                <a:moveTo>
                  <a:pt x="3073608" y="17631"/>
                </a:moveTo>
                <a:lnTo>
                  <a:pt x="3038364" y="17631"/>
                </a:lnTo>
                <a:lnTo>
                  <a:pt x="3040656" y="22039"/>
                </a:lnTo>
                <a:lnTo>
                  <a:pt x="3067916" y="22039"/>
                </a:lnTo>
                <a:lnTo>
                  <a:pt x="3073608" y="17631"/>
                </a:lnTo>
                <a:close/>
              </a:path>
              <a:path w="5283835" h="1468120">
                <a:moveTo>
                  <a:pt x="1664721" y="8815"/>
                </a:moveTo>
                <a:lnTo>
                  <a:pt x="490552" y="8815"/>
                </a:lnTo>
                <a:lnTo>
                  <a:pt x="483324" y="13223"/>
                </a:lnTo>
                <a:lnTo>
                  <a:pt x="879578" y="13223"/>
                </a:lnTo>
                <a:lnTo>
                  <a:pt x="876465" y="17631"/>
                </a:lnTo>
                <a:lnTo>
                  <a:pt x="1510663" y="17631"/>
                </a:lnTo>
                <a:lnTo>
                  <a:pt x="1498564" y="21451"/>
                </a:lnTo>
                <a:lnTo>
                  <a:pt x="1664781" y="9003"/>
                </a:lnTo>
                <a:lnTo>
                  <a:pt x="1664721" y="8815"/>
                </a:lnTo>
                <a:close/>
              </a:path>
              <a:path w="5283835" h="1468120">
                <a:moveTo>
                  <a:pt x="854315" y="17631"/>
                </a:moveTo>
                <a:lnTo>
                  <a:pt x="779273" y="17631"/>
                </a:lnTo>
                <a:lnTo>
                  <a:pt x="768824" y="20808"/>
                </a:lnTo>
                <a:lnTo>
                  <a:pt x="854315" y="17631"/>
                </a:lnTo>
                <a:close/>
              </a:path>
              <a:path w="5283835" h="1468120">
                <a:moveTo>
                  <a:pt x="1954607" y="17631"/>
                </a:moveTo>
                <a:lnTo>
                  <a:pt x="1949284" y="17631"/>
                </a:lnTo>
                <a:lnTo>
                  <a:pt x="1949778" y="17862"/>
                </a:lnTo>
                <a:lnTo>
                  <a:pt x="1954607" y="17631"/>
                </a:lnTo>
                <a:close/>
              </a:path>
              <a:path w="5283835" h="1468120">
                <a:moveTo>
                  <a:pt x="787889" y="13223"/>
                </a:moveTo>
                <a:lnTo>
                  <a:pt x="433791" y="13223"/>
                </a:lnTo>
                <a:lnTo>
                  <a:pt x="419970" y="17631"/>
                </a:lnTo>
                <a:lnTo>
                  <a:pt x="772668" y="17631"/>
                </a:lnTo>
                <a:lnTo>
                  <a:pt x="787889" y="13223"/>
                </a:lnTo>
                <a:close/>
              </a:path>
              <a:path w="5283835" h="1468120">
                <a:moveTo>
                  <a:pt x="2180000" y="13223"/>
                </a:moveTo>
                <a:lnTo>
                  <a:pt x="1670927" y="13223"/>
                </a:lnTo>
                <a:lnTo>
                  <a:pt x="1672965" y="17631"/>
                </a:lnTo>
                <a:lnTo>
                  <a:pt x="2169428" y="17631"/>
                </a:lnTo>
                <a:lnTo>
                  <a:pt x="2180000" y="13223"/>
                </a:lnTo>
                <a:close/>
              </a:path>
              <a:path w="5283835" h="1468120">
                <a:moveTo>
                  <a:pt x="2334816" y="13223"/>
                </a:moveTo>
                <a:lnTo>
                  <a:pt x="2234622" y="13223"/>
                </a:lnTo>
                <a:lnTo>
                  <a:pt x="2233790" y="17631"/>
                </a:lnTo>
                <a:lnTo>
                  <a:pt x="2322684" y="17631"/>
                </a:lnTo>
                <a:lnTo>
                  <a:pt x="2334816" y="13223"/>
                </a:lnTo>
                <a:close/>
              </a:path>
              <a:path w="5283835" h="1468120">
                <a:moveTo>
                  <a:pt x="3219351" y="13223"/>
                </a:moveTo>
                <a:lnTo>
                  <a:pt x="3021683" y="13223"/>
                </a:lnTo>
                <a:lnTo>
                  <a:pt x="3015293" y="17631"/>
                </a:lnTo>
                <a:lnTo>
                  <a:pt x="3209163" y="17631"/>
                </a:lnTo>
                <a:lnTo>
                  <a:pt x="3219351" y="13223"/>
                </a:lnTo>
                <a:close/>
              </a:path>
              <a:path w="5283835" h="1468120">
                <a:moveTo>
                  <a:pt x="3644158" y="13223"/>
                </a:moveTo>
                <a:lnTo>
                  <a:pt x="3593660" y="13223"/>
                </a:lnTo>
                <a:lnTo>
                  <a:pt x="3604275" y="17631"/>
                </a:lnTo>
                <a:lnTo>
                  <a:pt x="3642300" y="17631"/>
                </a:lnTo>
                <a:lnTo>
                  <a:pt x="3644158" y="13223"/>
                </a:lnTo>
                <a:close/>
              </a:path>
              <a:path w="5283835" h="1468120">
                <a:moveTo>
                  <a:pt x="3758623" y="13223"/>
                </a:moveTo>
                <a:lnTo>
                  <a:pt x="3688767" y="13223"/>
                </a:lnTo>
                <a:lnTo>
                  <a:pt x="3672496" y="17631"/>
                </a:lnTo>
                <a:lnTo>
                  <a:pt x="3765901" y="17631"/>
                </a:lnTo>
                <a:lnTo>
                  <a:pt x="3758623" y="13223"/>
                </a:lnTo>
                <a:close/>
              </a:path>
              <a:path w="5283835" h="1468120">
                <a:moveTo>
                  <a:pt x="2391332" y="8815"/>
                </a:moveTo>
                <a:lnTo>
                  <a:pt x="1667288" y="8815"/>
                </a:lnTo>
                <a:lnTo>
                  <a:pt x="1664781" y="9003"/>
                </a:lnTo>
                <a:lnTo>
                  <a:pt x="1666127" y="13223"/>
                </a:lnTo>
                <a:lnTo>
                  <a:pt x="2376150" y="13223"/>
                </a:lnTo>
                <a:lnTo>
                  <a:pt x="2391332" y="8815"/>
                </a:lnTo>
                <a:close/>
              </a:path>
              <a:path w="5283835" h="1468120">
                <a:moveTo>
                  <a:pt x="3309138" y="8815"/>
                </a:moveTo>
                <a:lnTo>
                  <a:pt x="3002468" y="8815"/>
                </a:lnTo>
                <a:lnTo>
                  <a:pt x="3013674" y="13223"/>
                </a:lnTo>
                <a:lnTo>
                  <a:pt x="3293519" y="13223"/>
                </a:lnTo>
                <a:lnTo>
                  <a:pt x="3309138" y="8815"/>
                </a:lnTo>
                <a:close/>
              </a:path>
              <a:path w="5283835" h="1468120">
                <a:moveTo>
                  <a:pt x="3696173" y="8815"/>
                </a:moveTo>
                <a:lnTo>
                  <a:pt x="3309138" y="8815"/>
                </a:lnTo>
                <a:lnTo>
                  <a:pt x="3311372" y="13223"/>
                </a:lnTo>
                <a:lnTo>
                  <a:pt x="3683179" y="13223"/>
                </a:lnTo>
                <a:lnTo>
                  <a:pt x="3696173" y="8815"/>
                </a:lnTo>
                <a:close/>
              </a:path>
              <a:path w="5283835" h="1468120">
                <a:moveTo>
                  <a:pt x="4022498" y="8815"/>
                </a:moveTo>
                <a:lnTo>
                  <a:pt x="3988583" y="8815"/>
                </a:lnTo>
                <a:lnTo>
                  <a:pt x="4039211" y="13223"/>
                </a:lnTo>
                <a:lnTo>
                  <a:pt x="4045318" y="13223"/>
                </a:lnTo>
                <a:lnTo>
                  <a:pt x="4022498" y="8815"/>
                </a:lnTo>
                <a:close/>
              </a:path>
              <a:path w="5283835" h="1468120">
                <a:moveTo>
                  <a:pt x="4324259" y="8815"/>
                </a:moveTo>
                <a:lnTo>
                  <a:pt x="4129041" y="8815"/>
                </a:lnTo>
                <a:lnTo>
                  <a:pt x="4128607" y="13223"/>
                </a:lnTo>
                <a:lnTo>
                  <a:pt x="4321084" y="13223"/>
                </a:lnTo>
                <a:lnTo>
                  <a:pt x="4324259" y="8815"/>
                </a:lnTo>
                <a:close/>
              </a:path>
              <a:path w="5283835" h="1468120">
                <a:moveTo>
                  <a:pt x="1667288" y="8815"/>
                </a:moveTo>
                <a:lnTo>
                  <a:pt x="1664721" y="8815"/>
                </a:lnTo>
                <a:lnTo>
                  <a:pt x="1664781" y="9003"/>
                </a:lnTo>
                <a:lnTo>
                  <a:pt x="1667288" y="8815"/>
                </a:lnTo>
                <a:close/>
              </a:path>
              <a:path w="5283835" h="1468120">
                <a:moveTo>
                  <a:pt x="211608" y="4407"/>
                </a:moveTo>
                <a:lnTo>
                  <a:pt x="196567" y="4407"/>
                </a:lnTo>
                <a:lnTo>
                  <a:pt x="181570" y="8815"/>
                </a:lnTo>
                <a:lnTo>
                  <a:pt x="222405" y="8815"/>
                </a:lnTo>
                <a:lnTo>
                  <a:pt x="211608" y="4407"/>
                </a:lnTo>
                <a:close/>
              </a:path>
              <a:path w="5283835" h="1468120">
                <a:moveTo>
                  <a:pt x="384639" y="4407"/>
                </a:moveTo>
                <a:lnTo>
                  <a:pt x="225836" y="4407"/>
                </a:lnTo>
                <a:lnTo>
                  <a:pt x="222405" y="8815"/>
                </a:lnTo>
                <a:lnTo>
                  <a:pt x="383871" y="8815"/>
                </a:lnTo>
                <a:lnTo>
                  <a:pt x="384639" y="4407"/>
                </a:lnTo>
                <a:close/>
              </a:path>
              <a:path w="5283835" h="1468120">
                <a:moveTo>
                  <a:pt x="1361413" y="4407"/>
                </a:moveTo>
                <a:lnTo>
                  <a:pt x="450934" y="4407"/>
                </a:lnTo>
                <a:lnTo>
                  <a:pt x="439562" y="8815"/>
                </a:lnTo>
                <a:lnTo>
                  <a:pt x="1378741" y="8815"/>
                </a:lnTo>
                <a:lnTo>
                  <a:pt x="1361413" y="4407"/>
                </a:lnTo>
                <a:close/>
              </a:path>
              <a:path w="5283835" h="1468120">
                <a:moveTo>
                  <a:pt x="1497263" y="4407"/>
                </a:moveTo>
                <a:lnTo>
                  <a:pt x="1484542" y="4407"/>
                </a:lnTo>
                <a:lnTo>
                  <a:pt x="1470603" y="8815"/>
                </a:lnTo>
                <a:lnTo>
                  <a:pt x="1493203" y="8815"/>
                </a:lnTo>
                <a:lnTo>
                  <a:pt x="1497263" y="4407"/>
                </a:lnTo>
                <a:close/>
              </a:path>
              <a:path w="5283835" h="1468120">
                <a:moveTo>
                  <a:pt x="1634841" y="4407"/>
                </a:moveTo>
                <a:lnTo>
                  <a:pt x="1542424" y="4407"/>
                </a:lnTo>
                <a:lnTo>
                  <a:pt x="1532920" y="8815"/>
                </a:lnTo>
                <a:lnTo>
                  <a:pt x="1639733" y="8815"/>
                </a:lnTo>
                <a:lnTo>
                  <a:pt x="1634841" y="4407"/>
                </a:lnTo>
                <a:close/>
              </a:path>
              <a:path w="5283835" h="1468120">
                <a:moveTo>
                  <a:pt x="1742354" y="4407"/>
                </a:moveTo>
                <a:lnTo>
                  <a:pt x="1674583" y="8815"/>
                </a:lnTo>
                <a:lnTo>
                  <a:pt x="1766094" y="8815"/>
                </a:lnTo>
                <a:lnTo>
                  <a:pt x="1742354" y="4407"/>
                </a:lnTo>
                <a:close/>
              </a:path>
              <a:path w="5283835" h="1468120">
                <a:moveTo>
                  <a:pt x="2474505" y="4407"/>
                </a:moveTo>
                <a:lnTo>
                  <a:pt x="1861061" y="4407"/>
                </a:lnTo>
                <a:lnTo>
                  <a:pt x="1850376" y="8815"/>
                </a:lnTo>
                <a:lnTo>
                  <a:pt x="2457144" y="8815"/>
                </a:lnTo>
                <a:lnTo>
                  <a:pt x="2474505" y="4407"/>
                </a:lnTo>
                <a:close/>
              </a:path>
              <a:path w="5283835" h="1468120">
                <a:moveTo>
                  <a:pt x="2566276" y="4407"/>
                </a:moveTo>
                <a:lnTo>
                  <a:pt x="2474505" y="4407"/>
                </a:lnTo>
                <a:lnTo>
                  <a:pt x="2494220" y="8815"/>
                </a:lnTo>
                <a:lnTo>
                  <a:pt x="2566276" y="4407"/>
                </a:lnTo>
                <a:close/>
              </a:path>
              <a:path w="5283835" h="1468120">
                <a:moveTo>
                  <a:pt x="4007005" y="4407"/>
                </a:moveTo>
                <a:lnTo>
                  <a:pt x="2566276" y="4407"/>
                </a:lnTo>
                <a:lnTo>
                  <a:pt x="2558493" y="8815"/>
                </a:lnTo>
                <a:lnTo>
                  <a:pt x="3989257" y="8815"/>
                </a:lnTo>
                <a:lnTo>
                  <a:pt x="4007005" y="4407"/>
                </a:lnTo>
                <a:close/>
              </a:path>
              <a:path w="5283835" h="1468120">
                <a:moveTo>
                  <a:pt x="4434299" y="4407"/>
                </a:moveTo>
                <a:lnTo>
                  <a:pt x="4130503" y="4407"/>
                </a:lnTo>
                <a:lnTo>
                  <a:pt x="4137790" y="8815"/>
                </a:lnTo>
                <a:lnTo>
                  <a:pt x="4421761" y="8815"/>
                </a:lnTo>
                <a:lnTo>
                  <a:pt x="4434299" y="4407"/>
                </a:lnTo>
                <a:close/>
              </a:path>
              <a:path w="5283835" h="1468120">
                <a:moveTo>
                  <a:pt x="4563727" y="4407"/>
                </a:moveTo>
                <a:lnTo>
                  <a:pt x="4518626" y="4407"/>
                </a:lnTo>
                <a:lnTo>
                  <a:pt x="4538884" y="8815"/>
                </a:lnTo>
                <a:lnTo>
                  <a:pt x="4604456" y="8815"/>
                </a:lnTo>
                <a:lnTo>
                  <a:pt x="4563727" y="4407"/>
                </a:lnTo>
                <a:close/>
              </a:path>
              <a:path w="5283835" h="1468120">
                <a:moveTo>
                  <a:pt x="621160" y="0"/>
                </a:moveTo>
                <a:lnTo>
                  <a:pt x="537939" y="0"/>
                </a:lnTo>
                <a:lnTo>
                  <a:pt x="525649" y="4407"/>
                </a:lnTo>
                <a:lnTo>
                  <a:pt x="615461" y="4407"/>
                </a:lnTo>
                <a:lnTo>
                  <a:pt x="621160" y="0"/>
                </a:lnTo>
                <a:close/>
              </a:path>
              <a:path w="5283835" h="1468120">
                <a:moveTo>
                  <a:pt x="2148338" y="0"/>
                </a:moveTo>
                <a:lnTo>
                  <a:pt x="2122517" y="0"/>
                </a:lnTo>
                <a:lnTo>
                  <a:pt x="2127154" y="4407"/>
                </a:lnTo>
                <a:lnTo>
                  <a:pt x="2172984" y="4407"/>
                </a:lnTo>
                <a:lnTo>
                  <a:pt x="2148338" y="0"/>
                </a:lnTo>
                <a:close/>
              </a:path>
              <a:path w="5283835" h="1468120">
                <a:moveTo>
                  <a:pt x="2215513" y="0"/>
                </a:moveTo>
                <a:lnTo>
                  <a:pt x="2216964" y="4407"/>
                </a:lnTo>
                <a:lnTo>
                  <a:pt x="2240525" y="4407"/>
                </a:lnTo>
                <a:lnTo>
                  <a:pt x="2215513" y="0"/>
                </a:lnTo>
                <a:close/>
              </a:path>
              <a:path w="5283835" h="1468120">
                <a:moveTo>
                  <a:pt x="2591979" y="0"/>
                </a:moveTo>
                <a:lnTo>
                  <a:pt x="2494180" y="0"/>
                </a:lnTo>
                <a:lnTo>
                  <a:pt x="2477673" y="4407"/>
                </a:lnTo>
                <a:lnTo>
                  <a:pt x="2607807" y="4407"/>
                </a:lnTo>
                <a:lnTo>
                  <a:pt x="2591979" y="0"/>
                </a:lnTo>
                <a:close/>
              </a:path>
              <a:path w="5283835" h="1468120">
                <a:moveTo>
                  <a:pt x="3428295" y="0"/>
                </a:moveTo>
                <a:lnTo>
                  <a:pt x="2848472" y="0"/>
                </a:lnTo>
                <a:lnTo>
                  <a:pt x="2820214" y="4407"/>
                </a:lnTo>
                <a:lnTo>
                  <a:pt x="3455632" y="4407"/>
                </a:lnTo>
                <a:lnTo>
                  <a:pt x="3428295" y="0"/>
                </a:lnTo>
                <a:close/>
              </a:path>
              <a:path w="5283835" h="1468120">
                <a:moveTo>
                  <a:pt x="3583486" y="0"/>
                </a:moveTo>
                <a:lnTo>
                  <a:pt x="3523135" y="0"/>
                </a:lnTo>
                <a:lnTo>
                  <a:pt x="3511274" y="4407"/>
                </a:lnTo>
                <a:lnTo>
                  <a:pt x="3600707" y="4407"/>
                </a:lnTo>
                <a:lnTo>
                  <a:pt x="3583486" y="0"/>
                </a:lnTo>
                <a:close/>
              </a:path>
              <a:path w="5283835" h="1468120">
                <a:moveTo>
                  <a:pt x="3891234" y="0"/>
                </a:moveTo>
                <a:lnTo>
                  <a:pt x="3829581" y="0"/>
                </a:lnTo>
                <a:lnTo>
                  <a:pt x="3813929" y="4407"/>
                </a:lnTo>
                <a:lnTo>
                  <a:pt x="3892186" y="4407"/>
                </a:lnTo>
                <a:lnTo>
                  <a:pt x="3891234" y="0"/>
                </a:lnTo>
                <a:close/>
              </a:path>
              <a:path w="5283835" h="1468120">
                <a:moveTo>
                  <a:pt x="4096423" y="0"/>
                </a:moveTo>
                <a:lnTo>
                  <a:pt x="3988904" y="0"/>
                </a:lnTo>
                <a:lnTo>
                  <a:pt x="3892186" y="4407"/>
                </a:lnTo>
                <a:lnTo>
                  <a:pt x="4110068" y="4407"/>
                </a:lnTo>
                <a:lnTo>
                  <a:pt x="4096423" y="0"/>
                </a:lnTo>
                <a:close/>
              </a:path>
              <a:path w="5283835" h="1468120">
                <a:moveTo>
                  <a:pt x="4096999" y="0"/>
                </a:moveTo>
                <a:lnTo>
                  <a:pt x="4096423" y="0"/>
                </a:lnTo>
                <a:lnTo>
                  <a:pt x="4110068" y="4407"/>
                </a:lnTo>
                <a:lnTo>
                  <a:pt x="4118456" y="4407"/>
                </a:lnTo>
                <a:lnTo>
                  <a:pt x="4096999" y="0"/>
                </a:lnTo>
                <a:close/>
              </a:path>
              <a:path w="5283835" h="1468120">
                <a:moveTo>
                  <a:pt x="4210341" y="0"/>
                </a:moveTo>
                <a:lnTo>
                  <a:pt x="4096999" y="0"/>
                </a:lnTo>
                <a:lnTo>
                  <a:pt x="4118456" y="4407"/>
                </a:lnTo>
                <a:lnTo>
                  <a:pt x="4206171" y="4407"/>
                </a:lnTo>
                <a:lnTo>
                  <a:pt x="4210341" y="0"/>
                </a:lnTo>
                <a:close/>
              </a:path>
              <a:path w="5283835" h="1468120">
                <a:moveTo>
                  <a:pt x="4534718" y="0"/>
                </a:moveTo>
                <a:lnTo>
                  <a:pt x="4401922" y="0"/>
                </a:lnTo>
                <a:lnTo>
                  <a:pt x="4417705" y="4407"/>
                </a:lnTo>
                <a:lnTo>
                  <a:pt x="4546168" y="4407"/>
                </a:lnTo>
                <a:lnTo>
                  <a:pt x="4534718" y="0"/>
                </a:lnTo>
                <a:close/>
              </a:path>
              <a:path w="5283835" h="1468120">
                <a:moveTo>
                  <a:pt x="4721130" y="0"/>
                </a:moveTo>
                <a:lnTo>
                  <a:pt x="4664041" y="0"/>
                </a:lnTo>
                <a:lnTo>
                  <a:pt x="4654537" y="4407"/>
                </a:lnTo>
                <a:lnTo>
                  <a:pt x="4728125" y="4407"/>
                </a:lnTo>
                <a:lnTo>
                  <a:pt x="4721130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852628" y="7240835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1101357" y="866833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3448334" y="724219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4994446" y="722156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5446684" y="723352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5087451" y="722827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5163239" y="722859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4707388" y="722242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5083756" y="723286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7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4847742" y="7232477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4916275" y="723206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4986802" y="7234318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4207626" y="7232737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6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4417288" y="723768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4230627" y="723961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3384216" y="7230621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48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48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2593776" y="7244351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1" y="0"/>
                </a:lnTo>
              </a:path>
            </a:pathLst>
          </a:custGeom>
          <a:ln w="344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2645760" y="724210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5670337" y="869161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5756633" y="86895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473664" y="785039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92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470593" y="843407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06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691999" y="8664783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6447876" y="358449"/>
            <a:ext cx="768290" cy="90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13130931" y="237382"/>
            <a:ext cx="6607794" cy="4921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6411003" y="5435557"/>
            <a:ext cx="6348536" cy="4765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6323285" y="1334668"/>
            <a:ext cx="6436256" cy="3896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13254590" y="5467896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7" y="4672358"/>
                </a:moveTo>
                <a:lnTo>
                  <a:pt x="449257" y="4672358"/>
                </a:lnTo>
                <a:lnTo>
                  <a:pt x="463211" y="4716437"/>
                </a:lnTo>
                <a:lnTo>
                  <a:pt x="3499548" y="4716437"/>
                </a:lnTo>
                <a:lnTo>
                  <a:pt x="3515547" y="4672358"/>
                </a:lnTo>
                <a:close/>
              </a:path>
              <a:path w="6438900" h="4716780">
                <a:moveTo>
                  <a:pt x="5552204" y="4672358"/>
                </a:moveTo>
                <a:lnTo>
                  <a:pt x="4897321" y="4672358"/>
                </a:lnTo>
                <a:lnTo>
                  <a:pt x="4909913" y="4716437"/>
                </a:lnTo>
                <a:lnTo>
                  <a:pt x="5662232" y="4716437"/>
                </a:lnTo>
                <a:lnTo>
                  <a:pt x="5552204" y="4672358"/>
                </a:lnTo>
                <a:close/>
              </a:path>
              <a:path w="6438900" h="4716780">
                <a:moveTo>
                  <a:pt x="6068667" y="4672358"/>
                </a:moveTo>
                <a:lnTo>
                  <a:pt x="5999005" y="4672358"/>
                </a:lnTo>
                <a:lnTo>
                  <a:pt x="5986792" y="4716437"/>
                </a:lnTo>
                <a:lnTo>
                  <a:pt x="6057138" y="4716437"/>
                </a:lnTo>
                <a:lnTo>
                  <a:pt x="6068667" y="4672358"/>
                </a:lnTo>
                <a:close/>
              </a:path>
              <a:path w="6438900" h="4716780">
                <a:moveTo>
                  <a:pt x="389273" y="4628279"/>
                </a:moveTo>
                <a:lnTo>
                  <a:pt x="313971" y="4628279"/>
                </a:lnTo>
                <a:lnTo>
                  <a:pt x="327138" y="4672358"/>
                </a:lnTo>
                <a:lnTo>
                  <a:pt x="407152" y="4672358"/>
                </a:lnTo>
                <a:lnTo>
                  <a:pt x="389273" y="4628279"/>
                </a:lnTo>
                <a:close/>
              </a:path>
              <a:path w="6438900" h="4716780">
                <a:moveTo>
                  <a:pt x="4835618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1" y="4672358"/>
                </a:lnTo>
                <a:lnTo>
                  <a:pt x="4835618" y="4628279"/>
                </a:lnTo>
                <a:close/>
              </a:path>
              <a:path w="6438900" h="4716780">
                <a:moveTo>
                  <a:pt x="6142838" y="4628279"/>
                </a:moveTo>
                <a:lnTo>
                  <a:pt x="6105092" y="4628279"/>
                </a:lnTo>
                <a:lnTo>
                  <a:pt x="6092633" y="4672358"/>
                </a:lnTo>
                <a:lnTo>
                  <a:pt x="6132974" y="4672358"/>
                </a:lnTo>
                <a:lnTo>
                  <a:pt x="6142838" y="4628279"/>
                </a:lnTo>
                <a:close/>
              </a:path>
              <a:path w="6438900" h="4716780">
                <a:moveTo>
                  <a:pt x="267182" y="4584200"/>
                </a:moveTo>
                <a:lnTo>
                  <a:pt x="217292" y="4584200"/>
                </a:lnTo>
                <a:lnTo>
                  <a:pt x="240552" y="4628279"/>
                </a:lnTo>
                <a:lnTo>
                  <a:pt x="284361" y="4628279"/>
                </a:lnTo>
                <a:lnTo>
                  <a:pt x="267182" y="4584200"/>
                </a:lnTo>
                <a:close/>
              </a:path>
              <a:path w="6438900" h="4716780">
                <a:moveTo>
                  <a:pt x="6178730" y="4584200"/>
                </a:moveTo>
                <a:lnTo>
                  <a:pt x="6154817" y="4584200"/>
                </a:lnTo>
                <a:lnTo>
                  <a:pt x="6146424" y="4628279"/>
                </a:lnTo>
                <a:lnTo>
                  <a:pt x="6170657" y="4628279"/>
                </a:lnTo>
                <a:lnTo>
                  <a:pt x="6178730" y="4584200"/>
                </a:lnTo>
                <a:close/>
              </a:path>
              <a:path w="6438900" h="4716780">
                <a:moveTo>
                  <a:pt x="182047" y="4540121"/>
                </a:moveTo>
                <a:lnTo>
                  <a:pt x="136798" y="4540121"/>
                </a:lnTo>
                <a:lnTo>
                  <a:pt x="147399" y="4584200"/>
                </a:lnTo>
                <a:lnTo>
                  <a:pt x="199005" y="4584200"/>
                </a:lnTo>
                <a:lnTo>
                  <a:pt x="182047" y="4540121"/>
                </a:lnTo>
                <a:close/>
              </a:path>
              <a:path w="6438900" h="4716780">
                <a:moveTo>
                  <a:pt x="6204826" y="4540121"/>
                </a:moveTo>
                <a:lnTo>
                  <a:pt x="6181743" y="4540121"/>
                </a:lnTo>
                <a:lnTo>
                  <a:pt x="6175934" y="4584200"/>
                </a:lnTo>
                <a:lnTo>
                  <a:pt x="6199172" y="4584200"/>
                </a:lnTo>
                <a:lnTo>
                  <a:pt x="6204826" y="4540121"/>
                </a:lnTo>
                <a:close/>
              </a:path>
              <a:path w="6438900" h="4716780">
                <a:moveTo>
                  <a:pt x="115942" y="4496042"/>
                </a:moveTo>
                <a:lnTo>
                  <a:pt x="92816" y="4496042"/>
                </a:lnTo>
                <a:lnTo>
                  <a:pt x="100423" y="4540121"/>
                </a:lnTo>
                <a:lnTo>
                  <a:pt x="124341" y="4540121"/>
                </a:lnTo>
                <a:lnTo>
                  <a:pt x="115942" y="4496042"/>
                </a:lnTo>
                <a:close/>
              </a:path>
              <a:path w="6438900" h="4716780">
                <a:moveTo>
                  <a:pt x="6222437" y="4496042"/>
                </a:moveTo>
                <a:lnTo>
                  <a:pt x="6199817" y="4496042"/>
                </a:lnTo>
                <a:lnTo>
                  <a:pt x="6195998" y="4540121"/>
                </a:lnTo>
                <a:lnTo>
                  <a:pt x="6218725" y="4540121"/>
                </a:lnTo>
                <a:lnTo>
                  <a:pt x="6222437" y="4496042"/>
                </a:lnTo>
                <a:close/>
              </a:path>
              <a:path w="6438900" h="4716780">
                <a:moveTo>
                  <a:pt x="90194" y="4451964"/>
                </a:moveTo>
                <a:lnTo>
                  <a:pt x="68214" y="4451964"/>
                </a:lnTo>
                <a:lnTo>
                  <a:pt x="73499" y="4496042"/>
                </a:lnTo>
                <a:lnTo>
                  <a:pt x="95409" y="4496042"/>
                </a:lnTo>
                <a:lnTo>
                  <a:pt x="90194" y="4451964"/>
                </a:lnTo>
                <a:close/>
              </a:path>
              <a:path w="6438900" h="4716780">
                <a:moveTo>
                  <a:pt x="6233466" y="4451964"/>
                </a:moveTo>
                <a:lnTo>
                  <a:pt x="6208877" y="4451964"/>
                </a:lnTo>
                <a:lnTo>
                  <a:pt x="6206192" y="4496042"/>
                </a:lnTo>
                <a:lnTo>
                  <a:pt x="6231221" y="4496042"/>
                </a:lnTo>
                <a:lnTo>
                  <a:pt x="6233466" y="4451964"/>
                </a:lnTo>
                <a:close/>
              </a:path>
              <a:path w="6438900" h="4716780">
                <a:moveTo>
                  <a:pt x="79758" y="4407885"/>
                </a:moveTo>
                <a:lnTo>
                  <a:pt x="55766" y="4407885"/>
                </a:lnTo>
                <a:lnTo>
                  <a:pt x="59352" y="4451964"/>
                </a:lnTo>
                <a:lnTo>
                  <a:pt x="82346" y="4451964"/>
                </a:lnTo>
                <a:lnTo>
                  <a:pt x="79758" y="4407885"/>
                </a:lnTo>
                <a:close/>
              </a:path>
              <a:path w="6438900" h="4716780">
                <a:moveTo>
                  <a:pt x="6238626" y="4407885"/>
                </a:moveTo>
                <a:lnTo>
                  <a:pt x="6217144" y="4407885"/>
                </a:lnTo>
                <a:lnTo>
                  <a:pt x="6215418" y="4451964"/>
                </a:lnTo>
                <a:lnTo>
                  <a:pt x="6237063" y="4451964"/>
                </a:lnTo>
                <a:lnTo>
                  <a:pt x="6238626" y="4407885"/>
                </a:lnTo>
                <a:close/>
              </a:path>
              <a:path w="6438900" h="4716780">
                <a:moveTo>
                  <a:pt x="71842" y="4363806"/>
                </a:moveTo>
                <a:lnTo>
                  <a:pt x="44923" y="4363806"/>
                </a:lnTo>
                <a:lnTo>
                  <a:pt x="47587" y="4407885"/>
                </a:lnTo>
                <a:lnTo>
                  <a:pt x="74008" y="4407885"/>
                </a:lnTo>
                <a:lnTo>
                  <a:pt x="71842" y="4363806"/>
                </a:lnTo>
                <a:close/>
              </a:path>
              <a:path w="6438900" h="4716780">
                <a:moveTo>
                  <a:pt x="6244139" y="4363806"/>
                </a:moveTo>
                <a:lnTo>
                  <a:pt x="6221166" y="4363806"/>
                </a:lnTo>
                <a:lnTo>
                  <a:pt x="6220003" y="4407885"/>
                </a:lnTo>
                <a:lnTo>
                  <a:pt x="6242863" y="4407885"/>
                </a:lnTo>
                <a:lnTo>
                  <a:pt x="6244139" y="4363806"/>
                </a:lnTo>
                <a:close/>
              </a:path>
              <a:path w="6438900" h="4716780">
                <a:moveTo>
                  <a:pt x="64703" y="4319727"/>
                </a:moveTo>
                <a:lnTo>
                  <a:pt x="36721" y="4319727"/>
                </a:lnTo>
                <a:lnTo>
                  <a:pt x="39478" y="4363806"/>
                </a:lnTo>
                <a:lnTo>
                  <a:pt x="69564" y="4363806"/>
                </a:lnTo>
                <a:lnTo>
                  <a:pt x="64703" y="4319727"/>
                </a:lnTo>
                <a:close/>
              </a:path>
              <a:path w="6438900" h="4716780">
                <a:moveTo>
                  <a:pt x="6247610" y="4319727"/>
                </a:moveTo>
                <a:lnTo>
                  <a:pt x="6224388" y="4319727"/>
                </a:lnTo>
                <a:lnTo>
                  <a:pt x="6223767" y="4363806"/>
                </a:lnTo>
                <a:lnTo>
                  <a:pt x="6246508" y="4363806"/>
                </a:lnTo>
                <a:lnTo>
                  <a:pt x="6247610" y="4319727"/>
                </a:lnTo>
                <a:close/>
              </a:path>
              <a:path w="6438900" h="4716780">
                <a:moveTo>
                  <a:pt x="54629" y="4275648"/>
                </a:moveTo>
                <a:lnTo>
                  <a:pt x="25745" y="4275648"/>
                </a:lnTo>
                <a:lnTo>
                  <a:pt x="28458" y="4319727"/>
                </a:lnTo>
                <a:lnTo>
                  <a:pt x="57217" y="4319727"/>
                </a:lnTo>
                <a:lnTo>
                  <a:pt x="54629" y="4275648"/>
                </a:lnTo>
                <a:close/>
              </a:path>
              <a:path w="6438900" h="4716780">
                <a:moveTo>
                  <a:pt x="6250636" y="4275648"/>
                </a:moveTo>
                <a:lnTo>
                  <a:pt x="6225721" y="4275648"/>
                </a:lnTo>
                <a:lnTo>
                  <a:pt x="6225351" y="4319727"/>
                </a:lnTo>
                <a:lnTo>
                  <a:pt x="6249670" y="4319727"/>
                </a:lnTo>
                <a:lnTo>
                  <a:pt x="6250636" y="4275648"/>
                </a:lnTo>
                <a:close/>
              </a:path>
              <a:path w="6438900" h="4716780">
                <a:moveTo>
                  <a:pt x="46963" y="4231569"/>
                </a:moveTo>
                <a:lnTo>
                  <a:pt x="17902" y="4231569"/>
                </a:lnTo>
                <a:lnTo>
                  <a:pt x="20456" y="4275648"/>
                </a:lnTo>
                <a:lnTo>
                  <a:pt x="49451" y="4275648"/>
                </a:lnTo>
                <a:lnTo>
                  <a:pt x="46963" y="4231569"/>
                </a:lnTo>
                <a:close/>
              </a:path>
              <a:path w="6438900" h="4716780">
                <a:moveTo>
                  <a:pt x="6254170" y="4231569"/>
                </a:moveTo>
                <a:lnTo>
                  <a:pt x="6226933" y="4231569"/>
                </a:lnTo>
                <a:lnTo>
                  <a:pt x="6226649" y="4275648"/>
                </a:lnTo>
                <a:lnTo>
                  <a:pt x="6253327" y="4275648"/>
                </a:lnTo>
                <a:lnTo>
                  <a:pt x="6254170" y="4231569"/>
                </a:lnTo>
                <a:close/>
              </a:path>
              <a:path w="6438900" h="4716780">
                <a:moveTo>
                  <a:pt x="38888" y="4187490"/>
                </a:moveTo>
                <a:lnTo>
                  <a:pt x="8581" y="4187490"/>
                </a:lnTo>
                <a:lnTo>
                  <a:pt x="10753" y="4231569"/>
                </a:lnTo>
                <a:lnTo>
                  <a:pt x="40523" y="4231569"/>
                </a:lnTo>
                <a:lnTo>
                  <a:pt x="38888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4" y="4187490"/>
                </a:lnTo>
                <a:lnTo>
                  <a:pt x="6227178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66" y="4143412"/>
                </a:moveTo>
                <a:lnTo>
                  <a:pt x="3123" y="4143412"/>
                </a:lnTo>
                <a:lnTo>
                  <a:pt x="4636" y="4187490"/>
                </a:lnTo>
                <a:lnTo>
                  <a:pt x="36694" y="4187490"/>
                </a:lnTo>
                <a:lnTo>
                  <a:pt x="36166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2" y="4099333"/>
                </a:lnTo>
                <a:lnTo>
                  <a:pt x="6228141" y="4143412"/>
                </a:lnTo>
                <a:lnTo>
                  <a:pt x="6227590" y="4187490"/>
                </a:lnTo>
                <a:lnTo>
                  <a:pt x="6258911" y="4187490"/>
                </a:lnTo>
                <a:lnTo>
                  <a:pt x="6260180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16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1" y="4143412"/>
                </a:lnTo>
                <a:lnTo>
                  <a:pt x="35416" y="4099333"/>
                </a:lnTo>
                <a:close/>
              </a:path>
              <a:path w="6438900" h="4716780">
                <a:moveTo>
                  <a:pt x="35977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6" y="4099333"/>
                </a:lnTo>
                <a:lnTo>
                  <a:pt x="35977" y="4055254"/>
                </a:lnTo>
                <a:close/>
              </a:path>
              <a:path w="6438900" h="4716780">
                <a:moveTo>
                  <a:pt x="6265096" y="4055254"/>
                </a:moveTo>
                <a:lnTo>
                  <a:pt x="6229124" y="4055254"/>
                </a:lnTo>
                <a:lnTo>
                  <a:pt x="6228825" y="4099333"/>
                </a:lnTo>
                <a:lnTo>
                  <a:pt x="6263888" y="4099333"/>
                </a:lnTo>
                <a:lnTo>
                  <a:pt x="6265096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60" y="4011175"/>
                </a:lnTo>
                <a:lnTo>
                  <a:pt x="836" y="4055254"/>
                </a:lnTo>
                <a:lnTo>
                  <a:pt x="37170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9" y="3967096"/>
                </a:moveTo>
                <a:lnTo>
                  <a:pt x="2775" y="3967096"/>
                </a:lnTo>
                <a:lnTo>
                  <a:pt x="2150" y="4011175"/>
                </a:lnTo>
                <a:lnTo>
                  <a:pt x="38169" y="4011175"/>
                </a:lnTo>
                <a:lnTo>
                  <a:pt x="39229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2" y="3967096"/>
                </a:lnTo>
                <a:lnTo>
                  <a:pt x="6231549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9" y="3923017"/>
                </a:lnTo>
                <a:lnTo>
                  <a:pt x="4176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5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5" y="2909204"/>
                </a:lnTo>
                <a:lnTo>
                  <a:pt x="6245527" y="2953283"/>
                </a:lnTo>
                <a:lnTo>
                  <a:pt x="6245537" y="2997361"/>
                </a:lnTo>
                <a:lnTo>
                  <a:pt x="6245702" y="3085519"/>
                </a:lnTo>
                <a:lnTo>
                  <a:pt x="6245978" y="3129598"/>
                </a:lnTo>
                <a:lnTo>
                  <a:pt x="6246322" y="3173677"/>
                </a:lnTo>
                <a:lnTo>
                  <a:pt x="6246691" y="3217756"/>
                </a:lnTo>
                <a:lnTo>
                  <a:pt x="6247041" y="3305913"/>
                </a:lnTo>
                <a:lnTo>
                  <a:pt x="6247330" y="3349992"/>
                </a:lnTo>
                <a:lnTo>
                  <a:pt x="6247514" y="3394071"/>
                </a:lnTo>
                <a:lnTo>
                  <a:pt x="6247550" y="3438150"/>
                </a:lnTo>
                <a:lnTo>
                  <a:pt x="6247394" y="3526308"/>
                </a:lnTo>
                <a:lnTo>
                  <a:pt x="6247004" y="3570387"/>
                </a:lnTo>
                <a:lnTo>
                  <a:pt x="6246335" y="3614465"/>
                </a:lnTo>
                <a:lnTo>
                  <a:pt x="6245346" y="3658544"/>
                </a:lnTo>
                <a:lnTo>
                  <a:pt x="6243992" y="3746702"/>
                </a:lnTo>
                <a:lnTo>
                  <a:pt x="6242230" y="3790781"/>
                </a:lnTo>
                <a:lnTo>
                  <a:pt x="6240018" y="3834860"/>
                </a:lnTo>
                <a:lnTo>
                  <a:pt x="6237311" y="3878939"/>
                </a:lnTo>
                <a:lnTo>
                  <a:pt x="6234067" y="3967096"/>
                </a:lnTo>
                <a:lnTo>
                  <a:pt x="6270972" y="3967096"/>
                </a:lnTo>
                <a:lnTo>
                  <a:pt x="6272123" y="3923017"/>
                </a:lnTo>
                <a:lnTo>
                  <a:pt x="6273269" y="3923017"/>
                </a:lnTo>
                <a:lnTo>
                  <a:pt x="6274410" y="3878939"/>
                </a:lnTo>
                <a:lnTo>
                  <a:pt x="6278960" y="3790781"/>
                </a:lnTo>
                <a:lnTo>
                  <a:pt x="6280852" y="3790781"/>
                </a:lnTo>
                <a:lnTo>
                  <a:pt x="6281461" y="3746702"/>
                </a:lnTo>
                <a:lnTo>
                  <a:pt x="6282639" y="3746702"/>
                </a:lnTo>
                <a:lnTo>
                  <a:pt x="6283205" y="3702623"/>
                </a:lnTo>
                <a:lnTo>
                  <a:pt x="6284280" y="3702623"/>
                </a:lnTo>
                <a:lnTo>
                  <a:pt x="6284788" y="3658544"/>
                </a:lnTo>
                <a:lnTo>
                  <a:pt x="6286168" y="3658544"/>
                </a:lnTo>
                <a:lnTo>
                  <a:pt x="6286576" y="3614465"/>
                </a:lnTo>
                <a:lnTo>
                  <a:pt x="6287305" y="3614465"/>
                </a:lnTo>
                <a:lnTo>
                  <a:pt x="6287622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4" y="3349992"/>
                </a:lnTo>
                <a:lnTo>
                  <a:pt x="6291769" y="3305913"/>
                </a:lnTo>
                <a:lnTo>
                  <a:pt x="6292054" y="3305913"/>
                </a:lnTo>
                <a:lnTo>
                  <a:pt x="6292330" y="3261835"/>
                </a:lnTo>
                <a:lnTo>
                  <a:pt x="6292858" y="3217756"/>
                </a:lnTo>
                <a:lnTo>
                  <a:pt x="6293364" y="3173677"/>
                </a:lnTo>
                <a:lnTo>
                  <a:pt x="6294622" y="3041440"/>
                </a:lnTo>
                <a:lnTo>
                  <a:pt x="6294889" y="2997361"/>
                </a:lnTo>
                <a:lnTo>
                  <a:pt x="6295146" y="2997361"/>
                </a:lnTo>
                <a:lnTo>
                  <a:pt x="6295635" y="2909204"/>
                </a:lnTo>
                <a:lnTo>
                  <a:pt x="6296100" y="2865125"/>
                </a:lnTo>
                <a:lnTo>
                  <a:pt x="6297222" y="2732888"/>
                </a:lnTo>
                <a:lnTo>
                  <a:pt x="6297917" y="2644731"/>
                </a:lnTo>
                <a:lnTo>
                  <a:pt x="6298410" y="2600652"/>
                </a:lnTo>
                <a:lnTo>
                  <a:pt x="6298669" y="2556573"/>
                </a:lnTo>
                <a:lnTo>
                  <a:pt x="6298939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9" y="2424336"/>
                </a:lnTo>
                <a:lnTo>
                  <a:pt x="6299825" y="2380258"/>
                </a:lnTo>
                <a:close/>
              </a:path>
              <a:path w="6438900" h="4716780">
                <a:moveTo>
                  <a:pt x="43418" y="3878939"/>
                </a:moveTo>
                <a:lnTo>
                  <a:pt x="7576" y="3878939"/>
                </a:lnTo>
                <a:lnTo>
                  <a:pt x="6993" y="3923017"/>
                </a:lnTo>
                <a:lnTo>
                  <a:pt x="42691" y="3923017"/>
                </a:lnTo>
                <a:lnTo>
                  <a:pt x="43418" y="3878939"/>
                </a:lnTo>
                <a:close/>
              </a:path>
              <a:path w="6438900" h="4716780">
                <a:moveTo>
                  <a:pt x="58992" y="2468415"/>
                </a:moveTo>
                <a:lnTo>
                  <a:pt x="8743" y="2468415"/>
                </a:lnTo>
                <a:lnTo>
                  <a:pt x="8611" y="2512494"/>
                </a:lnTo>
                <a:lnTo>
                  <a:pt x="8414" y="2556573"/>
                </a:lnTo>
                <a:lnTo>
                  <a:pt x="8289" y="2600652"/>
                </a:lnTo>
                <a:lnTo>
                  <a:pt x="8249" y="2644731"/>
                </a:lnTo>
                <a:lnTo>
                  <a:pt x="8218" y="2909204"/>
                </a:lnTo>
                <a:lnTo>
                  <a:pt x="8348" y="3085519"/>
                </a:lnTo>
                <a:lnTo>
                  <a:pt x="8651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4" y="3878939"/>
                </a:lnTo>
                <a:lnTo>
                  <a:pt x="46517" y="3834860"/>
                </a:lnTo>
                <a:lnTo>
                  <a:pt x="48048" y="3834860"/>
                </a:lnTo>
                <a:lnTo>
                  <a:pt x="48776" y="3790781"/>
                </a:lnTo>
                <a:lnTo>
                  <a:pt x="50693" y="3790781"/>
                </a:lnTo>
                <a:lnTo>
                  <a:pt x="51212" y="3746702"/>
                </a:lnTo>
                <a:lnTo>
                  <a:pt x="51977" y="3746702"/>
                </a:lnTo>
                <a:lnTo>
                  <a:pt x="52264" y="3702623"/>
                </a:lnTo>
                <a:lnTo>
                  <a:pt x="52737" y="3702623"/>
                </a:lnTo>
                <a:lnTo>
                  <a:pt x="52930" y="3658544"/>
                </a:lnTo>
                <a:lnTo>
                  <a:pt x="53359" y="3658544"/>
                </a:lnTo>
                <a:lnTo>
                  <a:pt x="53462" y="3614465"/>
                </a:lnTo>
                <a:lnTo>
                  <a:pt x="53621" y="3614465"/>
                </a:lnTo>
                <a:lnTo>
                  <a:pt x="53737" y="3570387"/>
                </a:lnTo>
                <a:lnTo>
                  <a:pt x="53969" y="3526308"/>
                </a:lnTo>
                <a:lnTo>
                  <a:pt x="54478" y="3394071"/>
                </a:lnTo>
                <a:lnTo>
                  <a:pt x="54902" y="3305913"/>
                </a:lnTo>
                <a:lnTo>
                  <a:pt x="56317" y="2953283"/>
                </a:lnTo>
                <a:lnTo>
                  <a:pt x="56740" y="2865125"/>
                </a:lnTo>
                <a:lnTo>
                  <a:pt x="57189" y="2776967"/>
                </a:lnTo>
                <a:lnTo>
                  <a:pt x="57427" y="2732888"/>
                </a:lnTo>
                <a:lnTo>
                  <a:pt x="57675" y="2688809"/>
                </a:lnTo>
                <a:lnTo>
                  <a:pt x="57934" y="2644731"/>
                </a:lnTo>
                <a:lnTo>
                  <a:pt x="58206" y="2600652"/>
                </a:lnTo>
                <a:lnTo>
                  <a:pt x="58491" y="2556573"/>
                </a:lnTo>
                <a:lnTo>
                  <a:pt x="58708" y="2512494"/>
                </a:lnTo>
                <a:lnTo>
                  <a:pt x="58992" y="2468415"/>
                </a:lnTo>
                <a:close/>
              </a:path>
              <a:path w="6438900" h="4716780">
                <a:moveTo>
                  <a:pt x="60955" y="2336179"/>
                </a:moveTo>
                <a:lnTo>
                  <a:pt x="9825" y="2336179"/>
                </a:lnTo>
                <a:lnTo>
                  <a:pt x="9545" y="2380258"/>
                </a:lnTo>
                <a:lnTo>
                  <a:pt x="9299" y="2424336"/>
                </a:lnTo>
                <a:lnTo>
                  <a:pt x="9085" y="2424336"/>
                </a:lnTo>
                <a:lnTo>
                  <a:pt x="8900" y="2468415"/>
                </a:lnTo>
                <a:lnTo>
                  <a:pt x="59352" y="2468415"/>
                </a:lnTo>
                <a:lnTo>
                  <a:pt x="59794" y="2424336"/>
                </a:lnTo>
                <a:lnTo>
                  <a:pt x="60326" y="2380258"/>
                </a:lnTo>
                <a:lnTo>
                  <a:pt x="60955" y="2336179"/>
                </a:lnTo>
                <a:close/>
              </a:path>
              <a:path w="6438900" h="4716780">
                <a:moveTo>
                  <a:pt x="6299427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91" y="2380258"/>
                </a:lnTo>
                <a:lnTo>
                  <a:pt x="6299662" y="2336179"/>
                </a:lnTo>
                <a:lnTo>
                  <a:pt x="6299427" y="2292100"/>
                </a:lnTo>
                <a:close/>
              </a:path>
              <a:path w="6438900" h="4716780">
                <a:moveTo>
                  <a:pt x="63496" y="2248021"/>
                </a:moveTo>
                <a:lnTo>
                  <a:pt x="11331" y="2248021"/>
                </a:lnTo>
                <a:lnTo>
                  <a:pt x="10892" y="2292100"/>
                </a:lnTo>
                <a:lnTo>
                  <a:pt x="10496" y="2292100"/>
                </a:lnTo>
                <a:lnTo>
                  <a:pt x="10141" y="2336179"/>
                </a:lnTo>
                <a:lnTo>
                  <a:pt x="61688" y="2336179"/>
                </a:lnTo>
                <a:lnTo>
                  <a:pt x="62533" y="2292100"/>
                </a:lnTo>
                <a:lnTo>
                  <a:pt x="63496" y="2248021"/>
                </a:lnTo>
                <a:close/>
              </a:path>
              <a:path w="6438900" h="4716780">
                <a:moveTo>
                  <a:pt x="6298597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5" y="2292100"/>
                </a:lnTo>
                <a:lnTo>
                  <a:pt x="6298597" y="2248021"/>
                </a:lnTo>
                <a:close/>
              </a:path>
              <a:path w="6438900" h="4716780">
                <a:moveTo>
                  <a:pt x="67169" y="2159863"/>
                </a:moveTo>
                <a:lnTo>
                  <a:pt x="14872" y="2159863"/>
                </a:lnTo>
                <a:lnTo>
                  <a:pt x="14170" y="2203942"/>
                </a:lnTo>
                <a:lnTo>
                  <a:pt x="12426" y="2203942"/>
                </a:lnTo>
                <a:lnTo>
                  <a:pt x="11982" y="2248021"/>
                </a:lnTo>
                <a:lnTo>
                  <a:pt x="64585" y="2248021"/>
                </a:lnTo>
                <a:lnTo>
                  <a:pt x="65807" y="2203942"/>
                </a:lnTo>
                <a:lnTo>
                  <a:pt x="67169" y="2159863"/>
                </a:lnTo>
                <a:close/>
              </a:path>
              <a:path w="6438900" h="4716780">
                <a:moveTo>
                  <a:pt x="6296290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80" y="2248021"/>
                </a:lnTo>
                <a:lnTo>
                  <a:pt x="6297214" y="2203942"/>
                </a:lnTo>
                <a:lnTo>
                  <a:pt x="6296290" y="2159863"/>
                </a:lnTo>
                <a:close/>
              </a:path>
              <a:path w="6438900" h="4716780">
                <a:moveTo>
                  <a:pt x="72169" y="2071706"/>
                </a:moveTo>
                <a:lnTo>
                  <a:pt x="20962" y="2071706"/>
                </a:lnTo>
                <a:lnTo>
                  <a:pt x="20001" y="2115784"/>
                </a:lnTo>
                <a:lnTo>
                  <a:pt x="17270" y="2115784"/>
                </a:lnTo>
                <a:lnTo>
                  <a:pt x="16427" y="2159863"/>
                </a:lnTo>
                <a:lnTo>
                  <a:pt x="68678" y="2159863"/>
                </a:lnTo>
                <a:lnTo>
                  <a:pt x="70343" y="2115784"/>
                </a:lnTo>
                <a:lnTo>
                  <a:pt x="72169" y="2071706"/>
                </a:lnTo>
                <a:close/>
              </a:path>
              <a:path w="6438900" h="4716780">
                <a:moveTo>
                  <a:pt x="6293920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5" y="2159863"/>
                </a:lnTo>
                <a:lnTo>
                  <a:pt x="6293920" y="2115784"/>
                </a:lnTo>
                <a:close/>
              </a:path>
              <a:path w="6438900" h="4716780">
                <a:moveTo>
                  <a:pt x="6284465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5" y="2115784"/>
                </a:lnTo>
                <a:lnTo>
                  <a:pt x="6292454" y="2115784"/>
                </a:lnTo>
                <a:lnTo>
                  <a:pt x="6290786" y="2071706"/>
                </a:lnTo>
                <a:lnTo>
                  <a:pt x="6288906" y="2027627"/>
                </a:lnTo>
                <a:lnTo>
                  <a:pt x="6286802" y="2027627"/>
                </a:lnTo>
                <a:lnTo>
                  <a:pt x="6284465" y="1983548"/>
                </a:lnTo>
                <a:close/>
              </a:path>
              <a:path w="6438900" h="4716780">
                <a:moveTo>
                  <a:pt x="78689" y="1983548"/>
                </a:moveTo>
                <a:lnTo>
                  <a:pt x="27164" y="1983548"/>
                </a:lnTo>
                <a:lnTo>
                  <a:pt x="25917" y="2027627"/>
                </a:lnTo>
                <a:lnTo>
                  <a:pt x="21939" y="2071706"/>
                </a:lnTo>
                <a:lnTo>
                  <a:pt x="74164" y="2071706"/>
                </a:lnTo>
                <a:lnTo>
                  <a:pt x="76335" y="2027627"/>
                </a:lnTo>
                <a:lnTo>
                  <a:pt x="78689" y="1983548"/>
                </a:lnTo>
                <a:close/>
              </a:path>
              <a:path w="6438900" h="4716780">
                <a:moveTo>
                  <a:pt x="89855" y="1851311"/>
                </a:moveTo>
                <a:lnTo>
                  <a:pt x="40752" y="1851311"/>
                </a:lnTo>
                <a:lnTo>
                  <a:pt x="35223" y="1895390"/>
                </a:lnTo>
                <a:lnTo>
                  <a:pt x="33838" y="1939469"/>
                </a:lnTo>
                <a:lnTo>
                  <a:pt x="31102" y="1939469"/>
                </a:lnTo>
                <a:lnTo>
                  <a:pt x="29762" y="1983548"/>
                </a:lnTo>
                <a:lnTo>
                  <a:pt x="81235" y="1983548"/>
                </a:lnTo>
                <a:lnTo>
                  <a:pt x="83978" y="1939469"/>
                </a:lnTo>
                <a:lnTo>
                  <a:pt x="85581" y="1895390"/>
                </a:lnTo>
                <a:lnTo>
                  <a:pt x="88514" y="1895390"/>
                </a:lnTo>
                <a:lnTo>
                  <a:pt x="89855" y="1851311"/>
                </a:lnTo>
                <a:close/>
              </a:path>
              <a:path w="6438900" h="4716780">
                <a:moveTo>
                  <a:pt x="6280201" y="1939469"/>
                </a:moveTo>
                <a:lnTo>
                  <a:pt x="6229104" y="1939469"/>
                </a:lnTo>
                <a:lnTo>
                  <a:pt x="6230011" y="1983548"/>
                </a:lnTo>
                <a:lnTo>
                  <a:pt x="6281883" y="1983548"/>
                </a:lnTo>
                <a:lnTo>
                  <a:pt x="6280201" y="1939469"/>
                </a:lnTo>
                <a:close/>
              </a:path>
              <a:path w="6438900" h="4716780">
                <a:moveTo>
                  <a:pt x="6276720" y="1895390"/>
                </a:moveTo>
                <a:lnTo>
                  <a:pt x="6226102" y="1895390"/>
                </a:lnTo>
                <a:lnTo>
                  <a:pt x="6227146" y="1939469"/>
                </a:lnTo>
                <a:lnTo>
                  <a:pt x="6278478" y="1939469"/>
                </a:lnTo>
                <a:lnTo>
                  <a:pt x="6276720" y="1895390"/>
                </a:lnTo>
                <a:close/>
              </a:path>
              <a:path w="6438900" h="4716780">
                <a:moveTo>
                  <a:pt x="6271288" y="1851311"/>
                </a:moveTo>
                <a:lnTo>
                  <a:pt x="6221588" y="1851311"/>
                </a:lnTo>
                <a:lnTo>
                  <a:pt x="6222760" y="1895390"/>
                </a:lnTo>
                <a:lnTo>
                  <a:pt x="6273119" y="1895390"/>
                </a:lnTo>
                <a:lnTo>
                  <a:pt x="6271288" y="1851311"/>
                </a:lnTo>
                <a:close/>
              </a:path>
              <a:path w="6438900" h="4716780">
                <a:moveTo>
                  <a:pt x="92313" y="1807232"/>
                </a:moveTo>
                <a:lnTo>
                  <a:pt x="43436" y="1807232"/>
                </a:lnTo>
                <a:lnTo>
                  <a:pt x="42105" y="1851311"/>
                </a:lnTo>
                <a:lnTo>
                  <a:pt x="91120" y="1851311"/>
                </a:lnTo>
                <a:lnTo>
                  <a:pt x="92313" y="1807232"/>
                </a:lnTo>
                <a:close/>
              </a:path>
              <a:path w="6438900" h="4716780">
                <a:moveTo>
                  <a:pt x="6265737" y="1807232"/>
                </a:moveTo>
                <a:lnTo>
                  <a:pt x="6217947" y="1807232"/>
                </a:lnTo>
                <a:lnTo>
                  <a:pt x="6219178" y="1851311"/>
                </a:lnTo>
                <a:lnTo>
                  <a:pt x="6269444" y="1851311"/>
                </a:lnTo>
                <a:lnTo>
                  <a:pt x="6265737" y="1807232"/>
                </a:lnTo>
                <a:close/>
              </a:path>
              <a:path w="6438900" h="4716780">
                <a:moveTo>
                  <a:pt x="95524" y="1763154"/>
                </a:moveTo>
                <a:lnTo>
                  <a:pt x="47241" y="1763154"/>
                </a:lnTo>
                <a:lnTo>
                  <a:pt x="46009" y="1807232"/>
                </a:lnTo>
                <a:lnTo>
                  <a:pt x="94510" y="1807232"/>
                </a:lnTo>
                <a:lnTo>
                  <a:pt x="95524" y="1763154"/>
                </a:lnTo>
                <a:close/>
              </a:path>
              <a:path w="6438900" h="4716780">
                <a:moveTo>
                  <a:pt x="6260214" y="1763154"/>
                </a:moveTo>
                <a:lnTo>
                  <a:pt x="6212946" y="1763154"/>
                </a:lnTo>
                <a:lnTo>
                  <a:pt x="6215455" y="1807232"/>
                </a:lnTo>
                <a:lnTo>
                  <a:pt x="6262043" y="1807232"/>
                </a:lnTo>
                <a:lnTo>
                  <a:pt x="6260214" y="1763154"/>
                </a:lnTo>
                <a:close/>
              </a:path>
              <a:path w="6438900" h="4716780">
                <a:moveTo>
                  <a:pt x="97411" y="1719075"/>
                </a:moveTo>
                <a:lnTo>
                  <a:pt x="50652" y="1719075"/>
                </a:lnTo>
                <a:lnTo>
                  <a:pt x="49568" y="1763154"/>
                </a:lnTo>
                <a:lnTo>
                  <a:pt x="96489" y="1763154"/>
                </a:lnTo>
                <a:lnTo>
                  <a:pt x="97411" y="1719075"/>
                </a:lnTo>
                <a:close/>
              </a:path>
              <a:path w="6438900" h="4716780">
                <a:moveTo>
                  <a:pt x="6256621" y="1719075"/>
                </a:moveTo>
                <a:lnTo>
                  <a:pt x="6208903" y="1719075"/>
                </a:lnTo>
                <a:lnTo>
                  <a:pt x="6210273" y="1763154"/>
                </a:lnTo>
                <a:lnTo>
                  <a:pt x="6258405" y="1763154"/>
                </a:lnTo>
                <a:lnTo>
                  <a:pt x="6256621" y="1719075"/>
                </a:lnTo>
                <a:close/>
              </a:path>
              <a:path w="6438900" h="4716780">
                <a:moveTo>
                  <a:pt x="99973" y="1674996"/>
                </a:moveTo>
                <a:lnTo>
                  <a:pt x="53549" y="1674996"/>
                </a:lnTo>
                <a:lnTo>
                  <a:pt x="52641" y="1719075"/>
                </a:lnTo>
                <a:lnTo>
                  <a:pt x="99147" y="1719075"/>
                </a:lnTo>
                <a:lnTo>
                  <a:pt x="99973" y="1674996"/>
                </a:lnTo>
                <a:close/>
              </a:path>
              <a:path w="6438900" h="4716780">
                <a:moveTo>
                  <a:pt x="6246748" y="1630917"/>
                </a:moveTo>
                <a:lnTo>
                  <a:pt x="6199207" y="1630917"/>
                </a:lnTo>
                <a:lnTo>
                  <a:pt x="6200566" y="1674996"/>
                </a:lnTo>
                <a:lnTo>
                  <a:pt x="6206125" y="1719075"/>
                </a:lnTo>
                <a:lnTo>
                  <a:pt x="6253150" y="1719075"/>
                </a:lnTo>
                <a:lnTo>
                  <a:pt x="6251473" y="1674996"/>
                </a:lnTo>
                <a:lnTo>
                  <a:pt x="6248267" y="1674996"/>
                </a:lnTo>
                <a:lnTo>
                  <a:pt x="6246748" y="1630917"/>
                </a:lnTo>
                <a:close/>
              </a:path>
              <a:path w="6438900" h="4716780">
                <a:moveTo>
                  <a:pt x="107791" y="1498680"/>
                </a:moveTo>
                <a:lnTo>
                  <a:pt x="61986" y="1498680"/>
                </a:lnTo>
                <a:lnTo>
                  <a:pt x="59431" y="1586838"/>
                </a:lnTo>
                <a:lnTo>
                  <a:pt x="58120" y="1586838"/>
                </a:lnTo>
                <a:lnTo>
                  <a:pt x="57437" y="1630917"/>
                </a:lnTo>
                <a:lnTo>
                  <a:pt x="55992" y="1630917"/>
                </a:lnTo>
                <a:lnTo>
                  <a:pt x="55220" y="1674996"/>
                </a:lnTo>
                <a:lnTo>
                  <a:pt x="100777" y="1674996"/>
                </a:lnTo>
                <a:lnTo>
                  <a:pt x="101565" y="1630917"/>
                </a:lnTo>
                <a:lnTo>
                  <a:pt x="104673" y="1586838"/>
                </a:lnTo>
                <a:lnTo>
                  <a:pt x="105521" y="1542759"/>
                </a:lnTo>
                <a:lnTo>
                  <a:pt x="107074" y="1542759"/>
                </a:lnTo>
                <a:lnTo>
                  <a:pt x="107791" y="1498680"/>
                </a:lnTo>
                <a:close/>
              </a:path>
              <a:path w="6438900" h="4716780">
                <a:moveTo>
                  <a:pt x="6242447" y="1586838"/>
                </a:moveTo>
                <a:lnTo>
                  <a:pt x="6194059" y="1586838"/>
                </a:lnTo>
                <a:lnTo>
                  <a:pt x="6195292" y="1630917"/>
                </a:lnTo>
                <a:lnTo>
                  <a:pt x="6243853" y="1630917"/>
                </a:lnTo>
                <a:lnTo>
                  <a:pt x="6242447" y="1586838"/>
                </a:lnTo>
                <a:close/>
              </a:path>
              <a:path w="6438900" h="4716780">
                <a:moveTo>
                  <a:pt x="6239722" y="1542759"/>
                </a:moveTo>
                <a:lnTo>
                  <a:pt x="6190388" y="1542759"/>
                </a:lnTo>
                <a:lnTo>
                  <a:pt x="6192871" y="1586838"/>
                </a:lnTo>
                <a:lnTo>
                  <a:pt x="6241070" y="1586838"/>
                </a:lnTo>
                <a:lnTo>
                  <a:pt x="6239722" y="1542759"/>
                </a:lnTo>
                <a:close/>
              </a:path>
              <a:path w="6438900" h="4716780">
                <a:moveTo>
                  <a:pt x="6235859" y="1498680"/>
                </a:moveTo>
                <a:lnTo>
                  <a:pt x="6185826" y="1498680"/>
                </a:lnTo>
                <a:lnTo>
                  <a:pt x="6186895" y="1542759"/>
                </a:lnTo>
                <a:lnTo>
                  <a:pt x="6237116" y="1542759"/>
                </a:lnTo>
                <a:lnTo>
                  <a:pt x="6235859" y="1498680"/>
                </a:lnTo>
                <a:close/>
              </a:path>
              <a:path w="6438900" h="4716780">
                <a:moveTo>
                  <a:pt x="109131" y="1454602"/>
                </a:moveTo>
                <a:lnTo>
                  <a:pt x="64005" y="1454602"/>
                </a:lnTo>
                <a:lnTo>
                  <a:pt x="63312" y="1498680"/>
                </a:lnTo>
                <a:lnTo>
                  <a:pt x="108474" y="1498680"/>
                </a:lnTo>
                <a:lnTo>
                  <a:pt x="109131" y="1454602"/>
                </a:lnTo>
                <a:close/>
              </a:path>
              <a:path w="6438900" h="4716780">
                <a:moveTo>
                  <a:pt x="6232275" y="1454602"/>
                </a:moveTo>
                <a:lnTo>
                  <a:pt x="6183026" y="1454602"/>
                </a:lnTo>
                <a:lnTo>
                  <a:pt x="6183882" y="1498680"/>
                </a:lnTo>
                <a:lnTo>
                  <a:pt x="6233437" y="1498680"/>
                </a:lnTo>
                <a:lnTo>
                  <a:pt x="6232275" y="1454602"/>
                </a:lnTo>
                <a:close/>
              </a:path>
              <a:path w="6438900" h="4716780">
                <a:moveTo>
                  <a:pt x="112838" y="1322365"/>
                </a:moveTo>
                <a:lnTo>
                  <a:pt x="71491" y="1322365"/>
                </a:lnTo>
                <a:lnTo>
                  <a:pt x="70598" y="1366444"/>
                </a:lnTo>
                <a:lnTo>
                  <a:pt x="69714" y="1366444"/>
                </a:lnTo>
                <a:lnTo>
                  <a:pt x="67974" y="1410523"/>
                </a:lnTo>
                <a:lnTo>
                  <a:pt x="66267" y="1410523"/>
                </a:lnTo>
                <a:lnTo>
                  <a:pt x="65477" y="1454602"/>
                </a:lnTo>
                <a:lnTo>
                  <a:pt x="109767" y="1454602"/>
                </a:lnTo>
                <a:lnTo>
                  <a:pt x="110388" y="1410523"/>
                </a:lnTo>
                <a:lnTo>
                  <a:pt x="112838" y="1322365"/>
                </a:lnTo>
                <a:close/>
              </a:path>
              <a:path w="6438900" h="4716780">
                <a:moveTo>
                  <a:pt x="6224185" y="1322365"/>
                </a:moveTo>
                <a:lnTo>
                  <a:pt x="6178322" y="1322365"/>
                </a:lnTo>
                <a:lnTo>
                  <a:pt x="6178870" y="1366444"/>
                </a:lnTo>
                <a:lnTo>
                  <a:pt x="6180561" y="1410523"/>
                </a:lnTo>
                <a:lnTo>
                  <a:pt x="6181016" y="1454602"/>
                </a:lnTo>
                <a:lnTo>
                  <a:pt x="6230047" y="1454602"/>
                </a:lnTo>
                <a:lnTo>
                  <a:pt x="6228983" y="1410523"/>
                </a:lnTo>
                <a:lnTo>
                  <a:pt x="6227954" y="1410523"/>
                </a:lnTo>
                <a:lnTo>
                  <a:pt x="6226959" y="1366444"/>
                </a:lnTo>
                <a:lnTo>
                  <a:pt x="6225074" y="1366444"/>
                </a:lnTo>
                <a:lnTo>
                  <a:pt x="6224185" y="1322365"/>
                </a:lnTo>
                <a:close/>
              </a:path>
              <a:path w="6438900" h="4716780">
                <a:moveTo>
                  <a:pt x="114803" y="1278286"/>
                </a:moveTo>
                <a:lnTo>
                  <a:pt x="74239" y="1278286"/>
                </a:lnTo>
                <a:lnTo>
                  <a:pt x="73312" y="1322365"/>
                </a:lnTo>
                <a:lnTo>
                  <a:pt x="114124" y="1322365"/>
                </a:lnTo>
                <a:lnTo>
                  <a:pt x="114803" y="1278286"/>
                </a:lnTo>
                <a:close/>
              </a:path>
              <a:path w="6438900" h="4716780">
                <a:moveTo>
                  <a:pt x="6222004" y="1278286"/>
                </a:moveTo>
                <a:lnTo>
                  <a:pt x="6177269" y="1278286"/>
                </a:lnTo>
                <a:lnTo>
                  <a:pt x="6177787" y="1322365"/>
                </a:lnTo>
                <a:lnTo>
                  <a:pt x="6222636" y="1322365"/>
                </a:lnTo>
                <a:lnTo>
                  <a:pt x="6222004" y="1278286"/>
                </a:lnTo>
                <a:close/>
              </a:path>
              <a:path w="6438900" h="4716780">
                <a:moveTo>
                  <a:pt x="116260" y="1234207"/>
                </a:moveTo>
                <a:lnTo>
                  <a:pt x="77101" y="1234207"/>
                </a:lnTo>
                <a:lnTo>
                  <a:pt x="76133" y="1278286"/>
                </a:lnTo>
                <a:lnTo>
                  <a:pt x="115512" y="1278286"/>
                </a:lnTo>
                <a:lnTo>
                  <a:pt x="116260" y="1234207"/>
                </a:lnTo>
                <a:close/>
              </a:path>
              <a:path w="6438900" h="4716780">
                <a:moveTo>
                  <a:pt x="6220452" y="1234207"/>
                </a:moveTo>
                <a:lnTo>
                  <a:pt x="6176304" y="1234207"/>
                </a:lnTo>
                <a:lnTo>
                  <a:pt x="6176774" y="1278286"/>
                </a:lnTo>
                <a:lnTo>
                  <a:pt x="6220918" y="1278286"/>
                </a:lnTo>
                <a:lnTo>
                  <a:pt x="6220452" y="1234207"/>
                </a:lnTo>
                <a:close/>
              </a:path>
              <a:path w="6438900" h="4716780">
                <a:moveTo>
                  <a:pt x="117889" y="1190129"/>
                </a:moveTo>
                <a:lnTo>
                  <a:pt x="80092" y="1190129"/>
                </a:lnTo>
                <a:lnTo>
                  <a:pt x="79080" y="1234207"/>
                </a:lnTo>
                <a:lnTo>
                  <a:pt x="117050" y="1234207"/>
                </a:lnTo>
                <a:lnTo>
                  <a:pt x="117889" y="1190129"/>
                </a:lnTo>
                <a:close/>
              </a:path>
              <a:path w="6438900" h="4716780">
                <a:moveTo>
                  <a:pt x="6217295" y="1101971"/>
                </a:moveTo>
                <a:lnTo>
                  <a:pt x="6174473" y="1101971"/>
                </a:lnTo>
                <a:lnTo>
                  <a:pt x="6174757" y="1146050"/>
                </a:lnTo>
                <a:lnTo>
                  <a:pt x="6175086" y="1146050"/>
                </a:lnTo>
                <a:lnTo>
                  <a:pt x="6175456" y="1190129"/>
                </a:lnTo>
                <a:lnTo>
                  <a:pt x="6175863" y="1234207"/>
                </a:lnTo>
                <a:lnTo>
                  <a:pt x="6219647" y="1234207"/>
                </a:lnTo>
                <a:lnTo>
                  <a:pt x="6219296" y="1190129"/>
                </a:lnTo>
                <a:lnTo>
                  <a:pt x="6218671" y="1190129"/>
                </a:lnTo>
                <a:lnTo>
                  <a:pt x="6218385" y="1146050"/>
                </a:lnTo>
                <a:lnTo>
                  <a:pt x="6217295" y="1101971"/>
                </a:lnTo>
                <a:close/>
              </a:path>
              <a:path w="6438900" h="4716780">
                <a:moveTo>
                  <a:pt x="120193" y="1146050"/>
                </a:moveTo>
                <a:lnTo>
                  <a:pt x="83232" y="1146050"/>
                </a:lnTo>
                <a:lnTo>
                  <a:pt x="82168" y="1190129"/>
                </a:lnTo>
                <a:lnTo>
                  <a:pt x="119465" y="1190129"/>
                </a:lnTo>
                <a:lnTo>
                  <a:pt x="120193" y="1146050"/>
                </a:lnTo>
                <a:close/>
              </a:path>
              <a:path w="6438900" h="4716780">
                <a:moveTo>
                  <a:pt x="122626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76" y="1146050"/>
                </a:lnTo>
                <a:lnTo>
                  <a:pt x="122626" y="1101971"/>
                </a:lnTo>
                <a:close/>
              </a:path>
              <a:path w="6438900" h="4716780">
                <a:moveTo>
                  <a:pt x="125383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2" y="1101971"/>
                </a:lnTo>
                <a:lnTo>
                  <a:pt x="125383" y="1057892"/>
                </a:lnTo>
                <a:close/>
              </a:path>
              <a:path w="6438900" h="4716780">
                <a:moveTo>
                  <a:pt x="6216374" y="1057892"/>
                </a:moveTo>
                <a:lnTo>
                  <a:pt x="6174055" y="1057892"/>
                </a:lnTo>
                <a:lnTo>
                  <a:pt x="6174237" y="1101971"/>
                </a:lnTo>
                <a:lnTo>
                  <a:pt x="6216702" y="1101971"/>
                </a:lnTo>
                <a:lnTo>
                  <a:pt x="6216374" y="1057892"/>
                </a:lnTo>
                <a:close/>
              </a:path>
              <a:path w="6438900" h="4716780">
                <a:moveTo>
                  <a:pt x="128399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69" y="1057892"/>
                </a:lnTo>
                <a:lnTo>
                  <a:pt x="128399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4" y="1013813"/>
                </a:lnTo>
                <a:lnTo>
                  <a:pt x="6173929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2" y="969734"/>
                </a:moveTo>
                <a:lnTo>
                  <a:pt x="97127" y="969734"/>
                </a:lnTo>
                <a:lnTo>
                  <a:pt x="95934" y="1013813"/>
                </a:lnTo>
                <a:lnTo>
                  <a:pt x="130523" y="1013813"/>
                </a:lnTo>
                <a:lnTo>
                  <a:pt x="131612" y="969734"/>
                </a:lnTo>
                <a:close/>
              </a:path>
              <a:path w="6438900" h="4716780">
                <a:moveTo>
                  <a:pt x="6214651" y="969734"/>
                </a:moveTo>
                <a:lnTo>
                  <a:pt x="6173931" y="969734"/>
                </a:lnTo>
                <a:lnTo>
                  <a:pt x="6173863" y="1013813"/>
                </a:lnTo>
                <a:lnTo>
                  <a:pt x="6214777" y="1013813"/>
                </a:lnTo>
                <a:lnTo>
                  <a:pt x="6214651" y="969734"/>
                </a:lnTo>
                <a:close/>
              </a:path>
              <a:path w="6438900" h="4716780">
                <a:moveTo>
                  <a:pt x="136090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1" y="969734"/>
                </a:lnTo>
                <a:lnTo>
                  <a:pt x="136090" y="925655"/>
                </a:lnTo>
                <a:close/>
              </a:path>
              <a:path w="6438900" h="4716780">
                <a:moveTo>
                  <a:pt x="6215088" y="925655"/>
                </a:moveTo>
                <a:lnTo>
                  <a:pt x="6174402" y="925655"/>
                </a:lnTo>
                <a:lnTo>
                  <a:pt x="6174071" y="969734"/>
                </a:lnTo>
                <a:lnTo>
                  <a:pt x="6214748" y="969734"/>
                </a:lnTo>
                <a:lnTo>
                  <a:pt x="6215088" y="925655"/>
                </a:lnTo>
                <a:close/>
              </a:path>
              <a:path w="6438900" h="4716780">
                <a:moveTo>
                  <a:pt x="139740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1" y="925655"/>
                </a:lnTo>
                <a:lnTo>
                  <a:pt x="139740" y="881577"/>
                </a:lnTo>
                <a:close/>
              </a:path>
              <a:path w="6438900" h="4716780">
                <a:moveTo>
                  <a:pt x="6216566" y="881577"/>
                </a:moveTo>
                <a:lnTo>
                  <a:pt x="6176061" y="881577"/>
                </a:lnTo>
                <a:lnTo>
                  <a:pt x="6175063" y="925655"/>
                </a:lnTo>
                <a:lnTo>
                  <a:pt x="6215688" y="925655"/>
                </a:lnTo>
                <a:lnTo>
                  <a:pt x="6216566" y="881577"/>
                </a:lnTo>
                <a:close/>
              </a:path>
              <a:path w="6438900" h="4716780">
                <a:moveTo>
                  <a:pt x="142970" y="837498"/>
                </a:moveTo>
                <a:lnTo>
                  <a:pt x="112046" y="837498"/>
                </a:lnTo>
                <a:lnTo>
                  <a:pt x="109548" y="881577"/>
                </a:lnTo>
                <a:lnTo>
                  <a:pt x="141276" y="881577"/>
                </a:lnTo>
                <a:lnTo>
                  <a:pt x="142970" y="837498"/>
                </a:lnTo>
                <a:close/>
              </a:path>
              <a:path w="6438900" h="4716780">
                <a:moveTo>
                  <a:pt x="6219229" y="837498"/>
                </a:moveTo>
                <a:lnTo>
                  <a:pt x="6179091" y="837498"/>
                </a:lnTo>
                <a:lnTo>
                  <a:pt x="6177402" y="881577"/>
                </a:lnTo>
                <a:lnTo>
                  <a:pt x="6217740" y="881577"/>
                </a:lnTo>
                <a:lnTo>
                  <a:pt x="6219229" y="837498"/>
                </a:lnTo>
                <a:close/>
              </a:path>
              <a:path w="6438900" h="4716780">
                <a:moveTo>
                  <a:pt x="148919" y="793419"/>
                </a:moveTo>
                <a:lnTo>
                  <a:pt x="120277" y="793419"/>
                </a:lnTo>
                <a:lnTo>
                  <a:pt x="117405" y="837498"/>
                </a:lnTo>
                <a:lnTo>
                  <a:pt x="146800" y="837498"/>
                </a:lnTo>
                <a:lnTo>
                  <a:pt x="148919" y="793419"/>
                </a:lnTo>
                <a:close/>
              </a:path>
              <a:path w="6438900" h="4716780">
                <a:moveTo>
                  <a:pt x="6223221" y="793419"/>
                </a:moveTo>
                <a:lnTo>
                  <a:pt x="6186315" y="793419"/>
                </a:lnTo>
                <a:lnTo>
                  <a:pt x="6183542" y="837498"/>
                </a:lnTo>
                <a:lnTo>
                  <a:pt x="6221050" y="837498"/>
                </a:lnTo>
                <a:lnTo>
                  <a:pt x="6223221" y="793419"/>
                </a:lnTo>
                <a:close/>
              </a:path>
              <a:path w="6438900" h="4716780">
                <a:moveTo>
                  <a:pt x="155989" y="749340"/>
                </a:moveTo>
                <a:lnTo>
                  <a:pt x="126438" y="749340"/>
                </a:lnTo>
                <a:lnTo>
                  <a:pt x="123287" y="793419"/>
                </a:lnTo>
                <a:lnTo>
                  <a:pt x="153522" y="793419"/>
                </a:lnTo>
                <a:lnTo>
                  <a:pt x="155989" y="749340"/>
                </a:lnTo>
                <a:close/>
              </a:path>
              <a:path w="6438900" h="4716780">
                <a:moveTo>
                  <a:pt x="6228687" y="749340"/>
                </a:moveTo>
                <a:lnTo>
                  <a:pt x="6192990" y="749340"/>
                </a:lnTo>
                <a:lnTo>
                  <a:pt x="6189463" y="793419"/>
                </a:lnTo>
                <a:lnTo>
                  <a:pt x="6225761" y="793419"/>
                </a:lnTo>
                <a:lnTo>
                  <a:pt x="6228687" y="749340"/>
                </a:lnTo>
                <a:close/>
              </a:path>
              <a:path w="6438900" h="4716780">
                <a:moveTo>
                  <a:pt x="163951" y="705261"/>
                </a:moveTo>
                <a:lnTo>
                  <a:pt x="133193" y="705261"/>
                </a:lnTo>
                <a:lnTo>
                  <a:pt x="129738" y="749340"/>
                </a:lnTo>
                <a:lnTo>
                  <a:pt x="161212" y="749340"/>
                </a:lnTo>
                <a:lnTo>
                  <a:pt x="163951" y="705261"/>
                </a:lnTo>
                <a:close/>
              </a:path>
              <a:path w="6438900" h="4716780">
                <a:moveTo>
                  <a:pt x="6235771" y="705261"/>
                </a:moveTo>
                <a:lnTo>
                  <a:pt x="6201209" y="705261"/>
                </a:lnTo>
                <a:lnTo>
                  <a:pt x="6196903" y="749340"/>
                </a:lnTo>
                <a:lnTo>
                  <a:pt x="6232018" y="749340"/>
                </a:lnTo>
                <a:lnTo>
                  <a:pt x="6235771" y="705261"/>
                </a:lnTo>
                <a:close/>
              </a:path>
              <a:path w="6438900" h="4716780">
                <a:moveTo>
                  <a:pt x="172577" y="661182"/>
                </a:moveTo>
                <a:lnTo>
                  <a:pt x="144538" y="661182"/>
                </a:lnTo>
                <a:lnTo>
                  <a:pt x="140587" y="705261"/>
                </a:lnTo>
                <a:lnTo>
                  <a:pt x="169642" y="705261"/>
                </a:lnTo>
                <a:lnTo>
                  <a:pt x="172577" y="661182"/>
                </a:lnTo>
                <a:close/>
              </a:path>
              <a:path w="6438900" h="4716780">
                <a:moveTo>
                  <a:pt x="6244619" y="661182"/>
                </a:moveTo>
                <a:lnTo>
                  <a:pt x="6211023" y="661182"/>
                </a:lnTo>
                <a:lnTo>
                  <a:pt x="6205914" y="705261"/>
                </a:lnTo>
                <a:lnTo>
                  <a:pt x="6239966" y="705261"/>
                </a:lnTo>
                <a:lnTo>
                  <a:pt x="6244619" y="661182"/>
                </a:lnTo>
                <a:close/>
              </a:path>
              <a:path w="6438900" h="4716780">
                <a:moveTo>
                  <a:pt x="181639" y="617103"/>
                </a:moveTo>
                <a:lnTo>
                  <a:pt x="152979" y="617103"/>
                </a:lnTo>
                <a:lnTo>
                  <a:pt x="148667" y="661182"/>
                </a:lnTo>
                <a:lnTo>
                  <a:pt x="178585" y="661182"/>
                </a:lnTo>
                <a:lnTo>
                  <a:pt x="181639" y="617103"/>
                </a:lnTo>
                <a:close/>
              </a:path>
              <a:path w="6438900" h="4716780">
                <a:moveTo>
                  <a:pt x="6255374" y="617103"/>
                </a:moveTo>
                <a:lnTo>
                  <a:pt x="6222480" y="617103"/>
                </a:lnTo>
                <a:lnTo>
                  <a:pt x="6216543" y="661182"/>
                </a:lnTo>
                <a:lnTo>
                  <a:pt x="6249749" y="661182"/>
                </a:lnTo>
                <a:lnTo>
                  <a:pt x="6255374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6" y="573025"/>
                </a:lnTo>
                <a:lnTo>
                  <a:pt x="157480" y="617103"/>
                </a:lnTo>
                <a:lnTo>
                  <a:pt x="184717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4" y="573025"/>
                </a:moveTo>
                <a:lnTo>
                  <a:pt x="6235631" y="573025"/>
                </a:lnTo>
                <a:lnTo>
                  <a:pt x="6228841" y="617103"/>
                </a:lnTo>
                <a:lnTo>
                  <a:pt x="6265104" y="617103"/>
                </a:lnTo>
                <a:lnTo>
                  <a:pt x="6268784" y="573025"/>
                </a:lnTo>
                <a:close/>
              </a:path>
              <a:path w="6438900" h="4716780">
                <a:moveTo>
                  <a:pt x="202279" y="528946"/>
                </a:moveTo>
                <a:lnTo>
                  <a:pt x="177491" y="528946"/>
                </a:lnTo>
                <a:lnTo>
                  <a:pt x="172176" y="573025"/>
                </a:lnTo>
                <a:lnTo>
                  <a:pt x="196737" y="573025"/>
                </a:lnTo>
                <a:lnTo>
                  <a:pt x="202279" y="528946"/>
                </a:lnTo>
                <a:close/>
              </a:path>
              <a:path w="6438900" h="4716780">
                <a:moveTo>
                  <a:pt x="6284799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8" y="573025"/>
                </a:lnTo>
                <a:lnTo>
                  <a:pt x="6284799" y="528946"/>
                </a:lnTo>
                <a:close/>
              </a:path>
              <a:path w="6438900" h="4716780">
                <a:moveTo>
                  <a:pt x="223171" y="484867"/>
                </a:moveTo>
                <a:lnTo>
                  <a:pt x="193013" y="484867"/>
                </a:lnTo>
                <a:lnTo>
                  <a:pt x="187351" y="528946"/>
                </a:lnTo>
                <a:lnTo>
                  <a:pt x="215500" y="528946"/>
                </a:lnTo>
                <a:lnTo>
                  <a:pt x="223171" y="484867"/>
                </a:lnTo>
                <a:close/>
              </a:path>
              <a:path w="6438900" h="4716780">
                <a:moveTo>
                  <a:pt x="6303914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70" y="528946"/>
                </a:lnTo>
                <a:lnTo>
                  <a:pt x="6303914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6" y="440788"/>
                </a:lnTo>
                <a:lnTo>
                  <a:pt x="205777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7" y="440788"/>
                </a:moveTo>
                <a:lnTo>
                  <a:pt x="6294427" y="440788"/>
                </a:lnTo>
                <a:lnTo>
                  <a:pt x="6288147" y="484867"/>
                </a:lnTo>
                <a:lnTo>
                  <a:pt x="6315061" y="484867"/>
                </a:lnTo>
                <a:lnTo>
                  <a:pt x="6321107" y="440788"/>
                </a:lnTo>
                <a:close/>
              </a:path>
              <a:path w="6438900" h="4716780">
                <a:moveTo>
                  <a:pt x="283785" y="396709"/>
                </a:moveTo>
                <a:lnTo>
                  <a:pt x="245814" y="396709"/>
                </a:lnTo>
                <a:lnTo>
                  <a:pt x="236900" y="440788"/>
                </a:lnTo>
                <a:lnTo>
                  <a:pt x="271966" y="440788"/>
                </a:lnTo>
                <a:lnTo>
                  <a:pt x="283785" y="396709"/>
                </a:lnTo>
                <a:close/>
              </a:path>
              <a:path w="6438900" h="4716780">
                <a:moveTo>
                  <a:pt x="6348934" y="396709"/>
                </a:moveTo>
                <a:lnTo>
                  <a:pt x="6322435" y="396709"/>
                </a:lnTo>
                <a:lnTo>
                  <a:pt x="6314969" y="440788"/>
                </a:lnTo>
                <a:lnTo>
                  <a:pt x="6341388" y="440788"/>
                </a:lnTo>
                <a:lnTo>
                  <a:pt x="6348934" y="396709"/>
                </a:lnTo>
                <a:close/>
              </a:path>
              <a:path w="6438900" h="4716780">
                <a:moveTo>
                  <a:pt x="337787" y="352630"/>
                </a:moveTo>
                <a:lnTo>
                  <a:pt x="285843" y="352630"/>
                </a:lnTo>
                <a:lnTo>
                  <a:pt x="275192" y="396709"/>
                </a:lnTo>
                <a:lnTo>
                  <a:pt x="323285" y="396709"/>
                </a:lnTo>
                <a:lnTo>
                  <a:pt x="337787" y="352630"/>
                </a:lnTo>
                <a:close/>
              </a:path>
              <a:path w="6438900" h="4716780">
                <a:moveTo>
                  <a:pt x="6390280" y="352630"/>
                </a:moveTo>
                <a:lnTo>
                  <a:pt x="6365117" y="352630"/>
                </a:lnTo>
                <a:lnTo>
                  <a:pt x="6355816" y="396709"/>
                </a:lnTo>
                <a:lnTo>
                  <a:pt x="6381530" y="396709"/>
                </a:lnTo>
                <a:lnTo>
                  <a:pt x="6390280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299" y="308551"/>
                </a:lnTo>
                <a:lnTo>
                  <a:pt x="332600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7" y="308551"/>
                </a:moveTo>
                <a:lnTo>
                  <a:pt x="6414576" y="308551"/>
                </a:lnTo>
                <a:lnTo>
                  <a:pt x="6404386" y="352630"/>
                </a:lnTo>
                <a:lnTo>
                  <a:pt x="6428412" y="352630"/>
                </a:lnTo>
                <a:lnTo>
                  <a:pt x="6438807" y="308551"/>
                </a:lnTo>
                <a:close/>
              </a:path>
              <a:path w="6438900" h="4716780">
                <a:moveTo>
                  <a:pt x="536647" y="264473"/>
                </a:moveTo>
                <a:lnTo>
                  <a:pt x="436915" y="264473"/>
                </a:lnTo>
                <a:lnTo>
                  <a:pt x="423581" y="308551"/>
                </a:lnTo>
                <a:lnTo>
                  <a:pt x="524243" y="308551"/>
                </a:lnTo>
                <a:lnTo>
                  <a:pt x="536647" y="264473"/>
                </a:lnTo>
                <a:close/>
              </a:path>
              <a:path w="6438900" h="4716780">
                <a:moveTo>
                  <a:pt x="724386" y="220394"/>
                </a:moveTo>
                <a:lnTo>
                  <a:pt x="546330" y="220394"/>
                </a:lnTo>
                <a:lnTo>
                  <a:pt x="532431" y="264473"/>
                </a:lnTo>
                <a:lnTo>
                  <a:pt x="711942" y="264473"/>
                </a:lnTo>
                <a:lnTo>
                  <a:pt x="724386" y="220394"/>
                </a:lnTo>
                <a:close/>
              </a:path>
              <a:path w="6438900" h="4716780">
                <a:moveTo>
                  <a:pt x="993957" y="176315"/>
                </a:moveTo>
                <a:lnTo>
                  <a:pt x="714025" y="176315"/>
                </a:lnTo>
                <a:lnTo>
                  <a:pt x="697283" y="220394"/>
                </a:lnTo>
                <a:lnTo>
                  <a:pt x="981353" y="220394"/>
                </a:lnTo>
                <a:lnTo>
                  <a:pt x="993957" y="176315"/>
                </a:lnTo>
                <a:close/>
              </a:path>
              <a:path w="6438900" h="4716780">
                <a:moveTo>
                  <a:pt x="6387757" y="176315"/>
                </a:moveTo>
                <a:lnTo>
                  <a:pt x="6170606" y="176315"/>
                </a:lnTo>
                <a:lnTo>
                  <a:pt x="6259637" y="220394"/>
                </a:lnTo>
                <a:lnTo>
                  <a:pt x="6399567" y="220394"/>
                </a:lnTo>
                <a:lnTo>
                  <a:pt x="6387757" y="176315"/>
                </a:lnTo>
                <a:close/>
              </a:path>
              <a:path w="6438900" h="4716780">
                <a:moveTo>
                  <a:pt x="1487293" y="132236"/>
                </a:moveTo>
                <a:lnTo>
                  <a:pt x="933782" y="132236"/>
                </a:lnTo>
                <a:lnTo>
                  <a:pt x="916759" y="176315"/>
                </a:lnTo>
                <a:lnTo>
                  <a:pt x="1461919" y="176315"/>
                </a:lnTo>
                <a:lnTo>
                  <a:pt x="1487293" y="132236"/>
                </a:lnTo>
                <a:close/>
              </a:path>
              <a:path w="6438900" h="4716780">
                <a:moveTo>
                  <a:pt x="5853474" y="132236"/>
                </a:moveTo>
                <a:lnTo>
                  <a:pt x="5244057" y="132236"/>
                </a:lnTo>
                <a:lnTo>
                  <a:pt x="5278061" y="176315"/>
                </a:lnTo>
                <a:lnTo>
                  <a:pt x="5916806" y="176315"/>
                </a:lnTo>
                <a:lnTo>
                  <a:pt x="5853474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199" y="88157"/>
                </a:lnTo>
                <a:lnTo>
                  <a:pt x="1259991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330987" y="88157"/>
                </a:moveTo>
                <a:lnTo>
                  <a:pt x="4112449" y="88157"/>
                </a:lnTo>
                <a:lnTo>
                  <a:pt x="4152409" y="132236"/>
                </a:lnTo>
                <a:lnTo>
                  <a:pt x="5471197" y="132236"/>
                </a:lnTo>
                <a:lnTo>
                  <a:pt x="5330987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48" y="44078"/>
                </a:lnTo>
                <a:lnTo>
                  <a:pt x="1635189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4" y="0"/>
                </a:moveTo>
                <a:lnTo>
                  <a:pt x="2374986" y="0"/>
                </a:lnTo>
                <a:lnTo>
                  <a:pt x="2348805" y="44078"/>
                </a:lnTo>
                <a:lnTo>
                  <a:pt x="3575378" y="44078"/>
                </a:lnTo>
                <a:lnTo>
                  <a:pt x="3551214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502" y="361953"/>
            <a:ext cx="19399094" cy="528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rgbClr val="047BC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417127"/>
            <a:ext cx="18093689" cy="6936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773602"/>
            <a:ext cx="6433311" cy="525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773602"/>
            <a:ext cx="4623943" cy="525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9773602"/>
            <a:ext cx="4623943" cy="525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5649" y="387093"/>
            <a:ext cx="768288" cy="90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7803" y="5422476"/>
            <a:ext cx="691879" cy="714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43855" y="271360"/>
            <a:ext cx="593618" cy="784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2500" y="322328"/>
            <a:ext cx="6554048" cy="638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415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Iterointi</a:t>
            </a:r>
            <a:endParaRPr sz="4150" dirty="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500" y="853484"/>
            <a:ext cx="5467350" cy="2146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2050" spc="15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on projektien, tuotteiden tai palveluiden kehittämisessä käytetty riskiä pienentävä menettely, jossa hyödynnetään nopeassa syklissä tehtäviä pieniä lisäparannuksia.</a:t>
            </a:r>
            <a:endParaRPr lang="fi-FI" sz="205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I</a:t>
            </a:r>
            <a:r>
              <a:rPr lang="fi-FI" sz="1150" spc="-2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terointi</a:t>
            </a:r>
            <a:r>
              <a:rPr lang="fi-FI" sz="1150" spc="-2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on ongelmanratkaisumenetelmä, jossa  ongelman ratkaisu tarkentuu vähitellen,  </a:t>
            </a:r>
            <a:r>
              <a:rPr lang="fi-FI" sz="1150" spc="-20" dirty="0">
                <a:solidFill>
                  <a:srgbClr val="58595B"/>
                </a:solidFill>
                <a:latin typeface="Franklin Gothic Book"/>
                <a:cs typeface="Franklin Gothic Book"/>
              </a:rPr>
              <a:t>asteittaisilla lisäparannuksilla. Mm. moderni softankehitys, jossa uusia ominaisuuksia ja päivityksiä julkaistaan jatkuvasti niiden valmistuessa (ei kertarysäyksellä), on iterointia. Iterointikyvykkyys ei ole </a:t>
            </a:r>
            <a:r>
              <a:rPr lang="fi-FI" sz="1150" spc="-2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vain </a:t>
            </a:r>
            <a:r>
              <a:rPr lang="fi-FI" sz="1150" spc="-20" dirty="0">
                <a:solidFill>
                  <a:srgbClr val="58595B"/>
                </a:solidFill>
                <a:latin typeface="Franklin Gothic Book"/>
                <a:cs typeface="Franklin Gothic Book"/>
              </a:rPr>
              <a:t>projektin </a:t>
            </a:r>
            <a:r>
              <a:rPr lang="fi-FI" sz="1150" spc="-2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hallintaa, myös prototyyppien käyttö ja kokeilut ovat </a:t>
            </a:r>
            <a:r>
              <a:rPr lang="fi-FI" sz="1150" spc="-20" dirty="0">
                <a:solidFill>
                  <a:srgbClr val="58595B"/>
                </a:solidFill>
                <a:latin typeface="Franklin Gothic Book"/>
                <a:cs typeface="Franklin Gothic Book"/>
              </a:rPr>
              <a:t>iterointia käytännössä.</a:t>
            </a: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500" y="2893081"/>
            <a:ext cx="5393690" cy="236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5420">
              <a:lnSpc>
                <a:spcPct val="102600"/>
              </a:lnSpc>
            </a:pPr>
            <a:endParaRPr lang="fi-FI"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85420">
              <a:lnSpc>
                <a:spcPct val="102600"/>
              </a:lnSpc>
            </a:pPr>
            <a:r>
              <a:rPr lang="fi-FI"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Innovaatioprojektien hallinta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- projektit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tulee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paloitella ja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jakaa selkeästi määriteltyihin työvaiheisiin, joilla on aikarajat ja hallittavat tavoitteet.</a:t>
            </a:r>
            <a:endParaRPr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44780">
              <a:lnSpc>
                <a:spcPct val="102600"/>
              </a:lnSpc>
            </a:pPr>
            <a:r>
              <a:rPr lang="fi-FI"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Prototyyppien käyttö vaihtoehtojen kartoittamisessa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- mallit,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luonnokset ja koekappaleet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auttavat tutkimaan menettelytavan käyttökelpoisuutta ja kehittämään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projektia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pienin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askelin.</a:t>
            </a:r>
            <a:endParaRPr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49860">
              <a:lnSpc>
                <a:spcPct val="102600"/>
              </a:lnSpc>
            </a:pPr>
            <a:r>
              <a:rPr lang="fi-FI"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Testaaminen ja kokeilu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- testit ja koeasetelmat tarjoavat määrätietoisen ja vankan tavan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arvioida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uuden toimintatavan toimivuutta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. </a:t>
            </a:r>
            <a:endParaRPr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2600"/>
              </a:lnSpc>
            </a:pPr>
            <a:r>
              <a:rPr lang="fi-FI" sz="1150" b="1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Riskin </a:t>
            </a:r>
            <a:r>
              <a:rPr lang="fi-FI"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ottamista, muttei ajallisesti tai rahassa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- iteratiivinen ja asteittain etenevä kehittäminen </a:t>
            </a:r>
            <a:r>
              <a:rPr lang="fi-FI" sz="1150" spc="-7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vä-hentää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riskiä, kun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kokeillaan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lähestyä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asiaa uudella tavalla.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(”</a:t>
            </a:r>
            <a:r>
              <a:rPr lang="fi-FI" sz="1150" spc="-7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Fail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-7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fast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” ennen kuin rahaa ja aikaa on 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käytetty runsaasti kehittämiseen.)</a:t>
            </a: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4856" y="5753852"/>
            <a:ext cx="5204168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hyvin </a:t>
            </a: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ymmärrät, mitä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tarkoitetaan </a:t>
            </a: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iteroinnilla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7804" y="6633296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4856" y="6449837"/>
            <a:ext cx="68053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6629" y="6440935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856" y="7298196"/>
            <a:ext cx="4542790" cy="1044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hyvin luulet, että kollegasi ministeriössäsi tai virastossasi ymmärtävät, mitä tarkoitetaan </a:t>
            </a:r>
          </a:p>
          <a:p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iteroinnilla julkisen sektorin kehittämisessä ja palveluiden tarjoamisessa?</a:t>
            </a:r>
          </a:p>
          <a:p>
            <a:pPr marL="12700" marR="5080" algn="just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9543" y="8311665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4856" y="8115385"/>
            <a:ext cx="48959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0266" y="8115385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856" y="9013367"/>
            <a:ext cx="4909185" cy="1077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Kuinka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valmis ministeriösi tai virastosi on käyttämään iterointia  julkisten palveluiden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19543" y="9835439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4856" y="9639162"/>
            <a:ext cx="48959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En yhtään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20266" y="9639162"/>
            <a:ext cx="66875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dirty="0">
                <a:solidFill>
                  <a:srgbClr val="D80B8C"/>
                </a:solidFill>
                <a:latin typeface="Franklin Gothic Book"/>
                <a:cs typeface="Franklin Gothic Book"/>
              </a:rPr>
              <a:t>Todella valmis</a:t>
            </a:r>
            <a:endParaRPr sz="1250" dirty="0">
              <a:solidFill>
                <a:srgbClr val="D80B8C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04934" y="69749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9" y="0"/>
                </a:lnTo>
              </a:path>
            </a:pathLst>
          </a:custGeom>
          <a:ln w="1929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99664" y="662415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23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00734" y="6336459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06700" y="6168626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07528" y="6199361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07963" y="60345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04530" y="602636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03464" y="60606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04549" y="6110426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97252" y="6320833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05816" y="5788507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4665" y="5761683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0" y="47113"/>
                </a:lnTo>
                <a:lnTo>
                  <a:pt x="1150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2227" y="5992935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81372" y="5591636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104" y="167"/>
                </a:moveTo>
                <a:lnTo>
                  <a:pt x="26936" y="167"/>
                </a:lnTo>
                <a:lnTo>
                  <a:pt x="27165" y="11151"/>
                </a:lnTo>
                <a:lnTo>
                  <a:pt x="27767" y="30008"/>
                </a:lnTo>
                <a:lnTo>
                  <a:pt x="27844" y="31979"/>
                </a:lnTo>
                <a:lnTo>
                  <a:pt x="28717" y="46939"/>
                </a:lnTo>
                <a:lnTo>
                  <a:pt x="27906" y="30008"/>
                </a:lnTo>
                <a:lnTo>
                  <a:pt x="27104" y="167"/>
                </a:lnTo>
                <a:close/>
              </a:path>
              <a:path w="29210" h="46989">
                <a:moveTo>
                  <a:pt x="27099" y="0"/>
                </a:moveTo>
                <a:lnTo>
                  <a:pt x="0" y="727"/>
                </a:lnTo>
                <a:lnTo>
                  <a:pt x="26936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93967" y="559051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48927" y="55920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4997" y="5663294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4965" y="5624267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04751" y="5684094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98985" y="5832151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6" y="52654"/>
                </a:lnTo>
                <a:lnTo>
                  <a:pt x="3756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2202" y="5709334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2035" y="569713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71606" y="559520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35439" y="559509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00764" y="559558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46485" y="5596171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75876" y="559382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24397" y="559427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02594" y="5595027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66969" y="5601789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41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06017" y="5594831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19060" y="559737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94869" y="579828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98012" y="5716931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3"/>
                </a:lnTo>
              </a:path>
            </a:pathLst>
          </a:custGeom>
          <a:ln w="505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48658" y="560167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55981" y="5593880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63964" y="559383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0325" y="676018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9584" y="657951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64223" y="5593484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3014" y="560599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3673" y="561362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51607" y="6971966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57198" y="5595177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0031" y="669155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62994" y="5594093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25860" y="697461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70657" y="699393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69022" y="559381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67504" y="5601625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4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41324" y="560635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97754" y="559377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50314" y="559397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8602" y="6979538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57771" y="561468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79271" y="561264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7607" y="5594348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3" y="1397299"/>
                </a:lnTo>
                <a:lnTo>
                  <a:pt x="43157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6" y="1397299"/>
                </a:lnTo>
                <a:lnTo>
                  <a:pt x="142646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4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6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6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3" y="885984"/>
                </a:lnTo>
                <a:lnTo>
                  <a:pt x="4833" y="890392"/>
                </a:lnTo>
                <a:lnTo>
                  <a:pt x="4624" y="938879"/>
                </a:lnTo>
                <a:lnTo>
                  <a:pt x="4175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7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5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8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4" y="1384075"/>
                </a:lnTo>
                <a:lnTo>
                  <a:pt x="182983" y="1384075"/>
                </a:lnTo>
                <a:lnTo>
                  <a:pt x="127334" y="1379668"/>
                </a:lnTo>
                <a:lnTo>
                  <a:pt x="25516" y="1379668"/>
                </a:lnTo>
                <a:lnTo>
                  <a:pt x="25146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50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6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3" y="1388483"/>
                </a:lnTo>
                <a:lnTo>
                  <a:pt x="2204826" y="1384075"/>
                </a:lnTo>
                <a:close/>
              </a:path>
              <a:path w="5285105" h="1402079">
                <a:moveTo>
                  <a:pt x="2572837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6" y="1388483"/>
                </a:lnTo>
                <a:lnTo>
                  <a:pt x="2572837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40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40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3" y="1384075"/>
                </a:lnTo>
                <a:lnTo>
                  <a:pt x="3497977" y="1388483"/>
                </a:lnTo>
                <a:lnTo>
                  <a:pt x="4432938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4" y="1384075"/>
                </a:lnTo>
                <a:lnTo>
                  <a:pt x="4921802" y="1388483"/>
                </a:lnTo>
                <a:lnTo>
                  <a:pt x="4932288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50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1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1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6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0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400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5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4" y="1384075"/>
                </a:lnTo>
                <a:lnTo>
                  <a:pt x="1996485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2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2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5" y="1071116"/>
                </a:lnTo>
                <a:lnTo>
                  <a:pt x="22240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3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3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7" y="630327"/>
                </a:lnTo>
                <a:lnTo>
                  <a:pt x="4138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900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71" y="784603"/>
                </a:lnTo>
                <a:lnTo>
                  <a:pt x="21464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8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9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4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59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3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2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2" y="749340"/>
                </a:lnTo>
                <a:lnTo>
                  <a:pt x="27538" y="718485"/>
                </a:lnTo>
                <a:lnTo>
                  <a:pt x="27780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10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6" y="520130"/>
                </a:lnTo>
                <a:lnTo>
                  <a:pt x="22263" y="506906"/>
                </a:lnTo>
                <a:lnTo>
                  <a:pt x="23027" y="467235"/>
                </a:lnTo>
                <a:lnTo>
                  <a:pt x="25512" y="440788"/>
                </a:lnTo>
                <a:lnTo>
                  <a:pt x="26445" y="431972"/>
                </a:lnTo>
                <a:lnTo>
                  <a:pt x="26450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1" y="268880"/>
                </a:lnTo>
                <a:lnTo>
                  <a:pt x="9405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0" y="427564"/>
                </a:lnTo>
                <a:lnTo>
                  <a:pt x="26465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5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1" y="171907"/>
                </a:lnTo>
                <a:lnTo>
                  <a:pt x="6823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4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3" y="110197"/>
                </a:lnTo>
                <a:lnTo>
                  <a:pt x="19810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1" y="70526"/>
                </a:lnTo>
                <a:lnTo>
                  <a:pt x="17735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6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4" y="176315"/>
                </a:lnTo>
                <a:lnTo>
                  <a:pt x="22629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8" y="22039"/>
                </a:lnTo>
                <a:lnTo>
                  <a:pt x="2374005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9" y="17631"/>
                </a:lnTo>
                <a:lnTo>
                  <a:pt x="2597771" y="17631"/>
                </a:lnTo>
                <a:lnTo>
                  <a:pt x="2591307" y="22039"/>
                </a:lnTo>
                <a:lnTo>
                  <a:pt x="2839346" y="22039"/>
                </a:lnTo>
                <a:lnTo>
                  <a:pt x="2853161" y="26447"/>
                </a:lnTo>
                <a:lnTo>
                  <a:pt x="2863199" y="26447"/>
                </a:lnTo>
                <a:lnTo>
                  <a:pt x="2847357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1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3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3" y="17631"/>
                </a:lnTo>
                <a:close/>
              </a:path>
              <a:path w="5285105" h="1402079">
                <a:moveTo>
                  <a:pt x="683917" y="17631"/>
                </a:moveTo>
                <a:lnTo>
                  <a:pt x="454453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7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4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1" y="22039"/>
                </a:lnTo>
                <a:lnTo>
                  <a:pt x="1066854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7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7" y="17631"/>
                </a:lnTo>
                <a:close/>
              </a:path>
              <a:path w="5285105" h="1402079">
                <a:moveTo>
                  <a:pt x="2258499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5" y="22039"/>
                </a:lnTo>
                <a:lnTo>
                  <a:pt x="2258499" y="17631"/>
                </a:lnTo>
                <a:close/>
              </a:path>
              <a:path w="5285105" h="1402079">
                <a:moveTo>
                  <a:pt x="2456529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29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9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80" y="17631"/>
                </a:moveTo>
                <a:lnTo>
                  <a:pt x="3000313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80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1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8" y="8815"/>
                </a:lnTo>
                <a:lnTo>
                  <a:pt x="485845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1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4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2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9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5" y="17631"/>
                </a:lnTo>
                <a:lnTo>
                  <a:pt x="3209369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7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9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9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7" y="8815"/>
                </a:lnTo>
                <a:lnTo>
                  <a:pt x="2964007" y="13223"/>
                </a:lnTo>
                <a:lnTo>
                  <a:pt x="3663443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4" y="4407"/>
                </a:moveTo>
                <a:lnTo>
                  <a:pt x="242190" y="4407"/>
                </a:lnTo>
                <a:lnTo>
                  <a:pt x="231402" y="8815"/>
                </a:lnTo>
                <a:lnTo>
                  <a:pt x="384747" y="8815"/>
                </a:lnTo>
                <a:lnTo>
                  <a:pt x="372424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2" y="8815"/>
                </a:lnTo>
                <a:lnTo>
                  <a:pt x="889552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5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4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70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3" y="8815"/>
                </a:lnTo>
                <a:lnTo>
                  <a:pt x="4203927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7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7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9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7" y="4407"/>
                </a:lnTo>
                <a:lnTo>
                  <a:pt x="4453837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7" y="1003"/>
                </a:moveTo>
                <a:lnTo>
                  <a:pt x="4640387" y="4407"/>
                </a:lnTo>
                <a:lnTo>
                  <a:pt x="4652284" y="4407"/>
                </a:lnTo>
                <a:lnTo>
                  <a:pt x="4640057" y="1003"/>
                </a:lnTo>
                <a:close/>
              </a:path>
              <a:path w="5285105" h="1402079">
                <a:moveTo>
                  <a:pt x="4639960" y="0"/>
                </a:moveTo>
                <a:lnTo>
                  <a:pt x="4636451" y="0"/>
                </a:lnTo>
                <a:lnTo>
                  <a:pt x="4640057" y="1003"/>
                </a:lnTo>
                <a:lnTo>
                  <a:pt x="4639960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8740" y="5612746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7804" y="6973130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18588" y="5614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49569" y="559348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97291" y="560543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41652" y="5600184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16691" y="5600508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65309" y="559433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37995" y="560477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04314" y="5604386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72172" y="560397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42001" y="560622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70583" y="5604646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78121" y="560958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93422" y="5611528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55274" y="5602531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72685" y="5616233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24127" y="561401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71564" y="699641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57007" y="69943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3663" y="621650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30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0595" y="6794108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2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2185" y="6969580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04934" y="102291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9" y="0"/>
                </a:lnTo>
              </a:path>
            </a:pathLst>
          </a:custGeom>
          <a:ln w="1929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99664" y="987828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23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00734" y="9590580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06700" y="9422750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07528" y="9453484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07963" y="928869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2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04530" y="92804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03464" y="93148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04549" y="9364550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4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97252" y="9574957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05816" y="9042630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04665" y="9015806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0" y="47113"/>
                </a:lnTo>
                <a:lnTo>
                  <a:pt x="1150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02227" y="9247058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81372" y="8845759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104" y="167"/>
                </a:moveTo>
                <a:lnTo>
                  <a:pt x="26936" y="167"/>
                </a:lnTo>
                <a:lnTo>
                  <a:pt x="27165" y="11151"/>
                </a:lnTo>
                <a:lnTo>
                  <a:pt x="27767" y="30008"/>
                </a:lnTo>
                <a:lnTo>
                  <a:pt x="27844" y="31979"/>
                </a:lnTo>
                <a:lnTo>
                  <a:pt x="28717" y="46939"/>
                </a:lnTo>
                <a:lnTo>
                  <a:pt x="27906" y="30008"/>
                </a:lnTo>
                <a:lnTo>
                  <a:pt x="27104" y="167"/>
                </a:lnTo>
                <a:close/>
              </a:path>
              <a:path w="29210" h="46990">
                <a:moveTo>
                  <a:pt x="27099" y="0"/>
                </a:moveTo>
                <a:lnTo>
                  <a:pt x="0" y="727"/>
                </a:lnTo>
                <a:lnTo>
                  <a:pt x="26936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93967" y="8844636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48927" y="884612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04997" y="8917418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04965" y="8878390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804751" y="893821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0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98985" y="9086275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6" y="52654"/>
                </a:lnTo>
                <a:lnTo>
                  <a:pt x="3756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02202" y="8963458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2035" y="895125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71606" y="884932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35439" y="884921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00764" y="884971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46485" y="885029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475876" y="884794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24397" y="884839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02594" y="884915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66969" y="8855910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41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06017" y="8848953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19060" y="885150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94869" y="905240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98012" y="897105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48658" y="8855798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55981" y="8848004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63964" y="8847963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0325" y="10014310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69584" y="983364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564223" y="8847605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83014" y="886011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13673" y="886774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51607" y="1022608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57198" y="884929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0031" y="994567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962994" y="8848214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25860" y="1022874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70657" y="1024805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769022" y="884793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67504" y="8855748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4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741324" y="8860475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97754" y="884789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50314" y="88480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18602" y="10233662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57771" y="88688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79271" y="886676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7607" y="8848472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4" y="1397299"/>
                </a:lnTo>
                <a:lnTo>
                  <a:pt x="43158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7" y="1397299"/>
                </a:lnTo>
                <a:lnTo>
                  <a:pt x="142646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3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6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6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3" y="885984"/>
                </a:lnTo>
                <a:lnTo>
                  <a:pt x="4833" y="890392"/>
                </a:lnTo>
                <a:lnTo>
                  <a:pt x="4624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5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7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5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9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3" y="1384075"/>
                </a:lnTo>
                <a:lnTo>
                  <a:pt x="182983" y="1384075"/>
                </a:lnTo>
                <a:lnTo>
                  <a:pt x="127333" y="1379668"/>
                </a:lnTo>
                <a:lnTo>
                  <a:pt x="25516" y="1379668"/>
                </a:lnTo>
                <a:lnTo>
                  <a:pt x="25145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49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6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3" y="1388483"/>
                </a:lnTo>
                <a:lnTo>
                  <a:pt x="2204826" y="1384075"/>
                </a:lnTo>
                <a:close/>
              </a:path>
              <a:path w="5285105" h="1402079">
                <a:moveTo>
                  <a:pt x="2572837" y="1384075"/>
                </a:moveTo>
                <a:lnTo>
                  <a:pt x="2329265" y="1384075"/>
                </a:lnTo>
                <a:lnTo>
                  <a:pt x="2321688" y="1388483"/>
                </a:lnTo>
                <a:lnTo>
                  <a:pt x="2586176" y="1388483"/>
                </a:lnTo>
                <a:lnTo>
                  <a:pt x="2572837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40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40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2" y="1384075"/>
                </a:lnTo>
                <a:lnTo>
                  <a:pt x="3497977" y="1388483"/>
                </a:lnTo>
                <a:lnTo>
                  <a:pt x="4432938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4" y="1384075"/>
                </a:lnTo>
                <a:lnTo>
                  <a:pt x="4921802" y="1388483"/>
                </a:lnTo>
                <a:lnTo>
                  <a:pt x="4932288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50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1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1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6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0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400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5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4" y="1384075"/>
                </a:lnTo>
                <a:lnTo>
                  <a:pt x="1996485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2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2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5" y="1071116"/>
                </a:lnTo>
                <a:lnTo>
                  <a:pt x="22240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2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3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7" y="630327"/>
                </a:lnTo>
                <a:lnTo>
                  <a:pt x="4137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900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89" y="789011"/>
                </a:lnTo>
                <a:lnTo>
                  <a:pt x="23082" y="784603"/>
                </a:lnTo>
                <a:lnTo>
                  <a:pt x="22871" y="784603"/>
                </a:lnTo>
                <a:lnTo>
                  <a:pt x="21464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8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9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4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59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2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1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1" y="749340"/>
                </a:lnTo>
                <a:lnTo>
                  <a:pt x="27538" y="718485"/>
                </a:lnTo>
                <a:lnTo>
                  <a:pt x="27780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09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6" y="520130"/>
                </a:lnTo>
                <a:lnTo>
                  <a:pt x="22263" y="506906"/>
                </a:lnTo>
                <a:lnTo>
                  <a:pt x="23027" y="467235"/>
                </a:lnTo>
                <a:lnTo>
                  <a:pt x="25512" y="440788"/>
                </a:lnTo>
                <a:lnTo>
                  <a:pt x="26445" y="431972"/>
                </a:lnTo>
                <a:lnTo>
                  <a:pt x="26450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0" y="268880"/>
                </a:lnTo>
                <a:lnTo>
                  <a:pt x="9405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0" y="427564"/>
                </a:lnTo>
                <a:lnTo>
                  <a:pt x="26465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5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1" y="171907"/>
                </a:lnTo>
                <a:lnTo>
                  <a:pt x="6823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3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3" y="110197"/>
                </a:lnTo>
                <a:lnTo>
                  <a:pt x="19810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2" y="70526"/>
                </a:lnTo>
                <a:lnTo>
                  <a:pt x="17735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7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3" y="176315"/>
                </a:lnTo>
                <a:lnTo>
                  <a:pt x="22629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8" y="22039"/>
                </a:lnTo>
                <a:lnTo>
                  <a:pt x="2374005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8" y="17631"/>
                </a:lnTo>
                <a:lnTo>
                  <a:pt x="2597771" y="17631"/>
                </a:lnTo>
                <a:lnTo>
                  <a:pt x="2591307" y="22039"/>
                </a:lnTo>
                <a:lnTo>
                  <a:pt x="2839346" y="22039"/>
                </a:lnTo>
                <a:lnTo>
                  <a:pt x="2853161" y="26447"/>
                </a:lnTo>
                <a:lnTo>
                  <a:pt x="2863198" y="26447"/>
                </a:lnTo>
                <a:lnTo>
                  <a:pt x="2847357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2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3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3" y="17631"/>
                </a:lnTo>
                <a:close/>
              </a:path>
              <a:path w="5285105" h="1402079">
                <a:moveTo>
                  <a:pt x="683917" y="17631"/>
                </a:moveTo>
                <a:lnTo>
                  <a:pt x="454453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7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4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1" y="22039"/>
                </a:lnTo>
                <a:lnTo>
                  <a:pt x="1066854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7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7" y="17631"/>
                </a:lnTo>
                <a:close/>
              </a:path>
              <a:path w="5285105" h="1402079">
                <a:moveTo>
                  <a:pt x="2258499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5" y="22039"/>
                </a:lnTo>
                <a:lnTo>
                  <a:pt x="2258499" y="17631"/>
                </a:lnTo>
                <a:close/>
              </a:path>
              <a:path w="5285105" h="1402079">
                <a:moveTo>
                  <a:pt x="2456529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29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80" y="17631"/>
                </a:moveTo>
                <a:lnTo>
                  <a:pt x="3000313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80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1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8" y="8815"/>
                </a:lnTo>
                <a:lnTo>
                  <a:pt x="485845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0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4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2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8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5" y="17631"/>
                </a:lnTo>
                <a:lnTo>
                  <a:pt x="3209368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7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9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9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2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3" y="4407"/>
                </a:moveTo>
                <a:lnTo>
                  <a:pt x="242190" y="4407"/>
                </a:lnTo>
                <a:lnTo>
                  <a:pt x="231401" y="8815"/>
                </a:lnTo>
                <a:lnTo>
                  <a:pt x="384747" y="8815"/>
                </a:lnTo>
                <a:lnTo>
                  <a:pt x="372423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5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5" y="8815"/>
                </a:lnTo>
                <a:lnTo>
                  <a:pt x="3976270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3" y="8815"/>
                </a:lnTo>
                <a:lnTo>
                  <a:pt x="4203926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6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7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8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7" y="4407"/>
                </a:lnTo>
                <a:lnTo>
                  <a:pt x="4453836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7" y="1003"/>
                </a:moveTo>
                <a:lnTo>
                  <a:pt x="4640388" y="4407"/>
                </a:lnTo>
                <a:lnTo>
                  <a:pt x="4652285" y="4407"/>
                </a:lnTo>
                <a:lnTo>
                  <a:pt x="4640057" y="1003"/>
                </a:lnTo>
                <a:close/>
              </a:path>
              <a:path w="5285105" h="1402079">
                <a:moveTo>
                  <a:pt x="4639960" y="0"/>
                </a:moveTo>
                <a:lnTo>
                  <a:pt x="4636451" y="0"/>
                </a:lnTo>
                <a:lnTo>
                  <a:pt x="4640057" y="1003"/>
                </a:lnTo>
                <a:lnTo>
                  <a:pt x="4639960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8740" y="886686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47804" y="1022725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418588" y="886822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49569" y="8847605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97291" y="885955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041652" y="8854308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116691" y="885463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665309" y="884845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37995" y="885889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04314" y="8858510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872172" y="885809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42001" y="8860352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170583" y="8858767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378121" y="886370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193422" y="886565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355274" y="885665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572685" y="8870357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624127" y="886813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71564" y="1025053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57007" y="10248456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3663" y="947062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0595" y="10048232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2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42185" y="10223703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04923" y="863654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2" y="0"/>
                </a:lnTo>
              </a:path>
            </a:pathLst>
          </a:custGeom>
          <a:ln w="19477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99664" y="828220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72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800734" y="7991635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806701" y="7822162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2"/>
                </a:moveTo>
                <a:lnTo>
                  <a:pt x="900" y="39382"/>
                </a:lnTo>
                <a:lnTo>
                  <a:pt x="900" y="0"/>
                </a:lnTo>
                <a:lnTo>
                  <a:pt x="0" y="0"/>
                </a:lnTo>
                <a:lnTo>
                  <a:pt x="0" y="39382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807528" y="7853157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807957" y="7686710"/>
            <a:ext cx="0" cy="6413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14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804530" y="767843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803464" y="77131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04563" y="776334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97255" y="7975814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3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05816" y="7438209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4"/>
                </a:moveTo>
                <a:lnTo>
                  <a:pt x="2640" y="51964"/>
                </a:lnTo>
                <a:lnTo>
                  <a:pt x="2640" y="0"/>
                </a:lnTo>
                <a:lnTo>
                  <a:pt x="0" y="0"/>
                </a:lnTo>
                <a:lnTo>
                  <a:pt x="0" y="51964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04665" y="7411115"/>
            <a:ext cx="1270" cy="48260"/>
          </a:xfrm>
          <a:custGeom>
            <a:avLst/>
            <a:gdLst/>
            <a:ahLst/>
            <a:cxnLst/>
            <a:rect l="l" t="t" r="r" b="b"/>
            <a:pathLst>
              <a:path w="1270" h="48259">
                <a:moveTo>
                  <a:pt x="0" y="47638"/>
                </a:moveTo>
                <a:lnTo>
                  <a:pt x="1150" y="47638"/>
                </a:lnTo>
                <a:lnTo>
                  <a:pt x="1150" y="0"/>
                </a:lnTo>
                <a:lnTo>
                  <a:pt x="0" y="0"/>
                </a:lnTo>
                <a:lnTo>
                  <a:pt x="0" y="47638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2227" y="7644681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43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07748" y="7238925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2"/>
                </a:moveTo>
                <a:lnTo>
                  <a:pt x="2340" y="47852"/>
                </a:lnTo>
                <a:lnTo>
                  <a:pt x="2340" y="0"/>
                </a:lnTo>
                <a:lnTo>
                  <a:pt x="0" y="0"/>
                </a:lnTo>
                <a:lnTo>
                  <a:pt x="0" y="47852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45877" y="718507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599798" y="71865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04997" y="7311742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04965" y="7272515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81"/>
                </a:moveTo>
                <a:lnTo>
                  <a:pt x="164" y="39881"/>
                </a:lnTo>
                <a:lnTo>
                  <a:pt x="164" y="0"/>
                </a:lnTo>
                <a:lnTo>
                  <a:pt x="0" y="0"/>
                </a:lnTo>
                <a:lnTo>
                  <a:pt x="0" y="39881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04751" y="733275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98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99032" y="7482216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52"/>
                </a:moveTo>
                <a:lnTo>
                  <a:pt x="3709" y="53252"/>
                </a:lnTo>
                <a:lnTo>
                  <a:pt x="3709" y="0"/>
                </a:lnTo>
                <a:lnTo>
                  <a:pt x="0" y="0"/>
                </a:lnTo>
                <a:lnTo>
                  <a:pt x="0" y="53252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02202" y="7358243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49"/>
                </a:moveTo>
                <a:lnTo>
                  <a:pt x="1745" y="54049"/>
                </a:lnTo>
                <a:lnTo>
                  <a:pt x="1745" y="0"/>
                </a:lnTo>
                <a:lnTo>
                  <a:pt x="0" y="0"/>
                </a:lnTo>
                <a:lnTo>
                  <a:pt x="0" y="54049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02035" y="734592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23391" y="7189754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795163" y="718964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49153" y="719014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698330" y="719072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526018" y="718836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1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776959" y="7188826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0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52195" y="7189646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213832" y="7196438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7" y="0"/>
                </a:lnTo>
              </a:path>
            </a:pathLst>
          </a:custGeom>
          <a:ln w="1124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54647" y="718939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468634" y="7191911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94869" y="744808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798016" y="7365943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8"/>
                </a:lnTo>
              </a:path>
            </a:pathLst>
          </a:custGeom>
          <a:ln w="501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700525" y="7196227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9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03921" y="7188433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210986" y="7188392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70325" y="836627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58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9584" y="818380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231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585175" y="7188034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87245" y="720054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7212" y="720817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05193" y="863362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093713" y="718973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0031" y="829692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998012" y="7188644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7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13181" y="86362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467848" y="865559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812097" y="71883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11563" y="719617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1" y="0"/>
                </a:moveTo>
                <a:lnTo>
                  <a:pt x="4165" y="31"/>
                </a:lnTo>
                <a:lnTo>
                  <a:pt x="564" y="304"/>
                </a:lnTo>
                <a:lnTo>
                  <a:pt x="0" y="745"/>
                </a:lnTo>
                <a:lnTo>
                  <a:pt x="1833" y="282"/>
                </a:lnTo>
                <a:lnTo>
                  <a:pt x="4851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774126" y="720090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41116" y="718832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8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793203" y="718852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4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687858" y="864120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073742" y="720924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94460" y="7207196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39" y="0"/>
                </a:lnTo>
              </a:path>
            </a:pathLst>
          </a:custGeom>
          <a:ln w="709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47655" y="7189893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69" y="1463417"/>
                </a:moveTo>
                <a:lnTo>
                  <a:pt x="69636" y="1463417"/>
                </a:lnTo>
                <a:lnTo>
                  <a:pt x="89959" y="1467825"/>
                </a:lnTo>
                <a:lnTo>
                  <a:pt x="361335" y="1467825"/>
                </a:lnTo>
                <a:lnTo>
                  <a:pt x="369269" y="1463417"/>
                </a:lnTo>
                <a:close/>
              </a:path>
              <a:path w="5283835" h="1468120">
                <a:moveTo>
                  <a:pt x="576337" y="1463417"/>
                </a:moveTo>
                <a:lnTo>
                  <a:pt x="369269" y="1463417"/>
                </a:lnTo>
                <a:lnTo>
                  <a:pt x="380694" y="1467825"/>
                </a:lnTo>
                <a:lnTo>
                  <a:pt x="563438" y="1467825"/>
                </a:lnTo>
                <a:lnTo>
                  <a:pt x="576337" y="1463417"/>
                </a:lnTo>
                <a:close/>
              </a:path>
              <a:path w="5283835" h="1468120">
                <a:moveTo>
                  <a:pt x="1369548" y="1463417"/>
                </a:moveTo>
                <a:lnTo>
                  <a:pt x="605769" y="1463417"/>
                </a:lnTo>
                <a:lnTo>
                  <a:pt x="623051" y="1467825"/>
                </a:lnTo>
                <a:lnTo>
                  <a:pt x="1280337" y="1467825"/>
                </a:lnTo>
                <a:lnTo>
                  <a:pt x="1369548" y="1463417"/>
                </a:lnTo>
                <a:close/>
              </a:path>
              <a:path w="5283835" h="1468120">
                <a:moveTo>
                  <a:pt x="2169165" y="1463417"/>
                </a:moveTo>
                <a:lnTo>
                  <a:pt x="1518750" y="1463417"/>
                </a:lnTo>
                <a:lnTo>
                  <a:pt x="1526865" y="1467825"/>
                </a:lnTo>
                <a:lnTo>
                  <a:pt x="2193673" y="1467825"/>
                </a:lnTo>
                <a:lnTo>
                  <a:pt x="2169165" y="1463417"/>
                </a:lnTo>
                <a:close/>
              </a:path>
              <a:path w="5283835" h="1468120">
                <a:moveTo>
                  <a:pt x="2611995" y="1463417"/>
                </a:moveTo>
                <a:lnTo>
                  <a:pt x="2169165" y="1463417"/>
                </a:lnTo>
                <a:lnTo>
                  <a:pt x="2243376" y="1467825"/>
                </a:lnTo>
                <a:lnTo>
                  <a:pt x="2609028" y="1467825"/>
                </a:lnTo>
                <a:lnTo>
                  <a:pt x="2611995" y="1463417"/>
                </a:lnTo>
                <a:close/>
              </a:path>
              <a:path w="5283835" h="1468120">
                <a:moveTo>
                  <a:pt x="3042340" y="1463417"/>
                </a:moveTo>
                <a:lnTo>
                  <a:pt x="2639311" y="1463417"/>
                </a:lnTo>
                <a:lnTo>
                  <a:pt x="2657910" y="1467825"/>
                </a:lnTo>
                <a:lnTo>
                  <a:pt x="3030286" y="1467825"/>
                </a:lnTo>
                <a:lnTo>
                  <a:pt x="3042340" y="1463417"/>
                </a:lnTo>
                <a:close/>
              </a:path>
              <a:path w="5283835" h="1468120">
                <a:moveTo>
                  <a:pt x="3480936" y="1463417"/>
                </a:moveTo>
                <a:lnTo>
                  <a:pt x="3218162" y="1463417"/>
                </a:lnTo>
                <a:lnTo>
                  <a:pt x="3229900" y="1467825"/>
                </a:lnTo>
                <a:lnTo>
                  <a:pt x="3481848" y="1467825"/>
                </a:lnTo>
                <a:lnTo>
                  <a:pt x="3480936" y="1463417"/>
                </a:lnTo>
                <a:close/>
              </a:path>
              <a:path w="5283835" h="1468120">
                <a:moveTo>
                  <a:pt x="5283303" y="1463417"/>
                </a:moveTo>
                <a:lnTo>
                  <a:pt x="3493900" y="1463417"/>
                </a:lnTo>
                <a:lnTo>
                  <a:pt x="3493493" y="1467825"/>
                </a:lnTo>
                <a:lnTo>
                  <a:pt x="5275531" y="1467825"/>
                </a:lnTo>
                <a:lnTo>
                  <a:pt x="5283303" y="1463417"/>
                </a:lnTo>
                <a:close/>
              </a:path>
              <a:path w="5283835" h="1468120">
                <a:moveTo>
                  <a:pt x="19228" y="885984"/>
                </a:moveTo>
                <a:lnTo>
                  <a:pt x="4218" y="885984"/>
                </a:lnTo>
                <a:lnTo>
                  <a:pt x="4854" y="899208"/>
                </a:lnTo>
                <a:lnTo>
                  <a:pt x="4891" y="903616"/>
                </a:lnTo>
                <a:lnTo>
                  <a:pt x="4618" y="947695"/>
                </a:lnTo>
                <a:lnTo>
                  <a:pt x="3411" y="1018221"/>
                </a:lnTo>
                <a:lnTo>
                  <a:pt x="3228" y="1031445"/>
                </a:lnTo>
                <a:lnTo>
                  <a:pt x="3105" y="1044668"/>
                </a:lnTo>
                <a:lnTo>
                  <a:pt x="3061" y="1057892"/>
                </a:lnTo>
                <a:lnTo>
                  <a:pt x="3114" y="1071116"/>
                </a:lnTo>
                <a:lnTo>
                  <a:pt x="3281" y="1079931"/>
                </a:lnTo>
                <a:lnTo>
                  <a:pt x="3581" y="1093155"/>
                </a:lnTo>
                <a:lnTo>
                  <a:pt x="4031" y="1101971"/>
                </a:lnTo>
                <a:lnTo>
                  <a:pt x="4127" y="1115194"/>
                </a:lnTo>
                <a:lnTo>
                  <a:pt x="3823" y="1119602"/>
                </a:lnTo>
                <a:lnTo>
                  <a:pt x="3536" y="1119602"/>
                </a:lnTo>
                <a:lnTo>
                  <a:pt x="3749" y="1128418"/>
                </a:lnTo>
                <a:lnTo>
                  <a:pt x="4158" y="1154865"/>
                </a:lnTo>
                <a:lnTo>
                  <a:pt x="4577" y="1185721"/>
                </a:lnTo>
                <a:lnTo>
                  <a:pt x="4802" y="1198944"/>
                </a:lnTo>
                <a:lnTo>
                  <a:pt x="5592" y="1243023"/>
                </a:lnTo>
                <a:lnTo>
                  <a:pt x="6654" y="1278286"/>
                </a:lnTo>
                <a:lnTo>
                  <a:pt x="5904" y="1287102"/>
                </a:lnTo>
                <a:lnTo>
                  <a:pt x="4451" y="1335589"/>
                </a:lnTo>
                <a:lnTo>
                  <a:pt x="4414" y="1353220"/>
                </a:lnTo>
                <a:lnTo>
                  <a:pt x="4464" y="1366444"/>
                </a:lnTo>
                <a:lnTo>
                  <a:pt x="4558" y="1379668"/>
                </a:lnTo>
                <a:lnTo>
                  <a:pt x="4689" y="1392891"/>
                </a:lnTo>
                <a:lnTo>
                  <a:pt x="4850" y="1401707"/>
                </a:lnTo>
                <a:lnTo>
                  <a:pt x="5556" y="1454602"/>
                </a:lnTo>
                <a:lnTo>
                  <a:pt x="18491" y="1463417"/>
                </a:lnTo>
                <a:lnTo>
                  <a:pt x="1344923" y="1463417"/>
                </a:lnTo>
                <a:lnTo>
                  <a:pt x="1347788" y="1459010"/>
                </a:lnTo>
                <a:lnTo>
                  <a:pt x="5195442" y="1459010"/>
                </a:lnTo>
                <a:lnTo>
                  <a:pt x="5188108" y="1454602"/>
                </a:lnTo>
                <a:lnTo>
                  <a:pt x="1226117" y="1454602"/>
                </a:lnTo>
                <a:lnTo>
                  <a:pt x="1216557" y="1450194"/>
                </a:lnTo>
                <a:lnTo>
                  <a:pt x="131316" y="1450194"/>
                </a:lnTo>
                <a:lnTo>
                  <a:pt x="75111" y="1445786"/>
                </a:lnTo>
                <a:lnTo>
                  <a:pt x="32355" y="1445786"/>
                </a:lnTo>
                <a:lnTo>
                  <a:pt x="25800" y="1436970"/>
                </a:lnTo>
                <a:lnTo>
                  <a:pt x="25677" y="1423746"/>
                </a:lnTo>
                <a:lnTo>
                  <a:pt x="25530" y="1410523"/>
                </a:lnTo>
                <a:lnTo>
                  <a:pt x="25320" y="1397299"/>
                </a:lnTo>
                <a:lnTo>
                  <a:pt x="24658" y="1379668"/>
                </a:lnTo>
                <a:lnTo>
                  <a:pt x="23761" y="1366444"/>
                </a:lnTo>
                <a:lnTo>
                  <a:pt x="23817" y="1344404"/>
                </a:lnTo>
                <a:lnTo>
                  <a:pt x="23812" y="1335589"/>
                </a:lnTo>
                <a:lnTo>
                  <a:pt x="23874" y="1322365"/>
                </a:lnTo>
                <a:lnTo>
                  <a:pt x="24767" y="1322365"/>
                </a:lnTo>
                <a:lnTo>
                  <a:pt x="24754" y="1309141"/>
                </a:lnTo>
                <a:lnTo>
                  <a:pt x="24560" y="1304734"/>
                </a:lnTo>
                <a:lnTo>
                  <a:pt x="24221" y="1295918"/>
                </a:lnTo>
                <a:lnTo>
                  <a:pt x="23774" y="1287102"/>
                </a:lnTo>
                <a:lnTo>
                  <a:pt x="23253" y="1282694"/>
                </a:lnTo>
                <a:lnTo>
                  <a:pt x="22695" y="1273878"/>
                </a:lnTo>
                <a:lnTo>
                  <a:pt x="22135" y="1269470"/>
                </a:lnTo>
                <a:lnTo>
                  <a:pt x="20600" y="1225392"/>
                </a:lnTo>
                <a:lnTo>
                  <a:pt x="20572" y="1207760"/>
                </a:lnTo>
                <a:lnTo>
                  <a:pt x="20823" y="1190129"/>
                </a:lnTo>
                <a:lnTo>
                  <a:pt x="21111" y="1176905"/>
                </a:lnTo>
                <a:lnTo>
                  <a:pt x="21426" y="1168089"/>
                </a:lnTo>
                <a:lnTo>
                  <a:pt x="21758" y="1159273"/>
                </a:lnTo>
                <a:lnTo>
                  <a:pt x="22429" y="1159273"/>
                </a:lnTo>
                <a:lnTo>
                  <a:pt x="21190" y="1093155"/>
                </a:lnTo>
                <a:lnTo>
                  <a:pt x="21444" y="1084339"/>
                </a:lnTo>
                <a:lnTo>
                  <a:pt x="21858" y="1079931"/>
                </a:lnTo>
                <a:lnTo>
                  <a:pt x="22146" y="1079931"/>
                </a:lnTo>
                <a:lnTo>
                  <a:pt x="21754" y="991774"/>
                </a:lnTo>
                <a:lnTo>
                  <a:pt x="21930" y="991774"/>
                </a:lnTo>
                <a:lnTo>
                  <a:pt x="21363" y="978550"/>
                </a:lnTo>
                <a:lnTo>
                  <a:pt x="20121" y="952103"/>
                </a:lnTo>
                <a:lnTo>
                  <a:pt x="19547" y="938879"/>
                </a:lnTo>
                <a:lnTo>
                  <a:pt x="19072" y="925655"/>
                </a:lnTo>
                <a:lnTo>
                  <a:pt x="19343" y="916840"/>
                </a:lnTo>
                <a:lnTo>
                  <a:pt x="19520" y="912432"/>
                </a:lnTo>
                <a:lnTo>
                  <a:pt x="19796" y="912432"/>
                </a:lnTo>
                <a:lnTo>
                  <a:pt x="19228" y="885984"/>
                </a:lnTo>
                <a:close/>
              </a:path>
              <a:path w="5283835" h="1468120">
                <a:moveTo>
                  <a:pt x="5242987" y="1459010"/>
                </a:moveTo>
                <a:lnTo>
                  <a:pt x="1409295" y="1459010"/>
                </a:lnTo>
                <a:lnTo>
                  <a:pt x="1415425" y="1463417"/>
                </a:lnTo>
                <a:lnTo>
                  <a:pt x="5250565" y="1463417"/>
                </a:lnTo>
                <a:lnTo>
                  <a:pt x="5242987" y="1459010"/>
                </a:lnTo>
                <a:close/>
              </a:path>
              <a:path w="5283835" h="1468120">
                <a:moveTo>
                  <a:pt x="1459624" y="1450194"/>
                </a:moveTo>
                <a:lnTo>
                  <a:pt x="1244702" y="1450194"/>
                </a:lnTo>
                <a:lnTo>
                  <a:pt x="1226117" y="1454602"/>
                </a:lnTo>
                <a:lnTo>
                  <a:pt x="1413015" y="1454602"/>
                </a:lnTo>
                <a:lnTo>
                  <a:pt x="1459624" y="1450194"/>
                </a:lnTo>
                <a:close/>
              </a:path>
              <a:path w="5283835" h="1468120">
                <a:moveTo>
                  <a:pt x="2171318" y="1450194"/>
                </a:moveTo>
                <a:lnTo>
                  <a:pt x="1472892" y="1450194"/>
                </a:lnTo>
                <a:lnTo>
                  <a:pt x="1469326" y="1454602"/>
                </a:lnTo>
                <a:lnTo>
                  <a:pt x="2165510" y="1454602"/>
                </a:lnTo>
                <a:lnTo>
                  <a:pt x="2171318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41" y="1450194"/>
                </a:lnTo>
                <a:lnTo>
                  <a:pt x="2292412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5" y="1450194"/>
                </a:moveTo>
                <a:lnTo>
                  <a:pt x="2643364" y="1450194"/>
                </a:lnTo>
                <a:lnTo>
                  <a:pt x="2646798" y="1454602"/>
                </a:lnTo>
                <a:lnTo>
                  <a:pt x="2896567" y="1454602"/>
                </a:lnTo>
                <a:lnTo>
                  <a:pt x="2902165" y="1450194"/>
                </a:lnTo>
                <a:close/>
              </a:path>
              <a:path w="5283835" h="1468120">
                <a:moveTo>
                  <a:pt x="3174082" y="1450194"/>
                </a:moveTo>
                <a:lnTo>
                  <a:pt x="3061189" y="1450194"/>
                </a:lnTo>
                <a:lnTo>
                  <a:pt x="3052149" y="1454602"/>
                </a:lnTo>
                <a:lnTo>
                  <a:pt x="3178757" y="1454602"/>
                </a:lnTo>
                <a:lnTo>
                  <a:pt x="3174082" y="1450194"/>
                </a:lnTo>
                <a:close/>
              </a:path>
              <a:path w="5283835" h="1468120">
                <a:moveTo>
                  <a:pt x="3350708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59" y="1454602"/>
                </a:lnTo>
                <a:lnTo>
                  <a:pt x="3350708" y="1450194"/>
                </a:lnTo>
                <a:close/>
              </a:path>
              <a:path w="5283835" h="1468120">
                <a:moveTo>
                  <a:pt x="4409470" y="1450194"/>
                </a:moveTo>
                <a:lnTo>
                  <a:pt x="3467980" y="1450194"/>
                </a:lnTo>
                <a:lnTo>
                  <a:pt x="3479449" y="1454602"/>
                </a:lnTo>
                <a:lnTo>
                  <a:pt x="4424292" y="1454602"/>
                </a:lnTo>
                <a:lnTo>
                  <a:pt x="4409470" y="1450194"/>
                </a:lnTo>
                <a:close/>
              </a:path>
              <a:path w="5283835" h="1468120">
                <a:moveTo>
                  <a:pt x="4831929" y="1450194"/>
                </a:moveTo>
                <a:lnTo>
                  <a:pt x="4448361" y="1450194"/>
                </a:lnTo>
                <a:lnTo>
                  <a:pt x="4453985" y="1454602"/>
                </a:lnTo>
                <a:lnTo>
                  <a:pt x="4839453" y="1454602"/>
                </a:lnTo>
                <a:lnTo>
                  <a:pt x="4831929" y="1450194"/>
                </a:lnTo>
                <a:close/>
              </a:path>
              <a:path w="5283835" h="1468120">
                <a:moveTo>
                  <a:pt x="4931870" y="1450194"/>
                </a:moveTo>
                <a:lnTo>
                  <a:pt x="4927657" y="1450194"/>
                </a:lnTo>
                <a:lnTo>
                  <a:pt x="4917949" y="1454602"/>
                </a:lnTo>
                <a:lnTo>
                  <a:pt x="4928123" y="1454602"/>
                </a:lnTo>
                <a:lnTo>
                  <a:pt x="4931870" y="1450194"/>
                </a:lnTo>
                <a:close/>
              </a:path>
              <a:path w="5283835" h="1468120">
                <a:moveTo>
                  <a:pt x="5027233" y="1450194"/>
                </a:moveTo>
                <a:lnTo>
                  <a:pt x="4970400" y="1450194"/>
                </a:lnTo>
                <a:lnTo>
                  <a:pt x="4955904" y="1454602"/>
                </a:lnTo>
                <a:lnTo>
                  <a:pt x="5041010" y="1454602"/>
                </a:lnTo>
                <a:lnTo>
                  <a:pt x="5027233" y="1450194"/>
                </a:lnTo>
                <a:close/>
              </a:path>
              <a:path w="5283835" h="1468120">
                <a:moveTo>
                  <a:pt x="257842" y="1445786"/>
                </a:moveTo>
                <a:lnTo>
                  <a:pt x="221610" y="1445786"/>
                </a:lnTo>
                <a:lnTo>
                  <a:pt x="210498" y="1450194"/>
                </a:lnTo>
                <a:lnTo>
                  <a:pt x="257709" y="1450194"/>
                </a:lnTo>
                <a:lnTo>
                  <a:pt x="257842" y="1445786"/>
                </a:lnTo>
                <a:close/>
              </a:path>
              <a:path w="5283835" h="1468120">
                <a:moveTo>
                  <a:pt x="624964" y="1445786"/>
                </a:moveTo>
                <a:lnTo>
                  <a:pt x="351967" y="1445786"/>
                </a:lnTo>
                <a:lnTo>
                  <a:pt x="353357" y="1450194"/>
                </a:lnTo>
                <a:lnTo>
                  <a:pt x="638394" y="1450194"/>
                </a:lnTo>
                <a:lnTo>
                  <a:pt x="624964" y="1445786"/>
                </a:lnTo>
                <a:close/>
              </a:path>
              <a:path w="5283835" h="1468120">
                <a:moveTo>
                  <a:pt x="994100" y="1445786"/>
                </a:moveTo>
                <a:lnTo>
                  <a:pt x="650927" y="1445786"/>
                </a:lnTo>
                <a:lnTo>
                  <a:pt x="638394" y="1450194"/>
                </a:lnTo>
                <a:lnTo>
                  <a:pt x="983320" y="1450194"/>
                </a:lnTo>
                <a:lnTo>
                  <a:pt x="994100" y="1445786"/>
                </a:lnTo>
                <a:close/>
              </a:path>
              <a:path w="5283835" h="1468120">
                <a:moveTo>
                  <a:pt x="1227640" y="1445786"/>
                </a:moveTo>
                <a:lnTo>
                  <a:pt x="1138315" y="1445786"/>
                </a:lnTo>
                <a:lnTo>
                  <a:pt x="1144887" y="1450194"/>
                </a:lnTo>
                <a:lnTo>
                  <a:pt x="1239490" y="1450194"/>
                </a:lnTo>
                <a:lnTo>
                  <a:pt x="1227640" y="1445786"/>
                </a:lnTo>
                <a:close/>
              </a:path>
              <a:path w="5283835" h="1468120">
                <a:moveTo>
                  <a:pt x="1708756" y="1445786"/>
                </a:moveTo>
                <a:lnTo>
                  <a:pt x="1642218" y="1445786"/>
                </a:lnTo>
                <a:lnTo>
                  <a:pt x="1644602" y="1450194"/>
                </a:lnTo>
                <a:lnTo>
                  <a:pt x="1721614" y="1450194"/>
                </a:lnTo>
                <a:lnTo>
                  <a:pt x="1708756" y="1445786"/>
                </a:lnTo>
                <a:close/>
              </a:path>
              <a:path w="5283835" h="1468120">
                <a:moveTo>
                  <a:pt x="1824948" y="1445786"/>
                </a:moveTo>
                <a:lnTo>
                  <a:pt x="1776290" y="1445786"/>
                </a:lnTo>
                <a:lnTo>
                  <a:pt x="1782887" y="1450194"/>
                </a:lnTo>
                <a:lnTo>
                  <a:pt x="1834293" y="1450194"/>
                </a:lnTo>
                <a:lnTo>
                  <a:pt x="1824948" y="1445786"/>
                </a:lnTo>
                <a:close/>
              </a:path>
              <a:path w="5283835" h="1468120">
                <a:moveTo>
                  <a:pt x="1963950" y="1445786"/>
                </a:moveTo>
                <a:lnTo>
                  <a:pt x="1957466" y="1445786"/>
                </a:lnTo>
                <a:lnTo>
                  <a:pt x="1960027" y="1450194"/>
                </a:lnTo>
                <a:lnTo>
                  <a:pt x="1989074" y="1450194"/>
                </a:lnTo>
                <a:lnTo>
                  <a:pt x="1963950" y="1445786"/>
                </a:lnTo>
                <a:close/>
              </a:path>
              <a:path w="5283835" h="1468120">
                <a:moveTo>
                  <a:pt x="4017473" y="1445786"/>
                </a:moveTo>
                <a:lnTo>
                  <a:pt x="4002176" y="1445786"/>
                </a:lnTo>
                <a:lnTo>
                  <a:pt x="3986578" y="1450194"/>
                </a:lnTo>
                <a:lnTo>
                  <a:pt x="4031987" y="1450194"/>
                </a:lnTo>
                <a:lnTo>
                  <a:pt x="4017473" y="1445786"/>
                </a:lnTo>
                <a:close/>
              </a:path>
              <a:path w="5283835" h="1468120">
                <a:moveTo>
                  <a:pt x="158192" y="1441378"/>
                </a:moveTo>
                <a:lnTo>
                  <a:pt x="143421" y="1441378"/>
                </a:lnTo>
                <a:lnTo>
                  <a:pt x="136094" y="1445786"/>
                </a:lnTo>
                <a:lnTo>
                  <a:pt x="161087" y="1445786"/>
                </a:lnTo>
                <a:lnTo>
                  <a:pt x="158192" y="1441378"/>
                </a:lnTo>
                <a:close/>
              </a:path>
              <a:path w="5283835" h="1468120">
                <a:moveTo>
                  <a:pt x="24767" y="1322365"/>
                </a:moveTo>
                <a:lnTo>
                  <a:pt x="23874" y="1322365"/>
                </a:lnTo>
                <a:lnTo>
                  <a:pt x="23840" y="1335589"/>
                </a:lnTo>
                <a:lnTo>
                  <a:pt x="24165" y="1335589"/>
                </a:lnTo>
                <a:lnTo>
                  <a:pt x="24108" y="1344404"/>
                </a:lnTo>
                <a:lnTo>
                  <a:pt x="24564" y="1331181"/>
                </a:lnTo>
                <a:lnTo>
                  <a:pt x="24767" y="1322365"/>
                </a:lnTo>
                <a:close/>
              </a:path>
              <a:path w="5283835" h="1468120">
                <a:moveTo>
                  <a:pt x="23874" y="1322365"/>
                </a:moveTo>
                <a:lnTo>
                  <a:pt x="23812" y="1335589"/>
                </a:lnTo>
                <a:lnTo>
                  <a:pt x="23874" y="1322365"/>
                </a:lnTo>
                <a:close/>
              </a:path>
              <a:path w="5283835" h="1468120">
                <a:moveTo>
                  <a:pt x="22146" y="1079931"/>
                </a:moveTo>
                <a:lnTo>
                  <a:pt x="21858" y="1079931"/>
                </a:lnTo>
                <a:lnTo>
                  <a:pt x="22185" y="1088747"/>
                </a:lnTo>
                <a:lnTo>
                  <a:pt x="22146" y="1079931"/>
                </a:lnTo>
                <a:close/>
              </a:path>
              <a:path w="5283835" h="1468120">
                <a:moveTo>
                  <a:pt x="23188" y="859537"/>
                </a:moveTo>
                <a:lnTo>
                  <a:pt x="19833" y="859537"/>
                </a:lnTo>
                <a:lnTo>
                  <a:pt x="20289" y="863945"/>
                </a:lnTo>
                <a:lnTo>
                  <a:pt x="20702" y="872761"/>
                </a:lnTo>
                <a:lnTo>
                  <a:pt x="21687" y="916840"/>
                </a:lnTo>
                <a:lnTo>
                  <a:pt x="21701" y="934471"/>
                </a:lnTo>
                <a:lnTo>
                  <a:pt x="22754" y="921248"/>
                </a:lnTo>
                <a:lnTo>
                  <a:pt x="23469" y="912432"/>
                </a:lnTo>
                <a:lnTo>
                  <a:pt x="23894" y="903616"/>
                </a:lnTo>
                <a:lnTo>
                  <a:pt x="24079" y="899208"/>
                </a:lnTo>
                <a:lnTo>
                  <a:pt x="24071" y="890392"/>
                </a:lnTo>
                <a:lnTo>
                  <a:pt x="23920" y="881577"/>
                </a:lnTo>
                <a:lnTo>
                  <a:pt x="23674" y="877169"/>
                </a:lnTo>
                <a:lnTo>
                  <a:pt x="23382" y="868353"/>
                </a:lnTo>
                <a:lnTo>
                  <a:pt x="23188" y="859537"/>
                </a:lnTo>
                <a:close/>
              </a:path>
              <a:path w="5283835" h="1468120">
                <a:moveTo>
                  <a:pt x="19796" y="912432"/>
                </a:moveTo>
                <a:lnTo>
                  <a:pt x="19520" y="912432"/>
                </a:lnTo>
                <a:lnTo>
                  <a:pt x="19771" y="921248"/>
                </a:lnTo>
                <a:lnTo>
                  <a:pt x="19932" y="925655"/>
                </a:lnTo>
                <a:lnTo>
                  <a:pt x="20174" y="930063"/>
                </a:lnTo>
                <a:lnTo>
                  <a:pt x="19796" y="912432"/>
                </a:lnTo>
                <a:close/>
              </a:path>
              <a:path w="5283835" h="1468120">
                <a:moveTo>
                  <a:pt x="729" y="555393"/>
                </a:moveTo>
                <a:lnTo>
                  <a:pt x="378" y="568617"/>
                </a:lnTo>
                <a:lnTo>
                  <a:pt x="141" y="581840"/>
                </a:lnTo>
                <a:lnTo>
                  <a:pt x="7" y="590656"/>
                </a:lnTo>
                <a:lnTo>
                  <a:pt x="10" y="599472"/>
                </a:lnTo>
                <a:lnTo>
                  <a:pt x="127" y="603880"/>
                </a:lnTo>
                <a:lnTo>
                  <a:pt x="309" y="608288"/>
                </a:lnTo>
                <a:lnTo>
                  <a:pt x="2561" y="608288"/>
                </a:lnTo>
                <a:lnTo>
                  <a:pt x="2906" y="612696"/>
                </a:lnTo>
                <a:lnTo>
                  <a:pt x="3228" y="612696"/>
                </a:lnTo>
                <a:lnTo>
                  <a:pt x="3517" y="617103"/>
                </a:lnTo>
                <a:lnTo>
                  <a:pt x="3763" y="625919"/>
                </a:lnTo>
                <a:lnTo>
                  <a:pt x="3956" y="634735"/>
                </a:lnTo>
                <a:lnTo>
                  <a:pt x="4087" y="643551"/>
                </a:lnTo>
                <a:lnTo>
                  <a:pt x="3487" y="647959"/>
                </a:lnTo>
                <a:lnTo>
                  <a:pt x="999" y="647959"/>
                </a:lnTo>
                <a:lnTo>
                  <a:pt x="527" y="652367"/>
                </a:lnTo>
                <a:lnTo>
                  <a:pt x="184" y="665590"/>
                </a:lnTo>
                <a:lnTo>
                  <a:pt x="25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1" y="700853"/>
                </a:lnTo>
                <a:lnTo>
                  <a:pt x="347" y="709669"/>
                </a:lnTo>
                <a:lnTo>
                  <a:pt x="594" y="722893"/>
                </a:lnTo>
                <a:lnTo>
                  <a:pt x="879" y="736116"/>
                </a:lnTo>
                <a:lnTo>
                  <a:pt x="1505" y="766972"/>
                </a:lnTo>
                <a:lnTo>
                  <a:pt x="1816" y="780195"/>
                </a:lnTo>
                <a:lnTo>
                  <a:pt x="2107" y="793419"/>
                </a:lnTo>
                <a:lnTo>
                  <a:pt x="2363" y="811050"/>
                </a:lnTo>
                <a:lnTo>
                  <a:pt x="2569" y="824274"/>
                </a:lnTo>
                <a:lnTo>
                  <a:pt x="2711" y="837498"/>
                </a:lnTo>
                <a:lnTo>
                  <a:pt x="2745" y="868353"/>
                </a:lnTo>
                <a:lnTo>
                  <a:pt x="2608" y="881577"/>
                </a:lnTo>
                <a:lnTo>
                  <a:pt x="2349" y="894800"/>
                </a:lnTo>
                <a:lnTo>
                  <a:pt x="2924" y="890392"/>
                </a:lnTo>
                <a:lnTo>
                  <a:pt x="3561" y="885984"/>
                </a:lnTo>
                <a:lnTo>
                  <a:pt x="19228" y="885984"/>
                </a:lnTo>
                <a:lnTo>
                  <a:pt x="18849" y="868353"/>
                </a:lnTo>
                <a:lnTo>
                  <a:pt x="19349" y="863945"/>
                </a:lnTo>
                <a:lnTo>
                  <a:pt x="19833" y="859537"/>
                </a:lnTo>
                <a:lnTo>
                  <a:pt x="23188" y="859537"/>
                </a:lnTo>
                <a:lnTo>
                  <a:pt x="23092" y="855129"/>
                </a:lnTo>
                <a:lnTo>
                  <a:pt x="22853" y="846313"/>
                </a:lnTo>
                <a:lnTo>
                  <a:pt x="22714" y="828682"/>
                </a:lnTo>
                <a:lnTo>
                  <a:pt x="22724" y="815458"/>
                </a:lnTo>
                <a:lnTo>
                  <a:pt x="22930" y="793419"/>
                </a:lnTo>
                <a:lnTo>
                  <a:pt x="21421" y="784603"/>
                </a:lnTo>
                <a:lnTo>
                  <a:pt x="21006" y="771379"/>
                </a:lnTo>
                <a:lnTo>
                  <a:pt x="21231" y="758156"/>
                </a:lnTo>
                <a:lnTo>
                  <a:pt x="21736" y="740524"/>
                </a:lnTo>
                <a:lnTo>
                  <a:pt x="22148" y="740524"/>
                </a:lnTo>
                <a:lnTo>
                  <a:pt x="22241" y="727301"/>
                </a:lnTo>
                <a:lnTo>
                  <a:pt x="22284" y="709669"/>
                </a:lnTo>
                <a:lnTo>
                  <a:pt x="22216" y="696445"/>
                </a:lnTo>
                <a:lnTo>
                  <a:pt x="22042" y="683222"/>
                </a:lnTo>
                <a:lnTo>
                  <a:pt x="21735" y="669998"/>
                </a:lnTo>
                <a:lnTo>
                  <a:pt x="22336" y="665590"/>
                </a:lnTo>
                <a:lnTo>
                  <a:pt x="22719" y="656774"/>
                </a:lnTo>
                <a:lnTo>
                  <a:pt x="22925" y="643551"/>
                </a:lnTo>
                <a:lnTo>
                  <a:pt x="22974" y="634735"/>
                </a:lnTo>
                <a:lnTo>
                  <a:pt x="22930" y="603880"/>
                </a:lnTo>
                <a:lnTo>
                  <a:pt x="22845" y="581840"/>
                </a:lnTo>
                <a:lnTo>
                  <a:pt x="25650" y="581840"/>
                </a:lnTo>
                <a:lnTo>
                  <a:pt x="25431" y="573025"/>
                </a:lnTo>
                <a:lnTo>
                  <a:pt x="1169" y="573025"/>
                </a:lnTo>
                <a:lnTo>
                  <a:pt x="934" y="564209"/>
                </a:lnTo>
                <a:lnTo>
                  <a:pt x="729" y="555393"/>
                </a:lnTo>
                <a:close/>
              </a:path>
              <a:path w="5283835" h="1468120">
                <a:moveTo>
                  <a:pt x="26796" y="771379"/>
                </a:moveTo>
                <a:lnTo>
                  <a:pt x="23382" y="771379"/>
                </a:lnTo>
                <a:lnTo>
                  <a:pt x="24429" y="819866"/>
                </a:lnTo>
                <a:lnTo>
                  <a:pt x="25211" y="811050"/>
                </a:lnTo>
                <a:lnTo>
                  <a:pt x="25817" y="797827"/>
                </a:lnTo>
                <a:lnTo>
                  <a:pt x="26277" y="789011"/>
                </a:lnTo>
                <a:lnTo>
                  <a:pt x="26622" y="780195"/>
                </a:lnTo>
                <a:lnTo>
                  <a:pt x="26796" y="771379"/>
                </a:lnTo>
                <a:close/>
              </a:path>
              <a:path w="5283835" h="1468120">
                <a:moveTo>
                  <a:pt x="22148" y="740524"/>
                </a:moveTo>
                <a:lnTo>
                  <a:pt x="21846" y="740524"/>
                </a:lnTo>
                <a:lnTo>
                  <a:pt x="22216" y="749340"/>
                </a:lnTo>
                <a:lnTo>
                  <a:pt x="22635" y="766972"/>
                </a:lnTo>
                <a:lnTo>
                  <a:pt x="22906" y="780195"/>
                </a:lnTo>
                <a:lnTo>
                  <a:pt x="22835" y="793419"/>
                </a:lnTo>
                <a:lnTo>
                  <a:pt x="23382" y="771379"/>
                </a:lnTo>
                <a:lnTo>
                  <a:pt x="26796" y="771379"/>
                </a:lnTo>
                <a:lnTo>
                  <a:pt x="26883" y="766972"/>
                </a:lnTo>
                <a:lnTo>
                  <a:pt x="27022" y="758156"/>
                </a:lnTo>
                <a:lnTo>
                  <a:pt x="22946" y="758156"/>
                </a:lnTo>
                <a:lnTo>
                  <a:pt x="22503" y="753748"/>
                </a:lnTo>
                <a:lnTo>
                  <a:pt x="22117" y="744932"/>
                </a:lnTo>
                <a:lnTo>
                  <a:pt x="22148" y="740524"/>
                </a:lnTo>
                <a:close/>
              </a:path>
              <a:path w="5283835" h="1468120">
                <a:moveTo>
                  <a:pt x="28419" y="683222"/>
                </a:moveTo>
                <a:lnTo>
                  <a:pt x="28208" y="683222"/>
                </a:lnTo>
                <a:lnTo>
                  <a:pt x="27913" y="692037"/>
                </a:lnTo>
                <a:lnTo>
                  <a:pt x="27547" y="696445"/>
                </a:lnTo>
                <a:lnTo>
                  <a:pt x="24497" y="749340"/>
                </a:lnTo>
                <a:lnTo>
                  <a:pt x="23955" y="753748"/>
                </a:lnTo>
                <a:lnTo>
                  <a:pt x="23434" y="758156"/>
                </a:lnTo>
                <a:lnTo>
                  <a:pt x="27022" y="758156"/>
                </a:lnTo>
                <a:lnTo>
                  <a:pt x="27092" y="753748"/>
                </a:lnTo>
                <a:lnTo>
                  <a:pt x="27473" y="727301"/>
                </a:lnTo>
                <a:lnTo>
                  <a:pt x="28013" y="696445"/>
                </a:lnTo>
                <a:lnTo>
                  <a:pt x="28419" y="683222"/>
                </a:lnTo>
                <a:close/>
              </a:path>
              <a:path w="5283835" h="1468120">
                <a:moveTo>
                  <a:pt x="23068" y="427564"/>
                </a:moveTo>
                <a:lnTo>
                  <a:pt x="8354" y="427564"/>
                </a:lnTo>
                <a:lnTo>
                  <a:pt x="8559" y="436380"/>
                </a:lnTo>
                <a:lnTo>
                  <a:pt x="8433" y="449604"/>
                </a:lnTo>
                <a:lnTo>
                  <a:pt x="6645" y="489275"/>
                </a:lnTo>
                <a:lnTo>
                  <a:pt x="3945" y="528946"/>
                </a:lnTo>
                <a:lnTo>
                  <a:pt x="3110" y="542169"/>
                </a:lnTo>
                <a:lnTo>
                  <a:pt x="2402" y="555393"/>
                </a:lnTo>
                <a:lnTo>
                  <a:pt x="1880" y="568617"/>
                </a:lnTo>
                <a:lnTo>
                  <a:pt x="1472" y="573025"/>
                </a:lnTo>
                <a:lnTo>
                  <a:pt x="25431" y="573025"/>
                </a:lnTo>
                <a:lnTo>
                  <a:pt x="25212" y="564209"/>
                </a:lnTo>
                <a:lnTo>
                  <a:pt x="24695" y="550985"/>
                </a:lnTo>
                <a:lnTo>
                  <a:pt x="24120" y="542169"/>
                </a:lnTo>
                <a:lnTo>
                  <a:pt x="23508" y="533354"/>
                </a:lnTo>
                <a:lnTo>
                  <a:pt x="22250" y="515722"/>
                </a:lnTo>
                <a:lnTo>
                  <a:pt x="22478" y="489275"/>
                </a:lnTo>
                <a:lnTo>
                  <a:pt x="24473" y="449604"/>
                </a:lnTo>
                <a:lnTo>
                  <a:pt x="26287" y="436380"/>
                </a:lnTo>
                <a:lnTo>
                  <a:pt x="26315" y="431972"/>
                </a:lnTo>
                <a:lnTo>
                  <a:pt x="23318" y="431972"/>
                </a:lnTo>
                <a:lnTo>
                  <a:pt x="23068" y="427564"/>
                </a:lnTo>
                <a:close/>
              </a:path>
              <a:path w="5283835" h="1468120">
                <a:moveTo>
                  <a:pt x="22150" y="268880"/>
                </a:moveTo>
                <a:lnTo>
                  <a:pt x="8089" y="268880"/>
                </a:lnTo>
                <a:lnTo>
                  <a:pt x="8865" y="273288"/>
                </a:lnTo>
                <a:lnTo>
                  <a:pt x="9349" y="277696"/>
                </a:lnTo>
                <a:lnTo>
                  <a:pt x="9581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1" y="317367"/>
                </a:lnTo>
                <a:lnTo>
                  <a:pt x="7936" y="361446"/>
                </a:lnTo>
                <a:lnTo>
                  <a:pt x="7528" y="379078"/>
                </a:lnTo>
                <a:lnTo>
                  <a:pt x="7187" y="396709"/>
                </a:lnTo>
                <a:lnTo>
                  <a:pt x="6955" y="409933"/>
                </a:lnTo>
                <a:lnTo>
                  <a:pt x="6934" y="414341"/>
                </a:lnTo>
                <a:lnTo>
                  <a:pt x="6897" y="431972"/>
                </a:lnTo>
                <a:lnTo>
                  <a:pt x="6974" y="445196"/>
                </a:lnTo>
                <a:lnTo>
                  <a:pt x="8354" y="427564"/>
                </a:lnTo>
                <a:lnTo>
                  <a:pt x="23068" y="427564"/>
                </a:lnTo>
                <a:lnTo>
                  <a:pt x="22845" y="423156"/>
                </a:lnTo>
                <a:lnTo>
                  <a:pt x="22656" y="418749"/>
                </a:lnTo>
                <a:lnTo>
                  <a:pt x="22506" y="405525"/>
                </a:lnTo>
                <a:lnTo>
                  <a:pt x="22402" y="392301"/>
                </a:lnTo>
                <a:lnTo>
                  <a:pt x="22579" y="379078"/>
                </a:lnTo>
                <a:lnTo>
                  <a:pt x="22706" y="370262"/>
                </a:lnTo>
                <a:lnTo>
                  <a:pt x="22786" y="357038"/>
                </a:lnTo>
                <a:lnTo>
                  <a:pt x="22812" y="334999"/>
                </a:lnTo>
                <a:lnTo>
                  <a:pt x="22764" y="321775"/>
                </a:lnTo>
                <a:lnTo>
                  <a:pt x="22678" y="308551"/>
                </a:lnTo>
                <a:lnTo>
                  <a:pt x="22557" y="299736"/>
                </a:lnTo>
                <a:lnTo>
                  <a:pt x="22404" y="286512"/>
                </a:lnTo>
                <a:lnTo>
                  <a:pt x="22221" y="273288"/>
                </a:lnTo>
                <a:lnTo>
                  <a:pt x="22150" y="268880"/>
                </a:lnTo>
                <a:close/>
              </a:path>
              <a:path w="5283835" h="1468120">
                <a:moveTo>
                  <a:pt x="26276" y="409933"/>
                </a:moveTo>
                <a:lnTo>
                  <a:pt x="25585" y="409933"/>
                </a:lnTo>
                <a:lnTo>
                  <a:pt x="25331" y="414341"/>
                </a:lnTo>
                <a:lnTo>
                  <a:pt x="24769" y="418749"/>
                </a:lnTo>
                <a:lnTo>
                  <a:pt x="23876" y="431972"/>
                </a:lnTo>
                <a:lnTo>
                  <a:pt x="26315" y="431972"/>
                </a:lnTo>
                <a:lnTo>
                  <a:pt x="26276" y="409933"/>
                </a:lnTo>
                <a:close/>
              </a:path>
              <a:path w="5283835" h="1468120">
                <a:moveTo>
                  <a:pt x="485957" y="8815"/>
                </a:moveTo>
                <a:lnTo>
                  <a:pt x="8521" y="8815"/>
                </a:lnTo>
                <a:lnTo>
                  <a:pt x="8464" y="30855"/>
                </a:lnTo>
                <a:lnTo>
                  <a:pt x="8047" y="57302"/>
                </a:lnTo>
                <a:lnTo>
                  <a:pt x="7937" y="70526"/>
                </a:lnTo>
                <a:lnTo>
                  <a:pt x="7906" y="83749"/>
                </a:lnTo>
                <a:lnTo>
                  <a:pt x="7600" y="92565"/>
                </a:lnTo>
                <a:lnTo>
                  <a:pt x="7276" y="110197"/>
                </a:lnTo>
                <a:lnTo>
                  <a:pt x="7035" y="127828"/>
                </a:lnTo>
                <a:lnTo>
                  <a:pt x="6865" y="136644"/>
                </a:lnTo>
                <a:lnTo>
                  <a:pt x="6759" y="149868"/>
                </a:lnTo>
                <a:lnTo>
                  <a:pt x="6723" y="171907"/>
                </a:lnTo>
                <a:lnTo>
                  <a:pt x="6775" y="176315"/>
                </a:lnTo>
                <a:lnTo>
                  <a:pt x="6990" y="189539"/>
                </a:lnTo>
                <a:lnTo>
                  <a:pt x="7050" y="193946"/>
                </a:lnTo>
                <a:lnTo>
                  <a:pt x="7066" y="211578"/>
                </a:lnTo>
                <a:lnTo>
                  <a:pt x="6985" y="220394"/>
                </a:lnTo>
                <a:lnTo>
                  <a:pt x="6636" y="242433"/>
                </a:lnTo>
                <a:lnTo>
                  <a:pt x="5978" y="273288"/>
                </a:lnTo>
                <a:lnTo>
                  <a:pt x="8089" y="268880"/>
                </a:lnTo>
                <a:lnTo>
                  <a:pt x="22150" y="268880"/>
                </a:lnTo>
                <a:lnTo>
                  <a:pt x="22010" y="260065"/>
                </a:lnTo>
                <a:lnTo>
                  <a:pt x="21774" y="246841"/>
                </a:lnTo>
                <a:lnTo>
                  <a:pt x="21515" y="233617"/>
                </a:lnTo>
                <a:lnTo>
                  <a:pt x="20940" y="207170"/>
                </a:lnTo>
                <a:lnTo>
                  <a:pt x="21127" y="189539"/>
                </a:lnTo>
                <a:lnTo>
                  <a:pt x="21318" y="180723"/>
                </a:lnTo>
                <a:lnTo>
                  <a:pt x="21513" y="176315"/>
                </a:lnTo>
                <a:lnTo>
                  <a:pt x="22562" y="176315"/>
                </a:lnTo>
                <a:lnTo>
                  <a:pt x="20925" y="141052"/>
                </a:lnTo>
                <a:lnTo>
                  <a:pt x="20978" y="127828"/>
                </a:lnTo>
                <a:lnTo>
                  <a:pt x="21873" y="127828"/>
                </a:lnTo>
                <a:lnTo>
                  <a:pt x="21728" y="123420"/>
                </a:lnTo>
                <a:lnTo>
                  <a:pt x="21387" y="119012"/>
                </a:lnTo>
                <a:lnTo>
                  <a:pt x="21010" y="114605"/>
                </a:lnTo>
                <a:lnTo>
                  <a:pt x="20608" y="114605"/>
                </a:lnTo>
                <a:lnTo>
                  <a:pt x="20196" y="110197"/>
                </a:lnTo>
                <a:lnTo>
                  <a:pt x="19787" y="110197"/>
                </a:lnTo>
                <a:lnTo>
                  <a:pt x="19394" y="105789"/>
                </a:lnTo>
                <a:lnTo>
                  <a:pt x="19031" y="96973"/>
                </a:lnTo>
                <a:lnTo>
                  <a:pt x="18710" y="88157"/>
                </a:lnTo>
                <a:lnTo>
                  <a:pt x="18445" y="74934"/>
                </a:lnTo>
                <a:lnTo>
                  <a:pt x="17751" y="70526"/>
                </a:lnTo>
                <a:lnTo>
                  <a:pt x="17588" y="61710"/>
                </a:lnTo>
                <a:lnTo>
                  <a:pt x="17712" y="52894"/>
                </a:lnTo>
                <a:lnTo>
                  <a:pt x="18078" y="35263"/>
                </a:lnTo>
                <a:lnTo>
                  <a:pt x="18214" y="30855"/>
                </a:lnTo>
                <a:lnTo>
                  <a:pt x="18699" y="17631"/>
                </a:lnTo>
                <a:lnTo>
                  <a:pt x="375754" y="17631"/>
                </a:lnTo>
                <a:lnTo>
                  <a:pt x="385916" y="13223"/>
                </a:lnTo>
                <a:lnTo>
                  <a:pt x="407898" y="13223"/>
                </a:lnTo>
                <a:lnTo>
                  <a:pt x="485957" y="8815"/>
                </a:lnTo>
                <a:close/>
              </a:path>
              <a:path w="5283835" h="1468120">
                <a:moveTo>
                  <a:pt x="22562" y="176315"/>
                </a:moveTo>
                <a:lnTo>
                  <a:pt x="21913" y="176315"/>
                </a:lnTo>
                <a:lnTo>
                  <a:pt x="22118" y="180723"/>
                </a:lnTo>
                <a:lnTo>
                  <a:pt x="22327" y="180723"/>
                </a:lnTo>
                <a:lnTo>
                  <a:pt x="22538" y="185131"/>
                </a:lnTo>
                <a:lnTo>
                  <a:pt x="22971" y="185131"/>
                </a:lnTo>
                <a:lnTo>
                  <a:pt x="22562" y="176315"/>
                </a:lnTo>
                <a:close/>
              </a:path>
              <a:path w="5283835" h="1468120">
                <a:moveTo>
                  <a:pt x="21873" y="127828"/>
                </a:moveTo>
                <a:lnTo>
                  <a:pt x="20978" y="127828"/>
                </a:lnTo>
                <a:lnTo>
                  <a:pt x="22018" y="132236"/>
                </a:lnTo>
                <a:lnTo>
                  <a:pt x="21873" y="127828"/>
                </a:lnTo>
                <a:close/>
              </a:path>
              <a:path w="5283835" h="1468120">
                <a:moveTo>
                  <a:pt x="2508062" y="22039"/>
                </a:moveTo>
                <a:lnTo>
                  <a:pt x="2393827" y="22039"/>
                </a:lnTo>
                <a:lnTo>
                  <a:pt x="2385488" y="26447"/>
                </a:lnTo>
                <a:lnTo>
                  <a:pt x="2496170" y="26447"/>
                </a:lnTo>
                <a:lnTo>
                  <a:pt x="2508062" y="22039"/>
                </a:lnTo>
                <a:close/>
              </a:path>
              <a:path w="5283835" h="1468120">
                <a:moveTo>
                  <a:pt x="261686" y="17631"/>
                </a:moveTo>
                <a:lnTo>
                  <a:pt x="28026" y="17631"/>
                </a:lnTo>
                <a:lnTo>
                  <a:pt x="43004" y="22039"/>
                </a:lnTo>
                <a:lnTo>
                  <a:pt x="252412" y="22039"/>
                </a:lnTo>
                <a:lnTo>
                  <a:pt x="261686" y="17631"/>
                </a:lnTo>
                <a:close/>
              </a:path>
              <a:path w="5283835" h="1468120">
                <a:moveTo>
                  <a:pt x="360197" y="17631"/>
                </a:moveTo>
                <a:lnTo>
                  <a:pt x="298952" y="17631"/>
                </a:lnTo>
                <a:lnTo>
                  <a:pt x="369554" y="22039"/>
                </a:lnTo>
                <a:lnTo>
                  <a:pt x="360197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25" y="17631"/>
                </a:lnTo>
                <a:lnTo>
                  <a:pt x="481443" y="22039"/>
                </a:lnTo>
                <a:lnTo>
                  <a:pt x="640757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4" y="20808"/>
                </a:moveTo>
                <a:lnTo>
                  <a:pt x="735716" y="22039"/>
                </a:lnTo>
                <a:lnTo>
                  <a:pt x="764777" y="22039"/>
                </a:lnTo>
                <a:lnTo>
                  <a:pt x="768824" y="20808"/>
                </a:lnTo>
                <a:close/>
              </a:path>
              <a:path w="5283835" h="1468120">
                <a:moveTo>
                  <a:pt x="927376" y="17631"/>
                </a:moveTo>
                <a:lnTo>
                  <a:pt x="854315" y="17631"/>
                </a:lnTo>
                <a:lnTo>
                  <a:pt x="856191" y="22039"/>
                </a:lnTo>
                <a:lnTo>
                  <a:pt x="919008" y="22039"/>
                </a:lnTo>
                <a:lnTo>
                  <a:pt x="927376" y="17631"/>
                </a:lnTo>
                <a:close/>
              </a:path>
              <a:path w="5283835" h="1468120">
                <a:moveTo>
                  <a:pt x="1071717" y="17631"/>
                </a:moveTo>
                <a:lnTo>
                  <a:pt x="1048616" y="17631"/>
                </a:lnTo>
                <a:lnTo>
                  <a:pt x="1044863" y="22039"/>
                </a:lnTo>
                <a:lnTo>
                  <a:pt x="1060723" y="22039"/>
                </a:lnTo>
                <a:lnTo>
                  <a:pt x="1071717" y="17631"/>
                </a:lnTo>
                <a:close/>
              </a:path>
              <a:path w="5283835" h="1468120">
                <a:moveTo>
                  <a:pt x="1363527" y="17631"/>
                </a:moveTo>
                <a:lnTo>
                  <a:pt x="1211521" y="17631"/>
                </a:lnTo>
                <a:lnTo>
                  <a:pt x="1208667" y="22039"/>
                </a:lnTo>
                <a:lnTo>
                  <a:pt x="1343399" y="22039"/>
                </a:lnTo>
                <a:lnTo>
                  <a:pt x="1363527" y="17631"/>
                </a:lnTo>
                <a:close/>
              </a:path>
              <a:path w="5283835" h="1468120">
                <a:moveTo>
                  <a:pt x="1498564" y="21451"/>
                </a:moveTo>
                <a:lnTo>
                  <a:pt x="1490717" y="22039"/>
                </a:lnTo>
                <a:lnTo>
                  <a:pt x="1496703" y="22039"/>
                </a:lnTo>
                <a:lnTo>
                  <a:pt x="1498564" y="21451"/>
                </a:lnTo>
                <a:close/>
              </a:path>
              <a:path w="5283835" h="1468120">
                <a:moveTo>
                  <a:pt x="1708119" y="17631"/>
                </a:moveTo>
                <a:lnTo>
                  <a:pt x="1669486" y="17631"/>
                </a:lnTo>
                <a:lnTo>
                  <a:pt x="1662869" y="22039"/>
                </a:lnTo>
                <a:lnTo>
                  <a:pt x="1715976" y="22039"/>
                </a:lnTo>
                <a:lnTo>
                  <a:pt x="1708119" y="17631"/>
                </a:lnTo>
                <a:close/>
              </a:path>
              <a:path w="5283835" h="1468120">
                <a:moveTo>
                  <a:pt x="1818961" y="17631"/>
                </a:moveTo>
                <a:lnTo>
                  <a:pt x="1786534" y="17631"/>
                </a:lnTo>
                <a:lnTo>
                  <a:pt x="1796538" y="22039"/>
                </a:lnTo>
                <a:lnTo>
                  <a:pt x="1818798" y="22039"/>
                </a:lnTo>
                <a:lnTo>
                  <a:pt x="1818961" y="17631"/>
                </a:lnTo>
                <a:close/>
              </a:path>
              <a:path w="5283835" h="1468120">
                <a:moveTo>
                  <a:pt x="1949284" y="17631"/>
                </a:moveTo>
                <a:lnTo>
                  <a:pt x="1866751" y="17631"/>
                </a:lnTo>
                <a:lnTo>
                  <a:pt x="1862451" y="22039"/>
                </a:lnTo>
                <a:lnTo>
                  <a:pt x="1949778" y="17862"/>
                </a:lnTo>
                <a:lnTo>
                  <a:pt x="1949284" y="17631"/>
                </a:lnTo>
                <a:close/>
              </a:path>
              <a:path w="5283835" h="1468120">
                <a:moveTo>
                  <a:pt x="2099291" y="17631"/>
                </a:moveTo>
                <a:lnTo>
                  <a:pt x="1954607" y="17631"/>
                </a:lnTo>
                <a:lnTo>
                  <a:pt x="1949778" y="17862"/>
                </a:lnTo>
                <a:lnTo>
                  <a:pt x="1958709" y="22039"/>
                </a:lnTo>
                <a:lnTo>
                  <a:pt x="2086607" y="22039"/>
                </a:lnTo>
                <a:lnTo>
                  <a:pt x="2099291" y="17631"/>
                </a:lnTo>
                <a:close/>
              </a:path>
              <a:path w="5283835" h="1468120">
                <a:moveTo>
                  <a:pt x="2292243" y="17631"/>
                </a:moveTo>
                <a:lnTo>
                  <a:pt x="2239436" y="17631"/>
                </a:lnTo>
                <a:lnTo>
                  <a:pt x="2251143" y="22039"/>
                </a:lnTo>
                <a:lnTo>
                  <a:pt x="2272262" y="22039"/>
                </a:lnTo>
                <a:lnTo>
                  <a:pt x="2292243" y="17631"/>
                </a:lnTo>
                <a:close/>
              </a:path>
              <a:path w="5283835" h="1468120">
                <a:moveTo>
                  <a:pt x="2468490" y="17631"/>
                </a:moveTo>
                <a:lnTo>
                  <a:pt x="2361905" y="17631"/>
                </a:lnTo>
                <a:lnTo>
                  <a:pt x="2349045" y="22039"/>
                </a:lnTo>
                <a:lnTo>
                  <a:pt x="2458482" y="22039"/>
                </a:lnTo>
                <a:lnTo>
                  <a:pt x="2468490" y="17631"/>
                </a:lnTo>
                <a:close/>
              </a:path>
              <a:path w="5283835" h="1468120">
                <a:moveTo>
                  <a:pt x="2862804" y="8815"/>
                </a:moveTo>
                <a:lnTo>
                  <a:pt x="2503456" y="8815"/>
                </a:lnTo>
                <a:lnTo>
                  <a:pt x="2490084" y="13223"/>
                </a:lnTo>
                <a:lnTo>
                  <a:pt x="2447449" y="13223"/>
                </a:lnTo>
                <a:lnTo>
                  <a:pt x="2432808" y="17631"/>
                </a:lnTo>
                <a:lnTo>
                  <a:pt x="2618066" y="17631"/>
                </a:lnTo>
                <a:lnTo>
                  <a:pt x="2611697" y="22039"/>
                </a:lnTo>
                <a:lnTo>
                  <a:pt x="2878794" y="22039"/>
                </a:lnTo>
                <a:lnTo>
                  <a:pt x="2867577" y="17631"/>
                </a:lnTo>
                <a:lnTo>
                  <a:pt x="2862221" y="13223"/>
                </a:lnTo>
                <a:lnTo>
                  <a:pt x="2862804" y="8815"/>
                </a:lnTo>
                <a:close/>
              </a:path>
              <a:path w="5283835" h="1468120">
                <a:moveTo>
                  <a:pt x="3073608" y="17631"/>
                </a:moveTo>
                <a:lnTo>
                  <a:pt x="3038364" y="17631"/>
                </a:lnTo>
                <a:lnTo>
                  <a:pt x="3040656" y="22039"/>
                </a:lnTo>
                <a:lnTo>
                  <a:pt x="3067916" y="22039"/>
                </a:lnTo>
                <a:lnTo>
                  <a:pt x="3073608" y="17631"/>
                </a:lnTo>
                <a:close/>
              </a:path>
              <a:path w="5283835" h="1468120">
                <a:moveTo>
                  <a:pt x="1664721" y="8815"/>
                </a:moveTo>
                <a:lnTo>
                  <a:pt x="490552" y="8815"/>
                </a:lnTo>
                <a:lnTo>
                  <a:pt x="483324" y="13223"/>
                </a:lnTo>
                <a:lnTo>
                  <a:pt x="879578" y="13223"/>
                </a:lnTo>
                <a:lnTo>
                  <a:pt x="876465" y="17631"/>
                </a:lnTo>
                <a:lnTo>
                  <a:pt x="1510663" y="17631"/>
                </a:lnTo>
                <a:lnTo>
                  <a:pt x="1498564" y="21451"/>
                </a:lnTo>
                <a:lnTo>
                  <a:pt x="1664781" y="9003"/>
                </a:lnTo>
                <a:lnTo>
                  <a:pt x="1664721" y="8815"/>
                </a:lnTo>
                <a:close/>
              </a:path>
              <a:path w="5283835" h="1468120">
                <a:moveTo>
                  <a:pt x="854315" y="17631"/>
                </a:moveTo>
                <a:lnTo>
                  <a:pt x="779273" y="17631"/>
                </a:lnTo>
                <a:lnTo>
                  <a:pt x="768824" y="20808"/>
                </a:lnTo>
                <a:lnTo>
                  <a:pt x="854315" y="17631"/>
                </a:lnTo>
                <a:close/>
              </a:path>
              <a:path w="5283835" h="1468120">
                <a:moveTo>
                  <a:pt x="1954607" y="17631"/>
                </a:moveTo>
                <a:lnTo>
                  <a:pt x="1949284" y="17631"/>
                </a:lnTo>
                <a:lnTo>
                  <a:pt x="1949778" y="17862"/>
                </a:lnTo>
                <a:lnTo>
                  <a:pt x="1954607" y="17631"/>
                </a:lnTo>
                <a:close/>
              </a:path>
              <a:path w="5283835" h="1468120">
                <a:moveTo>
                  <a:pt x="787889" y="13223"/>
                </a:moveTo>
                <a:lnTo>
                  <a:pt x="433791" y="13223"/>
                </a:lnTo>
                <a:lnTo>
                  <a:pt x="419970" y="17631"/>
                </a:lnTo>
                <a:lnTo>
                  <a:pt x="772668" y="17631"/>
                </a:lnTo>
                <a:lnTo>
                  <a:pt x="787889" y="13223"/>
                </a:lnTo>
                <a:close/>
              </a:path>
              <a:path w="5283835" h="1468120">
                <a:moveTo>
                  <a:pt x="2180000" y="13223"/>
                </a:moveTo>
                <a:lnTo>
                  <a:pt x="1670927" y="13223"/>
                </a:lnTo>
                <a:lnTo>
                  <a:pt x="1672965" y="17631"/>
                </a:lnTo>
                <a:lnTo>
                  <a:pt x="2169427" y="17631"/>
                </a:lnTo>
                <a:lnTo>
                  <a:pt x="2180000" y="13223"/>
                </a:lnTo>
                <a:close/>
              </a:path>
              <a:path w="5283835" h="1468120">
                <a:moveTo>
                  <a:pt x="2334816" y="13223"/>
                </a:moveTo>
                <a:lnTo>
                  <a:pt x="2234622" y="13223"/>
                </a:lnTo>
                <a:lnTo>
                  <a:pt x="2233790" y="17631"/>
                </a:lnTo>
                <a:lnTo>
                  <a:pt x="2322684" y="17631"/>
                </a:lnTo>
                <a:lnTo>
                  <a:pt x="2334816" y="13223"/>
                </a:lnTo>
                <a:close/>
              </a:path>
              <a:path w="5283835" h="1468120">
                <a:moveTo>
                  <a:pt x="3219351" y="13223"/>
                </a:moveTo>
                <a:lnTo>
                  <a:pt x="3021683" y="13223"/>
                </a:lnTo>
                <a:lnTo>
                  <a:pt x="3015293" y="17631"/>
                </a:lnTo>
                <a:lnTo>
                  <a:pt x="3209163" y="17631"/>
                </a:lnTo>
                <a:lnTo>
                  <a:pt x="3219351" y="13223"/>
                </a:lnTo>
                <a:close/>
              </a:path>
              <a:path w="5283835" h="1468120">
                <a:moveTo>
                  <a:pt x="3644158" y="13223"/>
                </a:moveTo>
                <a:lnTo>
                  <a:pt x="3593660" y="13223"/>
                </a:lnTo>
                <a:lnTo>
                  <a:pt x="3604275" y="17631"/>
                </a:lnTo>
                <a:lnTo>
                  <a:pt x="3642300" y="17631"/>
                </a:lnTo>
                <a:lnTo>
                  <a:pt x="3644158" y="13223"/>
                </a:lnTo>
                <a:close/>
              </a:path>
              <a:path w="5283835" h="1468120">
                <a:moveTo>
                  <a:pt x="3758623" y="13223"/>
                </a:moveTo>
                <a:lnTo>
                  <a:pt x="3688767" y="13223"/>
                </a:lnTo>
                <a:lnTo>
                  <a:pt x="3672496" y="17631"/>
                </a:lnTo>
                <a:lnTo>
                  <a:pt x="3765901" y="17631"/>
                </a:lnTo>
                <a:lnTo>
                  <a:pt x="3758623" y="13223"/>
                </a:lnTo>
                <a:close/>
              </a:path>
              <a:path w="5283835" h="1468120">
                <a:moveTo>
                  <a:pt x="2391332" y="8815"/>
                </a:moveTo>
                <a:lnTo>
                  <a:pt x="1667288" y="8815"/>
                </a:lnTo>
                <a:lnTo>
                  <a:pt x="1664781" y="9003"/>
                </a:lnTo>
                <a:lnTo>
                  <a:pt x="1666127" y="13223"/>
                </a:lnTo>
                <a:lnTo>
                  <a:pt x="2376150" y="13223"/>
                </a:lnTo>
                <a:lnTo>
                  <a:pt x="2391332" y="8815"/>
                </a:lnTo>
                <a:close/>
              </a:path>
              <a:path w="5283835" h="1468120">
                <a:moveTo>
                  <a:pt x="3309137" y="8815"/>
                </a:moveTo>
                <a:lnTo>
                  <a:pt x="3002468" y="8815"/>
                </a:lnTo>
                <a:lnTo>
                  <a:pt x="3013674" y="13223"/>
                </a:lnTo>
                <a:lnTo>
                  <a:pt x="3293518" y="13223"/>
                </a:lnTo>
                <a:lnTo>
                  <a:pt x="3309137" y="8815"/>
                </a:lnTo>
                <a:close/>
              </a:path>
              <a:path w="5283835" h="1468120">
                <a:moveTo>
                  <a:pt x="3696173" y="8815"/>
                </a:moveTo>
                <a:lnTo>
                  <a:pt x="3309137" y="8815"/>
                </a:lnTo>
                <a:lnTo>
                  <a:pt x="3311372" y="13223"/>
                </a:lnTo>
                <a:lnTo>
                  <a:pt x="3683179" y="13223"/>
                </a:lnTo>
                <a:lnTo>
                  <a:pt x="3696173" y="8815"/>
                </a:lnTo>
                <a:close/>
              </a:path>
              <a:path w="5283835" h="1468120">
                <a:moveTo>
                  <a:pt x="4022498" y="8815"/>
                </a:moveTo>
                <a:lnTo>
                  <a:pt x="3988583" y="8815"/>
                </a:lnTo>
                <a:lnTo>
                  <a:pt x="4039211" y="13223"/>
                </a:lnTo>
                <a:lnTo>
                  <a:pt x="4045318" y="13223"/>
                </a:lnTo>
                <a:lnTo>
                  <a:pt x="4022498" y="8815"/>
                </a:lnTo>
                <a:close/>
              </a:path>
              <a:path w="5283835" h="1468120">
                <a:moveTo>
                  <a:pt x="4324258" y="8815"/>
                </a:moveTo>
                <a:lnTo>
                  <a:pt x="4129040" y="8815"/>
                </a:lnTo>
                <a:lnTo>
                  <a:pt x="4128607" y="13223"/>
                </a:lnTo>
                <a:lnTo>
                  <a:pt x="4321084" y="13223"/>
                </a:lnTo>
                <a:lnTo>
                  <a:pt x="4324258" y="8815"/>
                </a:lnTo>
                <a:close/>
              </a:path>
              <a:path w="5283835" h="1468120">
                <a:moveTo>
                  <a:pt x="1667288" y="8815"/>
                </a:moveTo>
                <a:lnTo>
                  <a:pt x="1664721" y="8815"/>
                </a:lnTo>
                <a:lnTo>
                  <a:pt x="1664781" y="9003"/>
                </a:lnTo>
                <a:lnTo>
                  <a:pt x="1667288" y="8815"/>
                </a:lnTo>
                <a:close/>
              </a:path>
              <a:path w="5283835" h="1468120">
                <a:moveTo>
                  <a:pt x="211608" y="4407"/>
                </a:moveTo>
                <a:lnTo>
                  <a:pt x="196567" y="4407"/>
                </a:lnTo>
                <a:lnTo>
                  <a:pt x="181570" y="8815"/>
                </a:lnTo>
                <a:lnTo>
                  <a:pt x="222405" y="8815"/>
                </a:lnTo>
                <a:lnTo>
                  <a:pt x="211608" y="4407"/>
                </a:lnTo>
                <a:close/>
              </a:path>
              <a:path w="5283835" h="1468120">
                <a:moveTo>
                  <a:pt x="384639" y="4407"/>
                </a:moveTo>
                <a:lnTo>
                  <a:pt x="225836" y="4407"/>
                </a:lnTo>
                <a:lnTo>
                  <a:pt x="222405" y="8815"/>
                </a:lnTo>
                <a:lnTo>
                  <a:pt x="383871" y="8815"/>
                </a:lnTo>
                <a:lnTo>
                  <a:pt x="384639" y="4407"/>
                </a:lnTo>
                <a:close/>
              </a:path>
              <a:path w="5283835" h="1468120">
                <a:moveTo>
                  <a:pt x="1361413" y="4407"/>
                </a:moveTo>
                <a:lnTo>
                  <a:pt x="450934" y="4407"/>
                </a:lnTo>
                <a:lnTo>
                  <a:pt x="439562" y="8815"/>
                </a:lnTo>
                <a:lnTo>
                  <a:pt x="1378741" y="8815"/>
                </a:lnTo>
                <a:lnTo>
                  <a:pt x="1361413" y="4407"/>
                </a:lnTo>
                <a:close/>
              </a:path>
              <a:path w="5283835" h="1468120">
                <a:moveTo>
                  <a:pt x="1497263" y="4407"/>
                </a:moveTo>
                <a:lnTo>
                  <a:pt x="1484542" y="4407"/>
                </a:lnTo>
                <a:lnTo>
                  <a:pt x="1470602" y="8815"/>
                </a:lnTo>
                <a:lnTo>
                  <a:pt x="1493202" y="8815"/>
                </a:lnTo>
                <a:lnTo>
                  <a:pt x="1497263" y="4407"/>
                </a:lnTo>
                <a:close/>
              </a:path>
              <a:path w="5283835" h="1468120">
                <a:moveTo>
                  <a:pt x="1634841" y="4407"/>
                </a:moveTo>
                <a:lnTo>
                  <a:pt x="1542424" y="4407"/>
                </a:lnTo>
                <a:lnTo>
                  <a:pt x="1532919" y="8815"/>
                </a:lnTo>
                <a:lnTo>
                  <a:pt x="1639733" y="8815"/>
                </a:lnTo>
                <a:lnTo>
                  <a:pt x="1634841" y="4407"/>
                </a:lnTo>
                <a:close/>
              </a:path>
              <a:path w="5283835" h="1468120">
                <a:moveTo>
                  <a:pt x="1742354" y="4407"/>
                </a:moveTo>
                <a:lnTo>
                  <a:pt x="1674583" y="8815"/>
                </a:lnTo>
                <a:lnTo>
                  <a:pt x="1766094" y="8815"/>
                </a:lnTo>
                <a:lnTo>
                  <a:pt x="1742354" y="4407"/>
                </a:lnTo>
                <a:close/>
              </a:path>
              <a:path w="5283835" h="1468120">
                <a:moveTo>
                  <a:pt x="2474504" y="4407"/>
                </a:moveTo>
                <a:lnTo>
                  <a:pt x="1861062" y="4407"/>
                </a:lnTo>
                <a:lnTo>
                  <a:pt x="1850376" y="8815"/>
                </a:lnTo>
                <a:lnTo>
                  <a:pt x="2457144" y="8815"/>
                </a:lnTo>
                <a:lnTo>
                  <a:pt x="2474504" y="4407"/>
                </a:lnTo>
                <a:close/>
              </a:path>
              <a:path w="5283835" h="1468120">
                <a:moveTo>
                  <a:pt x="2566276" y="4407"/>
                </a:moveTo>
                <a:lnTo>
                  <a:pt x="2474504" y="4407"/>
                </a:lnTo>
                <a:lnTo>
                  <a:pt x="2494220" y="8815"/>
                </a:lnTo>
                <a:lnTo>
                  <a:pt x="2566276" y="4407"/>
                </a:lnTo>
                <a:close/>
              </a:path>
              <a:path w="5283835" h="1468120">
                <a:moveTo>
                  <a:pt x="4007005" y="4407"/>
                </a:moveTo>
                <a:lnTo>
                  <a:pt x="2566276" y="4407"/>
                </a:lnTo>
                <a:lnTo>
                  <a:pt x="2558493" y="8815"/>
                </a:lnTo>
                <a:lnTo>
                  <a:pt x="3989256" y="8815"/>
                </a:lnTo>
                <a:lnTo>
                  <a:pt x="4007005" y="4407"/>
                </a:lnTo>
                <a:close/>
              </a:path>
              <a:path w="5283835" h="1468120">
                <a:moveTo>
                  <a:pt x="4434299" y="4407"/>
                </a:moveTo>
                <a:lnTo>
                  <a:pt x="4130503" y="4407"/>
                </a:lnTo>
                <a:lnTo>
                  <a:pt x="4137790" y="8815"/>
                </a:lnTo>
                <a:lnTo>
                  <a:pt x="4421761" y="8815"/>
                </a:lnTo>
                <a:lnTo>
                  <a:pt x="4434299" y="4407"/>
                </a:lnTo>
                <a:close/>
              </a:path>
              <a:path w="5283835" h="1468120">
                <a:moveTo>
                  <a:pt x="4563727" y="4407"/>
                </a:moveTo>
                <a:lnTo>
                  <a:pt x="4518626" y="4407"/>
                </a:lnTo>
                <a:lnTo>
                  <a:pt x="4538884" y="8815"/>
                </a:lnTo>
                <a:lnTo>
                  <a:pt x="4604456" y="8815"/>
                </a:lnTo>
                <a:lnTo>
                  <a:pt x="4563727" y="4407"/>
                </a:lnTo>
                <a:close/>
              </a:path>
              <a:path w="5283835" h="1468120">
                <a:moveTo>
                  <a:pt x="621160" y="0"/>
                </a:moveTo>
                <a:lnTo>
                  <a:pt x="537939" y="0"/>
                </a:lnTo>
                <a:lnTo>
                  <a:pt x="525649" y="4407"/>
                </a:lnTo>
                <a:lnTo>
                  <a:pt x="615461" y="4407"/>
                </a:lnTo>
                <a:lnTo>
                  <a:pt x="621160" y="0"/>
                </a:lnTo>
                <a:close/>
              </a:path>
              <a:path w="5283835" h="1468120">
                <a:moveTo>
                  <a:pt x="2148338" y="0"/>
                </a:moveTo>
                <a:lnTo>
                  <a:pt x="2122517" y="0"/>
                </a:lnTo>
                <a:lnTo>
                  <a:pt x="2127154" y="4407"/>
                </a:lnTo>
                <a:lnTo>
                  <a:pt x="2172984" y="4407"/>
                </a:lnTo>
                <a:lnTo>
                  <a:pt x="2148338" y="0"/>
                </a:lnTo>
                <a:close/>
              </a:path>
              <a:path w="5283835" h="1468120">
                <a:moveTo>
                  <a:pt x="2215513" y="0"/>
                </a:moveTo>
                <a:lnTo>
                  <a:pt x="2216964" y="4407"/>
                </a:lnTo>
                <a:lnTo>
                  <a:pt x="2240525" y="4407"/>
                </a:lnTo>
                <a:lnTo>
                  <a:pt x="2215513" y="0"/>
                </a:lnTo>
                <a:close/>
              </a:path>
              <a:path w="5283835" h="1468120">
                <a:moveTo>
                  <a:pt x="2591979" y="0"/>
                </a:moveTo>
                <a:lnTo>
                  <a:pt x="2494180" y="0"/>
                </a:lnTo>
                <a:lnTo>
                  <a:pt x="2477673" y="4407"/>
                </a:lnTo>
                <a:lnTo>
                  <a:pt x="2607807" y="4407"/>
                </a:lnTo>
                <a:lnTo>
                  <a:pt x="2591979" y="0"/>
                </a:lnTo>
                <a:close/>
              </a:path>
              <a:path w="5283835" h="1468120">
                <a:moveTo>
                  <a:pt x="3428295" y="0"/>
                </a:moveTo>
                <a:lnTo>
                  <a:pt x="2848472" y="0"/>
                </a:lnTo>
                <a:lnTo>
                  <a:pt x="2820214" y="4407"/>
                </a:lnTo>
                <a:lnTo>
                  <a:pt x="3455631" y="4407"/>
                </a:lnTo>
                <a:lnTo>
                  <a:pt x="3428295" y="0"/>
                </a:lnTo>
                <a:close/>
              </a:path>
              <a:path w="5283835" h="1468120">
                <a:moveTo>
                  <a:pt x="3583486" y="0"/>
                </a:moveTo>
                <a:lnTo>
                  <a:pt x="3523135" y="0"/>
                </a:lnTo>
                <a:lnTo>
                  <a:pt x="3511274" y="4407"/>
                </a:lnTo>
                <a:lnTo>
                  <a:pt x="3600707" y="4407"/>
                </a:lnTo>
                <a:lnTo>
                  <a:pt x="3583486" y="0"/>
                </a:lnTo>
                <a:close/>
              </a:path>
              <a:path w="5283835" h="1468120">
                <a:moveTo>
                  <a:pt x="3891233" y="0"/>
                </a:moveTo>
                <a:lnTo>
                  <a:pt x="3829581" y="0"/>
                </a:lnTo>
                <a:lnTo>
                  <a:pt x="3813929" y="4407"/>
                </a:lnTo>
                <a:lnTo>
                  <a:pt x="3892186" y="4407"/>
                </a:lnTo>
                <a:lnTo>
                  <a:pt x="3891233" y="0"/>
                </a:lnTo>
                <a:close/>
              </a:path>
              <a:path w="5283835" h="1468120">
                <a:moveTo>
                  <a:pt x="4096423" y="0"/>
                </a:moveTo>
                <a:lnTo>
                  <a:pt x="3988904" y="0"/>
                </a:lnTo>
                <a:lnTo>
                  <a:pt x="3892186" y="4407"/>
                </a:lnTo>
                <a:lnTo>
                  <a:pt x="4110068" y="4407"/>
                </a:lnTo>
                <a:lnTo>
                  <a:pt x="4096423" y="0"/>
                </a:lnTo>
                <a:close/>
              </a:path>
              <a:path w="5283835" h="1468120">
                <a:moveTo>
                  <a:pt x="4096998" y="0"/>
                </a:moveTo>
                <a:lnTo>
                  <a:pt x="4096423" y="0"/>
                </a:lnTo>
                <a:lnTo>
                  <a:pt x="4110068" y="4407"/>
                </a:lnTo>
                <a:lnTo>
                  <a:pt x="4118456" y="4407"/>
                </a:lnTo>
                <a:lnTo>
                  <a:pt x="4096998" y="0"/>
                </a:lnTo>
                <a:close/>
              </a:path>
              <a:path w="5283835" h="1468120">
                <a:moveTo>
                  <a:pt x="4210341" y="0"/>
                </a:moveTo>
                <a:lnTo>
                  <a:pt x="4096998" y="0"/>
                </a:lnTo>
                <a:lnTo>
                  <a:pt x="4118456" y="4407"/>
                </a:lnTo>
                <a:lnTo>
                  <a:pt x="4206171" y="4407"/>
                </a:lnTo>
                <a:lnTo>
                  <a:pt x="4210341" y="0"/>
                </a:lnTo>
                <a:close/>
              </a:path>
              <a:path w="5283835" h="1468120">
                <a:moveTo>
                  <a:pt x="4534718" y="0"/>
                </a:moveTo>
                <a:lnTo>
                  <a:pt x="4401922" y="0"/>
                </a:lnTo>
                <a:lnTo>
                  <a:pt x="4417705" y="4407"/>
                </a:lnTo>
                <a:lnTo>
                  <a:pt x="4546168" y="4407"/>
                </a:lnTo>
                <a:lnTo>
                  <a:pt x="4534718" y="0"/>
                </a:lnTo>
                <a:close/>
              </a:path>
              <a:path w="5283835" h="1468120">
                <a:moveTo>
                  <a:pt x="4721130" y="0"/>
                </a:moveTo>
                <a:lnTo>
                  <a:pt x="4664041" y="0"/>
                </a:lnTo>
                <a:lnTo>
                  <a:pt x="4654537" y="4407"/>
                </a:lnTo>
                <a:lnTo>
                  <a:pt x="4728125" y="4407"/>
                </a:lnTo>
                <a:lnTo>
                  <a:pt x="4721130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2630" y="720729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01359" y="86347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448336" y="7208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994448" y="718803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446686" y="719998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87453" y="719473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163241" y="719506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07390" y="718888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83758" y="719932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7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847744" y="719893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916277" y="719852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86804" y="7200781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207627" y="7199198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6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417290" y="720414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230628" y="720608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384218" y="7197083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48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48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593778" y="7210814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1" y="0"/>
                </a:lnTo>
              </a:path>
            </a:pathLst>
          </a:custGeom>
          <a:ln w="344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645762" y="720856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670339" y="8658076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56635" y="865599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73666" y="781685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8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0595" y="840053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10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2001" y="863124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411005" y="6090345"/>
            <a:ext cx="6348536" cy="4077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323287" y="1301131"/>
            <a:ext cx="6436256" cy="3896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254592" y="5434356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7" y="4672358"/>
                </a:moveTo>
                <a:lnTo>
                  <a:pt x="449257" y="4672358"/>
                </a:lnTo>
                <a:lnTo>
                  <a:pt x="463211" y="4716437"/>
                </a:lnTo>
                <a:lnTo>
                  <a:pt x="3499548" y="4716437"/>
                </a:lnTo>
                <a:lnTo>
                  <a:pt x="3515547" y="4672358"/>
                </a:lnTo>
                <a:close/>
              </a:path>
              <a:path w="6438900" h="4716780">
                <a:moveTo>
                  <a:pt x="5552204" y="4672358"/>
                </a:moveTo>
                <a:lnTo>
                  <a:pt x="4897321" y="4672358"/>
                </a:lnTo>
                <a:lnTo>
                  <a:pt x="4909913" y="4716437"/>
                </a:lnTo>
                <a:lnTo>
                  <a:pt x="5662232" y="4716437"/>
                </a:lnTo>
                <a:lnTo>
                  <a:pt x="5552204" y="4672358"/>
                </a:lnTo>
                <a:close/>
              </a:path>
              <a:path w="6438900" h="4716780">
                <a:moveTo>
                  <a:pt x="6068667" y="4672358"/>
                </a:moveTo>
                <a:lnTo>
                  <a:pt x="5999004" y="4672358"/>
                </a:lnTo>
                <a:lnTo>
                  <a:pt x="5986792" y="4716437"/>
                </a:lnTo>
                <a:lnTo>
                  <a:pt x="6057138" y="4716437"/>
                </a:lnTo>
                <a:lnTo>
                  <a:pt x="6068667" y="4672358"/>
                </a:lnTo>
                <a:close/>
              </a:path>
              <a:path w="6438900" h="4716780">
                <a:moveTo>
                  <a:pt x="389273" y="4628279"/>
                </a:moveTo>
                <a:lnTo>
                  <a:pt x="313971" y="4628279"/>
                </a:lnTo>
                <a:lnTo>
                  <a:pt x="327138" y="4672358"/>
                </a:lnTo>
                <a:lnTo>
                  <a:pt x="407152" y="4672358"/>
                </a:lnTo>
                <a:lnTo>
                  <a:pt x="389273" y="4628279"/>
                </a:lnTo>
                <a:close/>
              </a:path>
              <a:path w="6438900" h="4716780">
                <a:moveTo>
                  <a:pt x="4835618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1" y="4672358"/>
                </a:lnTo>
                <a:lnTo>
                  <a:pt x="4835618" y="4628279"/>
                </a:lnTo>
                <a:close/>
              </a:path>
              <a:path w="6438900" h="4716780">
                <a:moveTo>
                  <a:pt x="6142837" y="4628279"/>
                </a:moveTo>
                <a:lnTo>
                  <a:pt x="6105090" y="4628279"/>
                </a:lnTo>
                <a:lnTo>
                  <a:pt x="6092632" y="4672358"/>
                </a:lnTo>
                <a:lnTo>
                  <a:pt x="6132974" y="4672358"/>
                </a:lnTo>
                <a:lnTo>
                  <a:pt x="6142837" y="4628279"/>
                </a:lnTo>
                <a:close/>
              </a:path>
              <a:path w="6438900" h="4716780">
                <a:moveTo>
                  <a:pt x="267182" y="4584200"/>
                </a:moveTo>
                <a:lnTo>
                  <a:pt x="217292" y="4584200"/>
                </a:lnTo>
                <a:lnTo>
                  <a:pt x="240552" y="4628279"/>
                </a:lnTo>
                <a:lnTo>
                  <a:pt x="284361" y="4628279"/>
                </a:lnTo>
                <a:lnTo>
                  <a:pt x="267182" y="4584200"/>
                </a:lnTo>
                <a:close/>
              </a:path>
              <a:path w="6438900" h="4716780">
                <a:moveTo>
                  <a:pt x="6178730" y="4584200"/>
                </a:moveTo>
                <a:lnTo>
                  <a:pt x="6154815" y="4584200"/>
                </a:lnTo>
                <a:lnTo>
                  <a:pt x="6146422" y="4628279"/>
                </a:lnTo>
                <a:lnTo>
                  <a:pt x="6170657" y="4628279"/>
                </a:lnTo>
                <a:lnTo>
                  <a:pt x="6178730" y="4584200"/>
                </a:lnTo>
                <a:close/>
              </a:path>
              <a:path w="6438900" h="4716780">
                <a:moveTo>
                  <a:pt x="182047" y="4540121"/>
                </a:moveTo>
                <a:lnTo>
                  <a:pt x="136797" y="4540121"/>
                </a:lnTo>
                <a:lnTo>
                  <a:pt x="147399" y="4584200"/>
                </a:lnTo>
                <a:lnTo>
                  <a:pt x="199005" y="4584200"/>
                </a:lnTo>
                <a:lnTo>
                  <a:pt x="182047" y="4540121"/>
                </a:lnTo>
                <a:close/>
              </a:path>
              <a:path w="6438900" h="4716780">
                <a:moveTo>
                  <a:pt x="6204826" y="4540121"/>
                </a:moveTo>
                <a:lnTo>
                  <a:pt x="6181742" y="4540121"/>
                </a:lnTo>
                <a:lnTo>
                  <a:pt x="6175933" y="4584200"/>
                </a:lnTo>
                <a:lnTo>
                  <a:pt x="6199172" y="4584200"/>
                </a:lnTo>
                <a:lnTo>
                  <a:pt x="6204826" y="4540121"/>
                </a:lnTo>
                <a:close/>
              </a:path>
              <a:path w="6438900" h="4716780">
                <a:moveTo>
                  <a:pt x="115942" y="4496042"/>
                </a:moveTo>
                <a:lnTo>
                  <a:pt x="92815" y="4496042"/>
                </a:lnTo>
                <a:lnTo>
                  <a:pt x="100422" y="4540121"/>
                </a:lnTo>
                <a:lnTo>
                  <a:pt x="124341" y="4540121"/>
                </a:lnTo>
                <a:lnTo>
                  <a:pt x="115942" y="4496042"/>
                </a:lnTo>
                <a:close/>
              </a:path>
              <a:path w="6438900" h="4716780">
                <a:moveTo>
                  <a:pt x="6222436" y="4496042"/>
                </a:moveTo>
                <a:lnTo>
                  <a:pt x="6199816" y="4496042"/>
                </a:lnTo>
                <a:lnTo>
                  <a:pt x="6195997" y="4540121"/>
                </a:lnTo>
                <a:lnTo>
                  <a:pt x="6218725" y="4540121"/>
                </a:lnTo>
                <a:lnTo>
                  <a:pt x="6222436" y="4496042"/>
                </a:lnTo>
                <a:close/>
              </a:path>
              <a:path w="6438900" h="4716780">
                <a:moveTo>
                  <a:pt x="90194" y="4451964"/>
                </a:moveTo>
                <a:lnTo>
                  <a:pt x="68213" y="4451964"/>
                </a:lnTo>
                <a:lnTo>
                  <a:pt x="73498" y="4496042"/>
                </a:lnTo>
                <a:lnTo>
                  <a:pt x="95409" y="4496042"/>
                </a:lnTo>
                <a:lnTo>
                  <a:pt x="90194" y="4451964"/>
                </a:lnTo>
                <a:close/>
              </a:path>
              <a:path w="6438900" h="4716780">
                <a:moveTo>
                  <a:pt x="6233465" y="4451964"/>
                </a:moveTo>
                <a:lnTo>
                  <a:pt x="6208876" y="4451964"/>
                </a:lnTo>
                <a:lnTo>
                  <a:pt x="6206191" y="4496042"/>
                </a:lnTo>
                <a:lnTo>
                  <a:pt x="6231221" y="4496042"/>
                </a:lnTo>
                <a:lnTo>
                  <a:pt x="6233465" y="4451964"/>
                </a:lnTo>
                <a:close/>
              </a:path>
              <a:path w="6438900" h="4716780">
                <a:moveTo>
                  <a:pt x="79758" y="4407885"/>
                </a:moveTo>
                <a:lnTo>
                  <a:pt x="55765" y="4407885"/>
                </a:lnTo>
                <a:lnTo>
                  <a:pt x="59351" y="4451964"/>
                </a:lnTo>
                <a:lnTo>
                  <a:pt x="82346" y="4451964"/>
                </a:lnTo>
                <a:lnTo>
                  <a:pt x="79758" y="4407885"/>
                </a:lnTo>
                <a:close/>
              </a:path>
              <a:path w="6438900" h="4716780">
                <a:moveTo>
                  <a:pt x="6238626" y="4407885"/>
                </a:moveTo>
                <a:lnTo>
                  <a:pt x="6217143" y="4407885"/>
                </a:lnTo>
                <a:lnTo>
                  <a:pt x="6215417" y="4451964"/>
                </a:lnTo>
                <a:lnTo>
                  <a:pt x="6237063" y="4451964"/>
                </a:lnTo>
                <a:lnTo>
                  <a:pt x="6238626" y="4407885"/>
                </a:lnTo>
                <a:close/>
              </a:path>
              <a:path w="6438900" h="4716780">
                <a:moveTo>
                  <a:pt x="71842" y="4363806"/>
                </a:moveTo>
                <a:lnTo>
                  <a:pt x="44922" y="4363806"/>
                </a:lnTo>
                <a:lnTo>
                  <a:pt x="47586" y="4407885"/>
                </a:lnTo>
                <a:lnTo>
                  <a:pt x="74008" y="4407885"/>
                </a:lnTo>
                <a:lnTo>
                  <a:pt x="71842" y="4363806"/>
                </a:lnTo>
                <a:close/>
              </a:path>
              <a:path w="6438900" h="4716780">
                <a:moveTo>
                  <a:pt x="6244138" y="4363806"/>
                </a:moveTo>
                <a:lnTo>
                  <a:pt x="6221165" y="4363806"/>
                </a:lnTo>
                <a:lnTo>
                  <a:pt x="6220002" y="4407885"/>
                </a:lnTo>
                <a:lnTo>
                  <a:pt x="6242863" y="4407885"/>
                </a:lnTo>
                <a:lnTo>
                  <a:pt x="6244138" y="4363806"/>
                </a:lnTo>
                <a:close/>
              </a:path>
              <a:path w="6438900" h="4716780">
                <a:moveTo>
                  <a:pt x="64703" y="4319727"/>
                </a:moveTo>
                <a:lnTo>
                  <a:pt x="36721" y="4319727"/>
                </a:lnTo>
                <a:lnTo>
                  <a:pt x="39478" y="4363806"/>
                </a:lnTo>
                <a:lnTo>
                  <a:pt x="69564" y="4363806"/>
                </a:lnTo>
                <a:lnTo>
                  <a:pt x="64703" y="4319727"/>
                </a:lnTo>
                <a:close/>
              </a:path>
              <a:path w="6438900" h="4716780">
                <a:moveTo>
                  <a:pt x="6247610" y="4319727"/>
                </a:moveTo>
                <a:lnTo>
                  <a:pt x="6224388" y="4319727"/>
                </a:lnTo>
                <a:lnTo>
                  <a:pt x="6223767" y="4363806"/>
                </a:lnTo>
                <a:lnTo>
                  <a:pt x="6246507" y="4363806"/>
                </a:lnTo>
                <a:lnTo>
                  <a:pt x="6247610" y="4319727"/>
                </a:lnTo>
                <a:close/>
              </a:path>
              <a:path w="6438900" h="4716780">
                <a:moveTo>
                  <a:pt x="54629" y="4275648"/>
                </a:moveTo>
                <a:lnTo>
                  <a:pt x="25745" y="4275648"/>
                </a:lnTo>
                <a:lnTo>
                  <a:pt x="28457" y="4319727"/>
                </a:lnTo>
                <a:lnTo>
                  <a:pt x="57217" y="4319727"/>
                </a:lnTo>
                <a:lnTo>
                  <a:pt x="54629" y="4275648"/>
                </a:lnTo>
                <a:close/>
              </a:path>
              <a:path w="6438900" h="4716780">
                <a:moveTo>
                  <a:pt x="6250636" y="4275648"/>
                </a:moveTo>
                <a:lnTo>
                  <a:pt x="6225721" y="4275648"/>
                </a:lnTo>
                <a:lnTo>
                  <a:pt x="6225350" y="4319727"/>
                </a:lnTo>
                <a:lnTo>
                  <a:pt x="6249670" y="4319727"/>
                </a:lnTo>
                <a:lnTo>
                  <a:pt x="6250636" y="4275648"/>
                </a:lnTo>
                <a:close/>
              </a:path>
              <a:path w="6438900" h="4716780">
                <a:moveTo>
                  <a:pt x="46963" y="4231569"/>
                </a:moveTo>
                <a:lnTo>
                  <a:pt x="17903" y="4231569"/>
                </a:lnTo>
                <a:lnTo>
                  <a:pt x="20456" y="4275648"/>
                </a:lnTo>
                <a:lnTo>
                  <a:pt x="49451" y="4275648"/>
                </a:lnTo>
                <a:lnTo>
                  <a:pt x="46963" y="4231569"/>
                </a:lnTo>
                <a:close/>
              </a:path>
              <a:path w="6438900" h="4716780">
                <a:moveTo>
                  <a:pt x="6254169" y="4231569"/>
                </a:moveTo>
                <a:lnTo>
                  <a:pt x="6226932" y="4231569"/>
                </a:lnTo>
                <a:lnTo>
                  <a:pt x="6226649" y="4275648"/>
                </a:lnTo>
                <a:lnTo>
                  <a:pt x="6253327" y="4275648"/>
                </a:lnTo>
                <a:lnTo>
                  <a:pt x="6254169" y="4231569"/>
                </a:lnTo>
                <a:close/>
              </a:path>
              <a:path w="6438900" h="4716780">
                <a:moveTo>
                  <a:pt x="38888" y="4187490"/>
                </a:moveTo>
                <a:lnTo>
                  <a:pt x="8581" y="4187490"/>
                </a:lnTo>
                <a:lnTo>
                  <a:pt x="10754" y="4231569"/>
                </a:lnTo>
                <a:lnTo>
                  <a:pt x="40523" y="4231569"/>
                </a:lnTo>
                <a:lnTo>
                  <a:pt x="38888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4" y="4187490"/>
                </a:lnTo>
                <a:lnTo>
                  <a:pt x="6227178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66" y="4143412"/>
                </a:moveTo>
                <a:lnTo>
                  <a:pt x="3124" y="4143412"/>
                </a:lnTo>
                <a:lnTo>
                  <a:pt x="4636" y="4187490"/>
                </a:lnTo>
                <a:lnTo>
                  <a:pt x="36694" y="4187490"/>
                </a:lnTo>
                <a:lnTo>
                  <a:pt x="36166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2" y="4099333"/>
                </a:lnTo>
                <a:lnTo>
                  <a:pt x="6228141" y="4143412"/>
                </a:lnTo>
                <a:lnTo>
                  <a:pt x="6227590" y="4187490"/>
                </a:lnTo>
                <a:lnTo>
                  <a:pt x="6258911" y="4187490"/>
                </a:lnTo>
                <a:lnTo>
                  <a:pt x="6260180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16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1" y="4143412"/>
                </a:lnTo>
                <a:lnTo>
                  <a:pt x="35416" y="4099333"/>
                </a:lnTo>
                <a:close/>
              </a:path>
              <a:path w="6438900" h="4716780">
                <a:moveTo>
                  <a:pt x="35977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5" y="4099333"/>
                </a:lnTo>
                <a:lnTo>
                  <a:pt x="35977" y="4055254"/>
                </a:lnTo>
                <a:close/>
              </a:path>
              <a:path w="6438900" h="4716780">
                <a:moveTo>
                  <a:pt x="6265096" y="4055254"/>
                </a:moveTo>
                <a:lnTo>
                  <a:pt x="6229124" y="4055254"/>
                </a:lnTo>
                <a:lnTo>
                  <a:pt x="6228825" y="4099333"/>
                </a:lnTo>
                <a:lnTo>
                  <a:pt x="6263888" y="4099333"/>
                </a:lnTo>
                <a:lnTo>
                  <a:pt x="6265096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60" y="4011175"/>
                </a:lnTo>
                <a:lnTo>
                  <a:pt x="836" y="4055254"/>
                </a:lnTo>
                <a:lnTo>
                  <a:pt x="37170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9" y="3967096"/>
                </a:moveTo>
                <a:lnTo>
                  <a:pt x="2775" y="3967096"/>
                </a:lnTo>
                <a:lnTo>
                  <a:pt x="2150" y="4011175"/>
                </a:lnTo>
                <a:lnTo>
                  <a:pt x="38169" y="4011175"/>
                </a:lnTo>
                <a:lnTo>
                  <a:pt x="39229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2" y="3967096"/>
                </a:lnTo>
                <a:lnTo>
                  <a:pt x="6231549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9" y="3923017"/>
                </a:lnTo>
                <a:lnTo>
                  <a:pt x="4176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5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5" y="2909204"/>
                </a:lnTo>
                <a:lnTo>
                  <a:pt x="6245527" y="2953283"/>
                </a:lnTo>
                <a:lnTo>
                  <a:pt x="6245537" y="2997361"/>
                </a:lnTo>
                <a:lnTo>
                  <a:pt x="6245702" y="3085519"/>
                </a:lnTo>
                <a:lnTo>
                  <a:pt x="6245978" y="3129598"/>
                </a:lnTo>
                <a:lnTo>
                  <a:pt x="6246322" y="3173677"/>
                </a:lnTo>
                <a:lnTo>
                  <a:pt x="6246691" y="3217756"/>
                </a:lnTo>
                <a:lnTo>
                  <a:pt x="6247041" y="3305913"/>
                </a:lnTo>
                <a:lnTo>
                  <a:pt x="6247330" y="3349992"/>
                </a:lnTo>
                <a:lnTo>
                  <a:pt x="6247514" y="3394071"/>
                </a:lnTo>
                <a:lnTo>
                  <a:pt x="6247550" y="3438150"/>
                </a:lnTo>
                <a:lnTo>
                  <a:pt x="6247394" y="3526308"/>
                </a:lnTo>
                <a:lnTo>
                  <a:pt x="6247004" y="3570387"/>
                </a:lnTo>
                <a:lnTo>
                  <a:pt x="6246335" y="3614465"/>
                </a:lnTo>
                <a:lnTo>
                  <a:pt x="6245346" y="3658544"/>
                </a:lnTo>
                <a:lnTo>
                  <a:pt x="6243992" y="3746702"/>
                </a:lnTo>
                <a:lnTo>
                  <a:pt x="6242230" y="3790781"/>
                </a:lnTo>
                <a:lnTo>
                  <a:pt x="6240018" y="3834860"/>
                </a:lnTo>
                <a:lnTo>
                  <a:pt x="6237311" y="3878939"/>
                </a:lnTo>
                <a:lnTo>
                  <a:pt x="6234067" y="3967096"/>
                </a:lnTo>
                <a:lnTo>
                  <a:pt x="6270972" y="3967096"/>
                </a:lnTo>
                <a:lnTo>
                  <a:pt x="6272123" y="3923017"/>
                </a:lnTo>
                <a:lnTo>
                  <a:pt x="6273269" y="3923017"/>
                </a:lnTo>
                <a:lnTo>
                  <a:pt x="6274410" y="3878939"/>
                </a:lnTo>
                <a:lnTo>
                  <a:pt x="6278960" y="3790781"/>
                </a:lnTo>
                <a:lnTo>
                  <a:pt x="6280852" y="3790781"/>
                </a:lnTo>
                <a:lnTo>
                  <a:pt x="6281461" y="3746702"/>
                </a:lnTo>
                <a:lnTo>
                  <a:pt x="6282639" y="3746702"/>
                </a:lnTo>
                <a:lnTo>
                  <a:pt x="6283205" y="3702623"/>
                </a:lnTo>
                <a:lnTo>
                  <a:pt x="6284280" y="3702623"/>
                </a:lnTo>
                <a:lnTo>
                  <a:pt x="6284788" y="3658544"/>
                </a:lnTo>
                <a:lnTo>
                  <a:pt x="6286168" y="3658544"/>
                </a:lnTo>
                <a:lnTo>
                  <a:pt x="6286576" y="3614465"/>
                </a:lnTo>
                <a:lnTo>
                  <a:pt x="6287305" y="3614465"/>
                </a:lnTo>
                <a:lnTo>
                  <a:pt x="6287622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4" y="3349992"/>
                </a:lnTo>
                <a:lnTo>
                  <a:pt x="6291769" y="3305913"/>
                </a:lnTo>
                <a:lnTo>
                  <a:pt x="6292054" y="3305913"/>
                </a:lnTo>
                <a:lnTo>
                  <a:pt x="6292330" y="3261835"/>
                </a:lnTo>
                <a:lnTo>
                  <a:pt x="6292858" y="3217756"/>
                </a:lnTo>
                <a:lnTo>
                  <a:pt x="6293364" y="3173677"/>
                </a:lnTo>
                <a:lnTo>
                  <a:pt x="6294622" y="3041440"/>
                </a:lnTo>
                <a:lnTo>
                  <a:pt x="6294889" y="2997361"/>
                </a:lnTo>
                <a:lnTo>
                  <a:pt x="6295146" y="2997361"/>
                </a:lnTo>
                <a:lnTo>
                  <a:pt x="6295635" y="2909204"/>
                </a:lnTo>
                <a:lnTo>
                  <a:pt x="6296100" y="2865125"/>
                </a:lnTo>
                <a:lnTo>
                  <a:pt x="6297222" y="2732888"/>
                </a:lnTo>
                <a:lnTo>
                  <a:pt x="6297917" y="2644731"/>
                </a:lnTo>
                <a:lnTo>
                  <a:pt x="6298410" y="2600652"/>
                </a:lnTo>
                <a:lnTo>
                  <a:pt x="6298669" y="2556573"/>
                </a:lnTo>
                <a:lnTo>
                  <a:pt x="6298939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9" y="2424336"/>
                </a:lnTo>
                <a:lnTo>
                  <a:pt x="6299825" y="2380258"/>
                </a:lnTo>
                <a:close/>
              </a:path>
              <a:path w="6438900" h="4716780">
                <a:moveTo>
                  <a:pt x="43418" y="3878939"/>
                </a:moveTo>
                <a:lnTo>
                  <a:pt x="7576" y="3878939"/>
                </a:lnTo>
                <a:lnTo>
                  <a:pt x="6993" y="3923017"/>
                </a:lnTo>
                <a:lnTo>
                  <a:pt x="42691" y="3923017"/>
                </a:lnTo>
                <a:lnTo>
                  <a:pt x="43418" y="3878939"/>
                </a:lnTo>
                <a:close/>
              </a:path>
              <a:path w="6438900" h="4716780">
                <a:moveTo>
                  <a:pt x="58992" y="2468415"/>
                </a:moveTo>
                <a:lnTo>
                  <a:pt x="8743" y="2468415"/>
                </a:lnTo>
                <a:lnTo>
                  <a:pt x="8611" y="2512494"/>
                </a:lnTo>
                <a:lnTo>
                  <a:pt x="8414" y="2556573"/>
                </a:lnTo>
                <a:lnTo>
                  <a:pt x="8289" y="2600652"/>
                </a:lnTo>
                <a:lnTo>
                  <a:pt x="8249" y="2644731"/>
                </a:lnTo>
                <a:lnTo>
                  <a:pt x="8218" y="2909204"/>
                </a:lnTo>
                <a:lnTo>
                  <a:pt x="8348" y="3085519"/>
                </a:lnTo>
                <a:lnTo>
                  <a:pt x="8651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4" y="3878939"/>
                </a:lnTo>
                <a:lnTo>
                  <a:pt x="46517" y="3834860"/>
                </a:lnTo>
                <a:lnTo>
                  <a:pt x="48048" y="3834860"/>
                </a:lnTo>
                <a:lnTo>
                  <a:pt x="48776" y="3790781"/>
                </a:lnTo>
                <a:lnTo>
                  <a:pt x="50693" y="3790781"/>
                </a:lnTo>
                <a:lnTo>
                  <a:pt x="51212" y="3746702"/>
                </a:lnTo>
                <a:lnTo>
                  <a:pt x="51977" y="3746702"/>
                </a:lnTo>
                <a:lnTo>
                  <a:pt x="52264" y="3702623"/>
                </a:lnTo>
                <a:lnTo>
                  <a:pt x="52737" y="3702623"/>
                </a:lnTo>
                <a:lnTo>
                  <a:pt x="52930" y="3658544"/>
                </a:lnTo>
                <a:lnTo>
                  <a:pt x="53359" y="3658544"/>
                </a:lnTo>
                <a:lnTo>
                  <a:pt x="53461" y="3614465"/>
                </a:lnTo>
                <a:lnTo>
                  <a:pt x="53621" y="3614465"/>
                </a:lnTo>
                <a:lnTo>
                  <a:pt x="53737" y="3570387"/>
                </a:lnTo>
                <a:lnTo>
                  <a:pt x="53969" y="3526308"/>
                </a:lnTo>
                <a:lnTo>
                  <a:pt x="54478" y="3394071"/>
                </a:lnTo>
                <a:lnTo>
                  <a:pt x="54902" y="3305913"/>
                </a:lnTo>
                <a:lnTo>
                  <a:pt x="56317" y="2953283"/>
                </a:lnTo>
                <a:lnTo>
                  <a:pt x="56740" y="2865125"/>
                </a:lnTo>
                <a:lnTo>
                  <a:pt x="57189" y="2776967"/>
                </a:lnTo>
                <a:lnTo>
                  <a:pt x="57427" y="2732888"/>
                </a:lnTo>
                <a:lnTo>
                  <a:pt x="57675" y="2688809"/>
                </a:lnTo>
                <a:lnTo>
                  <a:pt x="57934" y="2644731"/>
                </a:lnTo>
                <a:lnTo>
                  <a:pt x="58206" y="2600652"/>
                </a:lnTo>
                <a:lnTo>
                  <a:pt x="58491" y="2556573"/>
                </a:lnTo>
                <a:lnTo>
                  <a:pt x="58708" y="2512494"/>
                </a:lnTo>
                <a:lnTo>
                  <a:pt x="58992" y="2468415"/>
                </a:lnTo>
                <a:close/>
              </a:path>
              <a:path w="6438900" h="4716780">
                <a:moveTo>
                  <a:pt x="60955" y="2336179"/>
                </a:moveTo>
                <a:lnTo>
                  <a:pt x="9825" y="2336179"/>
                </a:lnTo>
                <a:lnTo>
                  <a:pt x="9545" y="2380258"/>
                </a:lnTo>
                <a:lnTo>
                  <a:pt x="9299" y="2424336"/>
                </a:lnTo>
                <a:lnTo>
                  <a:pt x="9085" y="2424336"/>
                </a:lnTo>
                <a:lnTo>
                  <a:pt x="8900" y="2468415"/>
                </a:lnTo>
                <a:lnTo>
                  <a:pt x="59352" y="2468415"/>
                </a:lnTo>
                <a:lnTo>
                  <a:pt x="59794" y="2424336"/>
                </a:lnTo>
                <a:lnTo>
                  <a:pt x="60326" y="2380258"/>
                </a:lnTo>
                <a:lnTo>
                  <a:pt x="60955" y="2336179"/>
                </a:lnTo>
                <a:close/>
              </a:path>
              <a:path w="6438900" h="4716780">
                <a:moveTo>
                  <a:pt x="6299427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91" y="2380258"/>
                </a:lnTo>
                <a:lnTo>
                  <a:pt x="6299662" y="2336179"/>
                </a:lnTo>
                <a:lnTo>
                  <a:pt x="6299427" y="2292100"/>
                </a:lnTo>
                <a:close/>
              </a:path>
              <a:path w="6438900" h="4716780">
                <a:moveTo>
                  <a:pt x="63496" y="2248021"/>
                </a:moveTo>
                <a:lnTo>
                  <a:pt x="11331" y="2248021"/>
                </a:lnTo>
                <a:lnTo>
                  <a:pt x="10892" y="2292100"/>
                </a:lnTo>
                <a:lnTo>
                  <a:pt x="10496" y="2292100"/>
                </a:lnTo>
                <a:lnTo>
                  <a:pt x="10141" y="2336179"/>
                </a:lnTo>
                <a:lnTo>
                  <a:pt x="61688" y="2336179"/>
                </a:lnTo>
                <a:lnTo>
                  <a:pt x="62533" y="2292100"/>
                </a:lnTo>
                <a:lnTo>
                  <a:pt x="63496" y="2248021"/>
                </a:lnTo>
                <a:close/>
              </a:path>
              <a:path w="6438900" h="4716780">
                <a:moveTo>
                  <a:pt x="6298597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5" y="2292100"/>
                </a:lnTo>
                <a:lnTo>
                  <a:pt x="6298597" y="2248021"/>
                </a:lnTo>
                <a:close/>
              </a:path>
              <a:path w="6438900" h="4716780">
                <a:moveTo>
                  <a:pt x="67169" y="2159863"/>
                </a:moveTo>
                <a:lnTo>
                  <a:pt x="14872" y="2159863"/>
                </a:lnTo>
                <a:lnTo>
                  <a:pt x="14170" y="2203942"/>
                </a:lnTo>
                <a:lnTo>
                  <a:pt x="12426" y="2203942"/>
                </a:lnTo>
                <a:lnTo>
                  <a:pt x="11982" y="2248021"/>
                </a:lnTo>
                <a:lnTo>
                  <a:pt x="64585" y="2248021"/>
                </a:lnTo>
                <a:lnTo>
                  <a:pt x="65807" y="2203942"/>
                </a:lnTo>
                <a:lnTo>
                  <a:pt x="67169" y="2159863"/>
                </a:lnTo>
                <a:close/>
              </a:path>
              <a:path w="6438900" h="4716780">
                <a:moveTo>
                  <a:pt x="6296290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80" y="2248021"/>
                </a:lnTo>
                <a:lnTo>
                  <a:pt x="6297214" y="2203942"/>
                </a:lnTo>
                <a:lnTo>
                  <a:pt x="6296290" y="2159863"/>
                </a:lnTo>
                <a:close/>
              </a:path>
              <a:path w="6438900" h="4716780">
                <a:moveTo>
                  <a:pt x="72169" y="2071706"/>
                </a:moveTo>
                <a:lnTo>
                  <a:pt x="20962" y="2071706"/>
                </a:lnTo>
                <a:lnTo>
                  <a:pt x="20001" y="2115784"/>
                </a:lnTo>
                <a:lnTo>
                  <a:pt x="17270" y="2115784"/>
                </a:lnTo>
                <a:lnTo>
                  <a:pt x="16427" y="2159863"/>
                </a:lnTo>
                <a:lnTo>
                  <a:pt x="68678" y="2159863"/>
                </a:lnTo>
                <a:lnTo>
                  <a:pt x="70343" y="2115784"/>
                </a:lnTo>
                <a:lnTo>
                  <a:pt x="72169" y="2071706"/>
                </a:lnTo>
                <a:close/>
              </a:path>
              <a:path w="6438900" h="4716780">
                <a:moveTo>
                  <a:pt x="6293920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5" y="2159863"/>
                </a:lnTo>
                <a:lnTo>
                  <a:pt x="6293920" y="2115784"/>
                </a:lnTo>
                <a:close/>
              </a:path>
              <a:path w="6438900" h="4716780">
                <a:moveTo>
                  <a:pt x="6284465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5" y="2115784"/>
                </a:lnTo>
                <a:lnTo>
                  <a:pt x="6292454" y="2115784"/>
                </a:lnTo>
                <a:lnTo>
                  <a:pt x="6290786" y="2071706"/>
                </a:lnTo>
                <a:lnTo>
                  <a:pt x="6288906" y="2027627"/>
                </a:lnTo>
                <a:lnTo>
                  <a:pt x="6286802" y="2027627"/>
                </a:lnTo>
                <a:lnTo>
                  <a:pt x="6284465" y="1983548"/>
                </a:lnTo>
                <a:close/>
              </a:path>
              <a:path w="6438900" h="4716780">
                <a:moveTo>
                  <a:pt x="78689" y="1983548"/>
                </a:moveTo>
                <a:lnTo>
                  <a:pt x="27164" y="1983548"/>
                </a:lnTo>
                <a:lnTo>
                  <a:pt x="25917" y="2027627"/>
                </a:lnTo>
                <a:lnTo>
                  <a:pt x="21939" y="2071706"/>
                </a:lnTo>
                <a:lnTo>
                  <a:pt x="74164" y="2071706"/>
                </a:lnTo>
                <a:lnTo>
                  <a:pt x="76335" y="2027627"/>
                </a:lnTo>
                <a:lnTo>
                  <a:pt x="78689" y="1983548"/>
                </a:lnTo>
                <a:close/>
              </a:path>
              <a:path w="6438900" h="4716780">
                <a:moveTo>
                  <a:pt x="89855" y="1851311"/>
                </a:moveTo>
                <a:lnTo>
                  <a:pt x="40752" y="1851311"/>
                </a:lnTo>
                <a:lnTo>
                  <a:pt x="35223" y="1895390"/>
                </a:lnTo>
                <a:lnTo>
                  <a:pt x="33838" y="1939469"/>
                </a:lnTo>
                <a:lnTo>
                  <a:pt x="31102" y="1939469"/>
                </a:lnTo>
                <a:lnTo>
                  <a:pt x="29762" y="1983548"/>
                </a:lnTo>
                <a:lnTo>
                  <a:pt x="81235" y="1983548"/>
                </a:lnTo>
                <a:lnTo>
                  <a:pt x="83978" y="1939469"/>
                </a:lnTo>
                <a:lnTo>
                  <a:pt x="85581" y="1895390"/>
                </a:lnTo>
                <a:lnTo>
                  <a:pt x="88514" y="1895390"/>
                </a:lnTo>
                <a:lnTo>
                  <a:pt x="89855" y="1851311"/>
                </a:lnTo>
                <a:close/>
              </a:path>
              <a:path w="6438900" h="4716780">
                <a:moveTo>
                  <a:pt x="6280201" y="1939469"/>
                </a:moveTo>
                <a:lnTo>
                  <a:pt x="6229104" y="1939469"/>
                </a:lnTo>
                <a:lnTo>
                  <a:pt x="6230011" y="1983548"/>
                </a:lnTo>
                <a:lnTo>
                  <a:pt x="6281883" y="1983548"/>
                </a:lnTo>
                <a:lnTo>
                  <a:pt x="6280201" y="1939469"/>
                </a:lnTo>
                <a:close/>
              </a:path>
              <a:path w="6438900" h="4716780">
                <a:moveTo>
                  <a:pt x="6276720" y="1895390"/>
                </a:moveTo>
                <a:lnTo>
                  <a:pt x="6226103" y="1895390"/>
                </a:lnTo>
                <a:lnTo>
                  <a:pt x="6227146" y="1939469"/>
                </a:lnTo>
                <a:lnTo>
                  <a:pt x="6278478" y="1939469"/>
                </a:lnTo>
                <a:lnTo>
                  <a:pt x="6276720" y="1895390"/>
                </a:lnTo>
                <a:close/>
              </a:path>
              <a:path w="6438900" h="4716780">
                <a:moveTo>
                  <a:pt x="6271288" y="1851311"/>
                </a:moveTo>
                <a:lnTo>
                  <a:pt x="6221588" y="1851311"/>
                </a:lnTo>
                <a:lnTo>
                  <a:pt x="6222760" y="1895390"/>
                </a:lnTo>
                <a:lnTo>
                  <a:pt x="6273119" y="1895390"/>
                </a:lnTo>
                <a:lnTo>
                  <a:pt x="6271288" y="1851311"/>
                </a:lnTo>
                <a:close/>
              </a:path>
              <a:path w="6438900" h="4716780">
                <a:moveTo>
                  <a:pt x="92313" y="1807232"/>
                </a:moveTo>
                <a:lnTo>
                  <a:pt x="43436" y="1807232"/>
                </a:lnTo>
                <a:lnTo>
                  <a:pt x="42105" y="1851311"/>
                </a:lnTo>
                <a:lnTo>
                  <a:pt x="91120" y="1851311"/>
                </a:lnTo>
                <a:lnTo>
                  <a:pt x="92313" y="1807232"/>
                </a:lnTo>
                <a:close/>
              </a:path>
              <a:path w="6438900" h="4716780">
                <a:moveTo>
                  <a:pt x="6265737" y="1807232"/>
                </a:moveTo>
                <a:lnTo>
                  <a:pt x="6217948" y="1807232"/>
                </a:lnTo>
                <a:lnTo>
                  <a:pt x="6219178" y="1851311"/>
                </a:lnTo>
                <a:lnTo>
                  <a:pt x="6269444" y="1851311"/>
                </a:lnTo>
                <a:lnTo>
                  <a:pt x="6265737" y="1807232"/>
                </a:lnTo>
                <a:close/>
              </a:path>
              <a:path w="6438900" h="4716780">
                <a:moveTo>
                  <a:pt x="95524" y="1763154"/>
                </a:moveTo>
                <a:lnTo>
                  <a:pt x="47241" y="1763154"/>
                </a:lnTo>
                <a:lnTo>
                  <a:pt x="46009" y="1807232"/>
                </a:lnTo>
                <a:lnTo>
                  <a:pt x="94510" y="1807232"/>
                </a:lnTo>
                <a:lnTo>
                  <a:pt x="95524" y="1763154"/>
                </a:lnTo>
                <a:close/>
              </a:path>
              <a:path w="6438900" h="4716780">
                <a:moveTo>
                  <a:pt x="6260214" y="1763154"/>
                </a:moveTo>
                <a:lnTo>
                  <a:pt x="6212947" y="1763154"/>
                </a:lnTo>
                <a:lnTo>
                  <a:pt x="6215456" y="1807232"/>
                </a:lnTo>
                <a:lnTo>
                  <a:pt x="6262043" y="1807232"/>
                </a:lnTo>
                <a:lnTo>
                  <a:pt x="6260214" y="1763154"/>
                </a:lnTo>
                <a:close/>
              </a:path>
              <a:path w="6438900" h="4716780">
                <a:moveTo>
                  <a:pt x="97411" y="1719075"/>
                </a:moveTo>
                <a:lnTo>
                  <a:pt x="50652" y="1719075"/>
                </a:lnTo>
                <a:lnTo>
                  <a:pt x="49568" y="1763154"/>
                </a:lnTo>
                <a:lnTo>
                  <a:pt x="96489" y="1763154"/>
                </a:lnTo>
                <a:lnTo>
                  <a:pt x="97411" y="1719075"/>
                </a:lnTo>
                <a:close/>
              </a:path>
              <a:path w="6438900" h="4716780">
                <a:moveTo>
                  <a:pt x="6256621" y="1719075"/>
                </a:moveTo>
                <a:lnTo>
                  <a:pt x="6208903" y="1719075"/>
                </a:lnTo>
                <a:lnTo>
                  <a:pt x="6210273" y="1763154"/>
                </a:lnTo>
                <a:lnTo>
                  <a:pt x="6258405" y="1763154"/>
                </a:lnTo>
                <a:lnTo>
                  <a:pt x="6256621" y="1719075"/>
                </a:lnTo>
                <a:close/>
              </a:path>
              <a:path w="6438900" h="4716780">
                <a:moveTo>
                  <a:pt x="99973" y="1674996"/>
                </a:moveTo>
                <a:lnTo>
                  <a:pt x="53549" y="1674996"/>
                </a:lnTo>
                <a:lnTo>
                  <a:pt x="52641" y="1719075"/>
                </a:lnTo>
                <a:lnTo>
                  <a:pt x="99147" y="1719075"/>
                </a:lnTo>
                <a:lnTo>
                  <a:pt x="99973" y="1674996"/>
                </a:lnTo>
                <a:close/>
              </a:path>
              <a:path w="6438900" h="4716780">
                <a:moveTo>
                  <a:pt x="6246748" y="1630917"/>
                </a:moveTo>
                <a:lnTo>
                  <a:pt x="6199208" y="1630917"/>
                </a:lnTo>
                <a:lnTo>
                  <a:pt x="6200566" y="1674996"/>
                </a:lnTo>
                <a:lnTo>
                  <a:pt x="6206125" y="1719075"/>
                </a:lnTo>
                <a:lnTo>
                  <a:pt x="6253150" y="1719075"/>
                </a:lnTo>
                <a:lnTo>
                  <a:pt x="6251473" y="1674996"/>
                </a:lnTo>
                <a:lnTo>
                  <a:pt x="6248267" y="1674996"/>
                </a:lnTo>
                <a:lnTo>
                  <a:pt x="6246748" y="1630917"/>
                </a:lnTo>
                <a:close/>
              </a:path>
              <a:path w="6438900" h="4716780">
                <a:moveTo>
                  <a:pt x="107791" y="1498680"/>
                </a:moveTo>
                <a:lnTo>
                  <a:pt x="61986" y="1498680"/>
                </a:lnTo>
                <a:lnTo>
                  <a:pt x="59431" y="1586838"/>
                </a:lnTo>
                <a:lnTo>
                  <a:pt x="58120" y="1586838"/>
                </a:lnTo>
                <a:lnTo>
                  <a:pt x="57437" y="1630917"/>
                </a:lnTo>
                <a:lnTo>
                  <a:pt x="55992" y="1630917"/>
                </a:lnTo>
                <a:lnTo>
                  <a:pt x="55220" y="1674996"/>
                </a:lnTo>
                <a:lnTo>
                  <a:pt x="100777" y="1674996"/>
                </a:lnTo>
                <a:lnTo>
                  <a:pt x="101565" y="1630917"/>
                </a:lnTo>
                <a:lnTo>
                  <a:pt x="104673" y="1586838"/>
                </a:lnTo>
                <a:lnTo>
                  <a:pt x="105521" y="1542759"/>
                </a:lnTo>
                <a:lnTo>
                  <a:pt x="107074" y="1542759"/>
                </a:lnTo>
                <a:lnTo>
                  <a:pt x="107791" y="1498680"/>
                </a:lnTo>
                <a:close/>
              </a:path>
              <a:path w="6438900" h="4716780">
                <a:moveTo>
                  <a:pt x="6242447" y="1586838"/>
                </a:moveTo>
                <a:lnTo>
                  <a:pt x="6194060" y="1586838"/>
                </a:lnTo>
                <a:lnTo>
                  <a:pt x="6195293" y="1630917"/>
                </a:lnTo>
                <a:lnTo>
                  <a:pt x="6243853" y="1630917"/>
                </a:lnTo>
                <a:lnTo>
                  <a:pt x="6242447" y="1586838"/>
                </a:lnTo>
                <a:close/>
              </a:path>
              <a:path w="6438900" h="4716780">
                <a:moveTo>
                  <a:pt x="6239722" y="1542759"/>
                </a:moveTo>
                <a:lnTo>
                  <a:pt x="6190389" y="1542759"/>
                </a:lnTo>
                <a:lnTo>
                  <a:pt x="6192871" y="1586838"/>
                </a:lnTo>
                <a:lnTo>
                  <a:pt x="6241070" y="1586838"/>
                </a:lnTo>
                <a:lnTo>
                  <a:pt x="6239722" y="1542759"/>
                </a:lnTo>
                <a:close/>
              </a:path>
              <a:path w="6438900" h="4716780">
                <a:moveTo>
                  <a:pt x="6235859" y="1498680"/>
                </a:moveTo>
                <a:lnTo>
                  <a:pt x="6185826" y="1498680"/>
                </a:lnTo>
                <a:lnTo>
                  <a:pt x="6186895" y="1542759"/>
                </a:lnTo>
                <a:lnTo>
                  <a:pt x="6237116" y="1542759"/>
                </a:lnTo>
                <a:lnTo>
                  <a:pt x="6235859" y="1498680"/>
                </a:lnTo>
                <a:close/>
              </a:path>
              <a:path w="6438900" h="4716780">
                <a:moveTo>
                  <a:pt x="109131" y="1454602"/>
                </a:moveTo>
                <a:lnTo>
                  <a:pt x="64005" y="1454602"/>
                </a:lnTo>
                <a:lnTo>
                  <a:pt x="63312" y="1498680"/>
                </a:lnTo>
                <a:lnTo>
                  <a:pt x="108474" y="1498680"/>
                </a:lnTo>
                <a:lnTo>
                  <a:pt x="109131" y="1454602"/>
                </a:lnTo>
                <a:close/>
              </a:path>
              <a:path w="6438900" h="4716780">
                <a:moveTo>
                  <a:pt x="6232275" y="1454602"/>
                </a:moveTo>
                <a:lnTo>
                  <a:pt x="6183026" y="1454602"/>
                </a:lnTo>
                <a:lnTo>
                  <a:pt x="6183883" y="1498680"/>
                </a:lnTo>
                <a:lnTo>
                  <a:pt x="6233437" y="1498680"/>
                </a:lnTo>
                <a:lnTo>
                  <a:pt x="6232275" y="1454602"/>
                </a:lnTo>
                <a:close/>
              </a:path>
              <a:path w="6438900" h="4716780">
                <a:moveTo>
                  <a:pt x="112838" y="1322365"/>
                </a:moveTo>
                <a:lnTo>
                  <a:pt x="71491" y="1322365"/>
                </a:lnTo>
                <a:lnTo>
                  <a:pt x="70598" y="1366444"/>
                </a:lnTo>
                <a:lnTo>
                  <a:pt x="69714" y="1366444"/>
                </a:lnTo>
                <a:lnTo>
                  <a:pt x="67974" y="1410523"/>
                </a:lnTo>
                <a:lnTo>
                  <a:pt x="66267" y="1410523"/>
                </a:lnTo>
                <a:lnTo>
                  <a:pt x="65477" y="1454602"/>
                </a:lnTo>
                <a:lnTo>
                  <a:pt x="109767" y="1454602"/>
                </a:lnTo>
                <a:lnTo>
                  <a:pt x="110388" y="1410523"/>
                </a:lnTo>
                <a:lnTo>
                  <a:pt x="112838" y="1322365"/>
                </a:lnTo>
                <a:close/>
              </a:path>
              <a:path w="6438900" h="4716780">
                <a:moveTo>
                  <a:pt x="6224185" y="1322365"/>
                </a:moveTo>
                <a:lnTo>
                  <a:pt x="6178322" y="1322365"/>
                </a:lnTo>
                <a:lnTo>
                  <a:pt x="6178870" y="1366444"/>
                </a:lnTo>
                <a:lnTo>
                  <a:pt x="6180561" y="1410523"/>
                </a:lnTo>
                <a:lnTo>
                  <a:pt x="6181016" y="1454602"/>
                </a:lnTo>
                <a:lnTo>
                  <a:pt x="6230047" y="1454602"/>
                </a:lnTo>
                <a:lnTo>
                  <a:pt x="6228983" y="1410523"/>
                </a:lnTo>
                <a:lnTo>
                  <a:pt x="6227954" y="1410523"/>
                </a:lnTo>
                <a:lnTo>
                  <a:pt x="6226959" y="1366444"/>
                </a:lnTo>
                <a:lnTo>
                  <a:pt x="6225074" y="1366444"/>
                </a:lnTo>
                <a:lnTo>
                  <a:pt x="6224185" y="1322365"/>
                </a:lnTo>
                <a:close/>
              </a:path>
              <a:path w="6438900" h="4716780">
                <a:moveTo>
                  <a:pt x="114803" y="1278286"/>
                </a:moveTo>
                <a:lnTo>
                  <a:pt x="74239" y="1278286"/>
                </a:lnTo>
                <a:lnTo>
                  <a:pt x="73312" y="1322365"/>
                </a:lnTo>
                <a:lnTo>
                  <a:pt x="114124" y="1322365"/>
                </a:lnTo>
                <a:lnTo>
                  <a:pt x="114803" y="1278286"/>
                </a:lnTo>
                <a:close/>
              </a:path>
              <a:path w="6438900" h="4716780">
                <a:moveTo>
                  <a:pt x="6222004" y="1278286"/>
                </a:moveTo>
                <a:lnTo>
                  <a:pt x="6177269" y="1278286"/>
                </a:lnTo>
                <a:lnTo>
                  <a:pt x="6177787" y="1322365"/>
                </a:lnTo>
                <a:lnTo>
                  <a:pt x="6222636" y="1322365"/>
                </a:lnTo>
                <a:lnTo>
                  <a:pt x="6222004" y="1278286"/>
                </a:lnTo>
                <a:close/>
              </a:path>
              <a:path w="6438900" h="4716780">
                <a:moveTo>
                  <a:pt x="116260" y="1234207"/>
                </a:moveTo>
                <a:lnTo>
                  <a:pt x="77101" y="1234207"/>
                </a:lnTo>
                <a:lnTo>
                  <a:pt x="76133" y="1278286"/>
                </a:lnTo>
                <a:lnTo>
                  <a:pt x="115512" y="1278286"/>
                </a:lnTo>
                <a:lnTo>
                  <a:pt x="116260" y="1234207"/>
                </a:lnTo>
                <a:close/>
              </a:path>
              <a:path w="6438900" h="4716780">
                <a:moveTo>
                  <a:pt x="6220452" y="1234207"/>
                </a:moveTo>
                <a:lnTo>
                  <a:pt x="6176304" y="1234207"/>
                </a:lnTo>
                <a:lnTo>
                  <a:pt x="6176774" y="1278286"/>
                </a:lnTo>
                <a:lnTo>
                  <a:pt x="6220918" y="1278286"/>
                </a:lnTo>
                <a:lnTo>
                  <a:pt x="6220452" y="1234207"/>
                </a:lnTo>
                <a:close/>
              </a:path>
              <a:path w="6438900" h="4716780">
                <a:moveTo>
                  <a:pt x="117889" y="1190129"/>
                </a:moveTo>
                <a:lnTo>
                  <a:pt x="80092" y="1190129"/>
                </a:lnTo>
                <a:lnTo>
                  <a:pt x="79080" y="1234207"/>
                </a:lnTo>
                <a:lnTo>
                  <a:pt x="117050" y="1234207"/>
                </a:lnTo>
                <a:lnTo>
                  <a:pt x="117889" y="1190129"/>
                </a:lnTo>
                <a:close/>
              </a:path>
              <a:path w="6438900" h="4716780">
                <a:moveTo>
                  <a:pt x="6217295" y="1101971"/>
                </a:moveTo>
                <a:lnTo>
                  <a:pt x="6174473" y="1101971"/>
                </a:lnTo>
                <a:lnTo>
                  <a:pt x="6174757" y="1146050"/>
                </a:lnTo>
                <a:lnTo>
                  <a:pt x="6175086" y="1146050"/>
                </a:lnTo>
                <a:lnTo>
                  <a:pt x="6175456" y="1190129"/>
                </a:lnTo>
                <a:lnTo>
                  <a:pt x="6175863" y="1234207"/>
                </a:lnTo>
                <a:lnTo>
                  <a:pt x="6219647" y="1234207"/>
                </a:lnTo>
                <a:lnTo>
                  <a:pt x="6219296" y="1190129"/>
                </a:lnTo>
                <a:lnTo>
                  <a:pt x="6218671" y="1190129"/>
                </a:lnTo>
                <a:lnTo>
                  <a:pt x="6218385" y="1146050"/>
                </a:lnTo>
                <a:lnTo>
                  <a:pt x="6217295" y="1101971"/>
                </a:lnTo>
                <a:close/>
              </a:path>
              <a:path w="6438900" h="4716780">
                <a:moveTo>
                  <a:pt x="120193" y="1146050"/>
                </a:moveTo>
                <a:lnTo>
                  <a:pt x="83232" y="1146050"/>
                </a:lnTo>
                <a:lnTo>
                  <a:pt x="82168" y="1190129"/>
                </a:lnTo>
                <a:lnTo>
                  <a:pt x="119465" y="1190129"/>
                </a:lnTo>
                <a:lnTo>
                  <a:pt x="120193" y="1146050"/>
                </a:lnTo>
                <a:close/>
              </a:path>
              <a:path w="6438900" h="4716780">
                <a:moveTo>
                  <a:pt x="122626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76" y="1146050"/>
                </a:lnTo>
                <a:lnTo>
                  <a:pt x="122626" y="1101971"/>
                </a:lnTo>
                <a:close/>
              </a:path>
              <a:path w="6438900" h="4716780">
                <a:moveTo>
                  <a:pt x="125383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2" y="1101971"/>
                </a:lnTo>
                <a:lnTo>
                  <a:pt x="125383" y="1057892"/>
                </a:lnTo>
                <a:close/>
              </a:path>
              <a:path w="6438900" h="4716780">
                <a:moveTo>
                  <a:pt x="6216374" y="1057892"/>
                </a:moveTo>
                <a:lnTo>
                  <a:pt x="6174055" y="1057892"/>
                </a:lnTo>
                <a:lnTo>
                  <a:pt x="6174237" y="1101971"/>
                </a:lnTo>
                <a:lnTo>
                  <a:pt x="6216702" y="1101971"/>
                </a:lnTo>
                <a:lnTo>
                  <a:pt x="6216374" y="1057892"/>
                </a:lnTo>
                <a:close/>
              </a:path>
              <a:path w="6438900" h="4716780">
                <a:moveTo>
                  <a:pt x="128399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69" y="1057892"/>
                </a:lnTo>
                <a:lnTo>
                  <a:pt x="128399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4" y="1013813"/>
                </a:lnTo>
                <a:lnTo>
                  <a:pt x="6173929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2" y="969734"/>
                </a:moveTo>
                <a:lnTo>
                  <a:pt x="97127" y="969734"/>
                </a:lnTo>
                <a:lnTo>
                  <a:pt x="95934" y="1013813"/>
                </a:lnTo>
                <a:lnTo>
                  <a:pt x="130523" y="1013813"/>
                </a:lnTo>
                <a:lnTo>
                  <a:pt x="131612" y="969734"/>
                </a:lnTo>
                <a:close/>
              </a:path>
              <a:path w="6438900" h="4716780">
                <a:moveTo>
                  <a:pt x="6214651" y="969734"/>
                </a:moveTo>
                <a:lnTo>
                  <a:pt x="6173931" y="969734"/>
                </a:lnTo>
                <a:lnTo>
                  <a:pt x="6173863" y="1013813"/>
                </a:lnTo>
                <a:lnTo>
                  <a:pt x="6214777" y="1013813"/>
                </a:lnTo>
                <a:lnTo>
                  <a:pt x="6214651" y="969734"/>
                </a:lnTo>
                <a:close/>
              </a:path>
              <a:path w="6438900" h="4716780">
                <a:moveTo>
                  <a:pt x="136090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1" y="969734"/>
                </a:lnTo>
                <a:lnTo>
                  <a:pt x="136090" y="925655"/>
                </a:lnTo>
                <a:close/>
              </a:path>
              <a:path w="6438900" h="4716780">
                <a:moveTo>
                  <a:pt x="6215088" y="925655"/>
                </a:moveTo>
                <a:lnTo>
                  <a:pt x="6174402" y="925655"/>
                </a:lnTo>
                <a:lnTo>
                  <a:pt x="6174071" y="969734"/>
                </a:lnTo>
                <a:lnTo>
                  <a:pt x="6214748" y="969734"/>
                </a:lnTo>
                <a:lnTo>
                  <a:pt x="6215088" y="925655"/>
                </a:lnTo>
                <a:close/>
              </a:path>
              <a:path w="6438900" h="4716780">
                <a:moveTo>
                  <a:pt x="139740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1" y="925655"/>
                </a:lnTo>
                <a:lnTo>
                  <a:pt x="139740" y="881577"/>
                </a:lnTo>
                <a:close/>
              </a:path>
              <a:path w="6438900" h="4716780">
                <a:moveTo>
                  <a:pt x="6216566" y="881577"/>
                </a:moveTo>
                <a:lnTo>
                  <a:pt x="6176061" y="881577"/>
                </a:lnTo>
                <a:lnTo>
                  <a:pt x="6175063" y="925655"/>
                </a:lnTo>
                <a:lnTo>
                  <a:pt x="6215688" y="925655"/>
                </a:lnTo>
                <a:lnTo>
                  <a:pt x="6216566" y="881577"/>
                </a:lnTo>
                <a:close/>
              </a:path>
              <a:path w="6438900" h="4716780">
                <a:moveTo>
                  <a:pt x="142970" y="837498"/>
                </a:moveTo>
                <a:lnTo>
                  <a:pt x="112046" y="837498"/>
                </a:lnTo>
                <a:lnTo>
                  <a:pt x="109548" y="881577"/>
                </a:lnTo>
                <a:lnTo>
                  <a:pt x="141276" y="881577"/>
                </a:lnTo>
                <a:lnTo>
                  <a:pt x="142970" y="837498"/>
                </a:lnTo>
                <a:close/>
              </a:path>
              <a:path w="6438900" h="4716780">
                <a:moveTo>
                  <a:pt x="6219229" y="837498"/>
                </a:moveTo>
                <a:lnTo>
                  <a:pt x="6179091" y="837498"/>
                </a:lnTo>
                <a:lnTo>
                  <a:pt x="6177402" y="881577"/>
                </a:lnTo>
                <a:lnTo>
                  <a:pt x="6217740" y="881577"/>
                </a:lnTo>
                <a:lnTo>
                  <a:pt x="6219229" y="837498"/>
                </a:lnTo>
                <a:close/>
              </a:path>
              <a:path w="6438900" h="4716780">
                <a:moveTo>
                  <a:pt x="148919" y="793419"/>
                </a:moveTo>
                <a:lnTo>
                  <a:pt x="120277" y="793419"/>
                </a:lnTo>
                <a:lnTo>
                  <a:pt x="117405" y="837498"/>
                </a:lnTo>
                <a:lnTo>
                  <a:pt x="146800" y="837498"/>
                </a:lnTo>
                <a:lnTo>
                  <a:pt x="148919" y="793419"/>
                </a:lnTo>
                <a:close/>
              </a:path>
              <a:path w="6438900" h="4716780">
                <a:moveTo>
                  <a:pt x="6223221" y="793419"/>
                </a:moveTo>
                <a:lnTo>
                  <a:pt x="6186315" y="793419"/>
                </a:lnTo>
                <a:lnTo>
                  <a:pt x="6183542" y="837498"/>
                </a:lnTo>
                <a:lnTo>
                  <a:pt x="6221050" y="837498"/>
                </a:lnTo>
                <a:lnTo>
                  <a:pt x="6223221" y="793419"/>
                </a:lnTo>
                <a:close/>
              </a:path>
              <a:path w="6438900" h="4716780">
                <a:moveTo>
                  <a:pt x="155989" y="749340"/>
                </a:moveTo>
                <a:lnTo>
                  <a:pt x="126438" y="749340"/>
                </a:lnTo>
                <a:lnTo>
                  <a:pt x="123287" y="793419"/>
                </a:lnTo>
                <a:lnTo>
                  <a:pt x="153522" y="793419"/>
                </a:lnTo>
                <a:lnTo>
                  <a:pt x="155989" y="749340"/>
                </a:lnTo>
                <a:close/>
              </a:path>
              <a:path w="6438900" h="4716780">
                <a:moveTo>
                  <a:pt x="6228687" y="749340"/>
                </a:moveTo>
                <a:lnTo>
                  <a:pt x="6192990" y="749340"/>
                </a:lnTo>
                <a:lnTo>
                  <a:pt x="6189463" y="793419"/>
                </a:lnTo>
                <a:lnTo>
                  <a:pt x="6225761" y="793419"/>
                </a:lnTo>
                <a:lnTo>
                  <a:pt x="6228687" y="749340"/>
                </a:lnTo>
                <a:close/>
              </a:path>
              <a:path w="6438900" h="4716780">
                <a:moveTo>
                  <a:pt x="163951" y="705261"/>
                </a:moveTo>
                <a:lnTo>
                  <a:pt x="133193" y="705261"/>
                </a:lnTo>
                <a:lnTo>
                  <a:pt x="129738" y="749340"/>
                </a:lnTo>
                <a:lnTo>
                  <a:pt x="161212" y="749340"/>
                </a:lnTo>
                <a:lnTo>
                  <a:pt x="163951" y="705261"/>
                </a:lnTo>
                <a:close/>
              </a:path>
              <a:path w="6438900" h="4716780">
                <a:moveTo>
                  <a:pt x="6235771" y="705261"/>
                </a:moveTo>
                <a:lnTo>
                  <a:pt x="6201209" y="705261"/>
                </a:lnTo>
                <a:lnTo>
                  <a:pt x="6196903" y="749340"/>
                </a:lnTo>
                <a:lnTo>
                  <a:pt x="6232018" y="749340"/>
                </a:lnTo>
                <a:lnTo>
                  <a:pt x="6235771" y="705261"/>
                </a:lnTo>
                <a:close/>
              </a:path>
              <a:path w="6438900" h="4716780">
                <a:moveTo>
                  <a:pt x="172577" y="661182"/>
                </a:moveTo>
                <a:lnTo>
                  <a:pt x="144538" y="661182"/>
                </a:lnTo>
                <a:lnTo>
                  <a:pt x="140587" y="705261"/>
                </a:lnTo>
                <a:lnTo>
                  <a:pt x="169642" y="705261"/>
                </a:lnTo>
                <a:lnTo>
                  <a:pt x="172577" y="661182"/>
                </a:lnTo>
                <a:close/>
              </a:path>
              <a:path w="6438900" h="4716780">
                <a:moveTo>
                  <a:pt x="6244619" y="661182"/>
                </a:moveTo>
                <a:lnTo>
                  <a:pt x="6211023" y="661182"/>
                </a:lnTo>
                <a:lnTo>
                  <a:pt x="6205914" y="705261"/>
                </a:lnTo>
                <a:lnTo>
                  <a:pt x="6239966" y="705261"/>
                </a:lnTo>
                <a:lnTo>
                  <a:pt x="6244619" y="661182"/>
                </a:lnTo>
                <a:close/>
              </a:path>
              <a:path w="6438900" h="4716780">
                <a:moveTo>
                  <a:pt x="181639" y="617103"/>
                </a:moveTo>
                <a:lnTo>
                  <a:pt x="152979" y="617103"/>
                </a:lnTo>
                <a:lnTo>
                  <a:pt x="148667" y="661182"/>
                </a:lnTo>
                <a:lnTo>
                  <a:pt x="178585" y="661182"/>
                </a:lnTo>
                <a:lnTo>
                  <a:pt x="181639" y="617103"/>
                </a:lnTo>
                <a:close/>
              </a:path>
              <a:path w="6438900" h="4716780">
                <a:moveTo>
                  <a:pt x="6255374" y="617103"/>
                </a:moveTo>
                <a:lnTo>
                  <a:pt x="6222480" y="617103"/>
                </a:lnTo>
                <a:lnTo>
                  <a:pt x="6216543" y="661182"/>
                </a:lnTo>
                <a:lnTo>
                  <a:pt x="6249749" y="661182"/>
                </a:lnTo>
                <a:lnTo>
                  <a:pt x="6255374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6" y="573025"/>
                </a:lnTo>
                <a:lnTo>
                  <a:pt x="157480" y="617103"/>
                </a:lnTo>
                <a:lnTo>
                  <a:pt x="184717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4" y="573025"/>
                </a:moveTo>
                <a:lnTo>
                  <a:pt x="6235631" y="573025"/>
                </a:lnTo>
                <a:lnTo>
                  <a:pt x="6228841" y="617103"/>
                </a:lnTo>
                <a:lnTo>
                  <a:pt x="6265104" y="617103"/>
                </a:lnTo>
                <a:lnTo>
                  <a:pt x="6268784" y="573025"/>
                </a:lnTo>
                <a:close/>
              </a:path>
              <a:path w="6438900" h="4716780">
                <a:moveTo>
                  <a:pt x="202279" y="528946"/>
                </a:moveTo>
                <a:lnTo>
                  <a:pt x="177491" y="528946"/>
                </a:lnTo>
                <a:lnTo>
                  <a:pt x="172176" y="573025"/>
                </a:lnTo>
                <a:lnTo>
                  <a:pt x="196737" y="573025"/>
                </a:lnTo>
                <a:lnTo>
                  <a:pt x="202279" y="528946"/>
                </a:lnTo>
                <a:close/>
              </a:path>
              <a:path w="6438900" h="4716780">
                <a:moveTo>
                  <a:pt x="6284799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8" y="573025"/>
                </a:lnTo>
                <a:lnTo>
                  <a:pt x="6284799" y="528946"/>
                </a:lnTo>
                <a:close/>
              </a:path>
              <a:path w="6438900" h="4716780">
                <a:moveTo>
                  <a:pt x="223171" y="484867"/>
                </a:moveTo>
                <a:lnTo>
                  <a:pt x="193013" y="484867"/>
                </a:lnTo>
                <a:lnTo>
                  <a:pt x="187351" y="528946"/>
                </a:lnTo>
                <a:lnTo>
                  <a:pt x="215500" y="528946"/>
                </a:lnTo>
                <a:lnTo>
                  <a:pt x="223171" y="484867"/>
                </a:lnTo>
                <a:close/>
              </a:path>
              <a:path w="6438900" h="4716780">
                <a:moveTo>
                  <a:pt x="6303914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70" y="528946"/>
                </a:lnTo>
                <a:lnTo>
                  <a:pt x="6303914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6" y="440788"/>
                </a:lnTo>
                <a:lnTo>
                  <a:pt x="205777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7" y="440788"/>
                </a:moveTo>
                <a:lnTo>
                  <a:pt x="6294428" y="440788"/>
                </a:lnTo>
                <a:lnTo>
                  <a:pt x="6288148" y="484867"/>
                </a:lnTo>
                <a:lnTo>
                  <a:pt x="6315061" y="484867"/>
                </a:lnTo>
                <a:lnTo>
                  <a:pt x="6321107" y="440788"/>
                </a:lnTo>
                <a:close/>
              </a:path>
              <a:path w="6438900" h="4716780">
                <a:moveTo>
                  <a:pt x="283785" y="396709"/>
                </a:moveTo>
                <a:lnTo>
                  <a:pt x="245814" y="396709"/>
                </a:lnTo>
                <a:lnTo>
                  <a:pt x="236900" y="440788"/>
                </a:lnTo>
                <a:lnTo>
                  <a:pt x="271966" y="440788"/>
                </a:lnTo>
                <a:lnTo>
                  <a:pt x="283785" y="396709"/>
                </a:lnTo>
                <a:close/>
              </a:path>
              <a:path w="6438900" h="4716780">
                <a:moveTo>
                  <a:pt x="6348934" y="396709"/>
                </a:moveTo>
                <a:lnTo>
                  <a:pt x="6322437" y="396709"/>
                </a:lnTo>
                <a:lnTo>
                  <a:pt x="6314970" y="440788"/>
                </a:lnTo>
                <a:lnTo>
                  <a:pt x="6341388" y="440788"/>
                </a:lnTo>
                <a:lnTo>
                  <a:pt x="6348934" y="396709"/>
                </a:lnTo>
                <a:close/>
              </a:path>
              <a:path w="6438900" h="4716780">
                <a:moveTo>
                  <a:pt x="337787" y="352630"/>
                </a:moveTo>
                <a:lnTo>
                  <a:pt x="285843" y="352630"/>
                </a:lnTo>
                <a:lnTo>
                  <a:pt x="275192" y="396709"/>
                </a:lnTo>
                <a:lnTo>
                  <a:pt x="323285" y="396709"/>
                </a:lnTo>
                <a:lnTo>
                  <a:pt x="337787" y="352630"/>
                </a:lnTo>
                <a:close/>
              </a:path>
              <a:path w="6438900" h="4716780">
                <a:moveTo>
                  <a:pt x="6390280" y="352630"/>
                </a:moveTo>
                <a:lnTo>
                  <a:pt x="6365120" y="352630"/>
                </a:lnTo>
                <a:lnTo>
                  <a:pt x="6355818" y="396709"/>
                </a:lnTo>
                <a:lnTo>
                  <a:pt x="6381530" y="396709"/>
                </a:lnTo>
                <a:lnTo>
                  <a:pt x="6390280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299" y="308551"/>
                </a:lnTo>
                <a:lnTo>
                  <a:pt x="332600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7" y="308551"/>
                </a:moveTo>
                <a:lnTo>
                  <a:pt x="6414576" y="308551"/>
                </a:lnTo>
                <a:lnTo>
                  <a:pt x="6404387" y="352630"/>
                </a:lnTo>
                <a:lnTo>
                  <a:pt x="6428412" y="352630"/>
                </a:lnTo>
                <a:lnTo>
                  <a:pt x="6438807" y="308551"/>
                </a:lnTo>
                <a:close/>
              </a:path>
              <a:path w="6438900" h="4716780">
                <a:moveTo>
                  <a:pt x="536647" y="264473"/>
                </a:moveTo>
                <a:lnTo>
                  <a:pt x="436915" y="264473"/>
                </a:lnTo>
                <a:lnTo>
                  <a:pt x="423581" y="308551"/>
                </a:lnTo>
                <a:lnTo>
                  <a:pt x="524243" y="308551"/>
                </a:lnTo>
                <a:lnTo>
                  <a:pt x="536647" y="264473"/>
                </a:lnTo>
                <a:close/>
              </a:path>
              <a:path w="6438900" h="4716780">
                <a:moveTo>
                  <a:pt x="724386" y="220394"/>
                </a:moveTo>
                <a:lnTo>
                  <a:pt x="546330" y="220394"/>
                </a:lnTo>
                <a:lnTo>
                  <a:pt x="532431" y="264473"/>
                </a:lnTo>
                <a:lnTo>
                  <a:pt x="711942" y="264473"/>
                </a:lnTo>
                <a:lnTo>
                  <a:pt x="724386" y="220394"/>
                </a:lnTo>
                <a:close/>
              </a:path>
              <a:path w="6438900" h="4716780">
                <a:moveTo>
                  <a:pt x="993957" y="176315"/>
                </a:moveTo>
                <a:lnTo>
                  <a:pt x="714025" y="176315"/>
                </a:lnTo>
                <a:lnTo>
                  <a:pt x="697283" y="220394"/>
                </a:lnTo>
                <a:lnTo>
                  <a:pt x="981352" y="220394"/>
                </a:lnTo>
                <a:lnTo>
                  <a:pt x="993957" y="176315"/>
                </a:lnTo>
                <a:close/>
              </a:path>
              <a:path w="6438900" h="4716780">
                <a:moveTo>
                  <a:pt x="6387757" y="176315"/>
                </a:moveTo>
                <a:lnTo>
                  <a:pt x="6170606" y="176315"/>
                </a:lnTo>
                <a:lnTo>
                  <a:pt x="6259637" y="220394"/>
                </a:lnTo>
                <a:lnTo>
                  <a:pt x="6399567" y="220394"/>
                </a:lnTo>
                <a:lnTo>
                  <a:pt x="6387757" y="176315"/>
                </a:lnTo>
                <a:close/>
              </a:path>
              <a:path w="6438900" h="4716780">
                <a:moveTo>
                  <a:pt x="1487292" y="132236"/>
                </a:moveTo>
                <a:lnTo>
                  <a:pt x="933782" y="132236"/>
                </a:lnTo>
                <a:lnTo>
                  <a:pt x="916759" y="176315"/>
                </a:lnTo>
                <a:lnTo>
                  <a:pt x="1461919" y="176315"/>
                </a:lnTo>
                <a:lnTo>
                  <a:pt x="1487292" y="132236"/>
                </a:lnTo>
                <a:close/>
              </a:path>
              <a:path w="6438900" h="4716780">
                <a:moveTo>
                  <a:pt x="5853474" y="132236"/>
                </a:moveTo>
                <a:lnTo>
                  <a:pt x="5244057" y="132236"/>
                </a:lnTo>
                <a:lnTo>
                  <a:pt x="5278061" y="176315"/>
                </a:lnTo>
                <a:lnTo>
                  <a:pt x="5916806" y="176315"/>
                </a:lnTo>
                <a:lnTo>
                  <a:pt x="5853474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199" y="88157"/>
                </a:lnTo>
                <a:lnTo>
                  <a:pt x="1259991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292750" y="88157"/>
                </a:moveTo>
                <a:lnTo>
                  <a:pt x="4112449" y="88157"/>
                </a:lnTo>
                <a:lnTo>
                  <a:pt x="4152409" y="132236"/>
                </a:lnTo>
                <a:lnTo>
                  <a:pt x="5483943" y="132236"/>
                </a:lnTo>
                <a:lnTo>
                  <a:pt x="5292750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48" y="44078"/>
                </a:lnTo>
                <a:lnTo>
                  <a:pt x="1635189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4" y="0"/>
                </a:moveTo>
                <a:lnTo>
                  <a:pt x="2374986" y="0"/>
                </a:lnTo>
                <a:lnTo>
                  <a:pt x="2348805" y="44078"/>
                </a:lnTo>
                <a:lnTo>
                  <a:pt x="3575378" y="44078"/>
                </a:lnTo>
                <a:lnTo>
                  <a:pt x="3551214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130933" y="863403"/>
            <a:ext cx="6607794" cy="4262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/>
          <p:nvPr/>
        </p:nvSpPr>
        <p:spPr>
          <a:xfrm>
            <a:off x="7349566" y="519256"/>
            <a:ext cx="189674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spc="-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Miksi </a:t>
            </a:r>
            <a:r>
              <a:rPr lang="fi-FI"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 on muututtava? Nykyinen toimintatapa on hyvä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4316264" y="439279"/>
            <a:ext cx="231648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Haluan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kokeilla uusia asioita ja miettiä, miten voimme tehdä asioita </a:t>
            </a: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toisin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7312910" y="5516528"/>
            <a:ext cx="274637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Minulla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hyvä idea, mutta se ei välttämättä toimi. Syytetäänkö minua, jos asiat menevät 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7028003" y="1639859"/>
            <a:ext cx="44970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350" spc="2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Mielestäni </a:t>
            </a:r>
            <a:r>
              <a:rPr lang="fi-FI" sz="1350" spc="2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meidän ei tarvitse käyttää </a:t>
            </a:r>
            <a:r>
              <a:rPr lang="fi-FI" sz="1350" spc="2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iterointia, koska…</a:t>
            </a:r>
            <a:endParaRPr sz="1350" spc="20" dirty="0">
              <a:solidFill>
                <a:srgbClr val="D80B8C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14700250" y="1227054"/>
            <a:ext cx="4265295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Kokeilin iterointia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viimeisimmässä projektissani, mutta kohtasin seuraavat </a:t>
            </a: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ongelmat…</a:t>
            </a:r>
            <a:endParaRPr lang="fi-FI" sz="1350" spc="10" dirty="0">
              <a:solidFill>
                <a:srgbClr val="D80B8C"/>
              </a:solidFill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3832040" y="5759897"/>
            <a:ext cx="4568825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-5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Olen </a:t>
            </a:r>
            <a:r>
              <a:rPr lang="fi-FI" sz="1350" spc="-5" dirty="0">
                <a:solidFill>
                  <a:srgbClr val="D80B8C"/>
                </a:solidFill>
                <a:latin typeface="Franklin Gothic Medium"/>
                <a:cs typeface="Franklin Gothic Medium"/>
              </a:rPr>
              <a:t>v</a:t>
            </a:r>
            <a:r>
              <a:rPr lang="fi-FI" sz="1350" spc="-5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arma</a:t>
            </a:r>
            <a:r>
              <a:rPr lang="fi-FI" sz="1350" spc="-5" dirty="0">
                <a:solidFill>
                  <a:srgbClr val="D80B8C"/>
                </a:solidFill>
                <a:latin typeface="Franklin Gothic Medium"/>
                <a:cs typeface="Franklin Gothic Medium"/>
              </a:rPr>
              <a:t>, että voit hyödyntää </a:t>
            </a:r>
            <a:r>
              <a:rPr lang="fi-FI" sz="1350" spc="-5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iterointia. </a:t>
            </a:r>
            <a:r>
              <a:rPr lang="fi-FI" sz="1350" spc="-5" dirty="0">
                <a:solidFill>
                  <a:srgbClr val="D80B8C"/>
                </a:solidFill>
                <a:latin typeface="Franklin Gothic Medium"/>
                <a:cs typeface="Franklin Gothic Medium"/>
              </a:rPr>
              <a:t>Oletko ajatellut kokeilevasi jotain seuraavista…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7214118" y="6425221"/>
            <a:ext cx="525272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350" spc="-6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Älä huolehdi, on hyvä iteroida, koska…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2983816" y="29034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2983816" y="369711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37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2983816" y="102131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099002" y="29034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099002" y="369711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37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099002" y="102131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763" y="2945959"/>
            <a:ext cx="5542915" cy="2552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9575">
              <a:lnSpc>
                <a:spcPct val="102600"/>
              </a:lnSpc>
            </a:pPr>
            <a:r>
              <a:rPr lang="fi-FI" sz="1150" b="1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Tietoon </a:t>
            </a:r>
            <a:r>
              <a:rPr lang="fi-FI"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perustuva päätöksenteko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- oletusten sijaan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päätösten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tulisi perustua tietoon ja todennettuun aineistoon.</a:t>
            </a:r>
          </a:p>
          <a:p>
            <a:pPr marL="12700" marR="409575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Tiedon perusteella tuotetut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julkiset palvelut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tiedon hyödyntäminen palvelujen hallinnassa on yhtä tärkeää julkisella sektorilla kuin yksityisellä sektorillakin.</a:t>
            </a:r>
          </a:p>
          <a:p>
            <a:pPr marL="12700" marR="5080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  <a:p>
            <a:pPr marL="12700" marR="64769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Data-analyytikoiden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kanssa työskentely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läheinen yhteistyö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data-analyytikoiden ja muiden asiantuntijoiden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kesken voi johtaa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siihen,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että oikeaa dataa käytetään oikeaan aikaan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päätöksenteon tukemiseen.</a:t>
            </a:r>
          </a:p>
          <a:p>
            <a:pPr marL="12700" marR="64769">
              <a:lnSpc>
                <a:spcPct val="102600"/>
              </a:lnSpc>
            </a:pPr>
            <a:endParaRPr lang="fi-FI"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81280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Tiedon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 tulosten ymmärrettävyys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Tiedon ja analyysitulosten kommunikointi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tehokkaasti ja ymmärrettävästi on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aivan yhtä tärkeää kuin tiedon kerääminen ja tulkitseminen itsessään.</a:t>
            </a:r>
          </a:p>
          <a:p>
            <a:pPr marL="12700" marR="81280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9568" y="582972"/>
            <a:ext cx="189674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spc="-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Miksi </a:t>
            </a:r>
            <a:r>
              <a:rPr lang="fi-FI"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 on muututtava? Nykyinen toimintatapa on hyvä</a:t>
            </a: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912" y="5580245"/>
            <a:ext cx="274637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Minulla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hyvä idea, mutta se ei välttämättä toimi. Syytetäänkö minua, jos asiat menevät 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83816" y="35405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3816" y="43342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3816" y="1027682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9004" y="35405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9004" y="43342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9004" y="1027682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0492" y="449295"/>
            <a:ext cx="5738882" cy="2228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5090">
              <a:lnSpc>
                <a:spcPct val="101600"/>
              </a:lnSpc>
            </a:pPr>
            <a:r>
              <a:rPr lang="fi-FI" sz="2050" spc="5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                         </a:t>
            </a:r>
          </a:p>
          <a:p>
            <a:pPr marL="12700" marR="85090">
              <a:lnSpc>
                <a:spcPct val="101600"/>
              </a:lnSpc>
            </a:pPr>
            <a:r>
              <a:rPr lang="fi-FI" sz="2050" spc="5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Aina kun mahdollista, päätösten on perustuttava tietoon, ei aavistuksiin tai arvauksiin.</a:t>
            </a:r>
            <a:endParaRPr lang="fi-FI" sz="2050" spc="5" dirty="0">
              <a:solidFill>
                <a:srgbClr val="00937D"/>
              </a:solidFill>
              <a:latin typeface="Franklin Gothic Book"/>
              <a:cs typeface="Franklin Gothic Book"/>
            </a:endParaRPr>
          </a:p>
          <a:p>
            <a:pPr marL="12700" marR="85090">
              <a:lnSpc>
                <a:spcPct val="101600"/>
              </a:lnSpc>
            </a:pP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Maailma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on kokenut viime vuosina tiedon vallankumouksen, mutta valtion hallinto ei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aina hyödynnä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parhaalla mahdollisella tavalla tietoa, jota se tuottaa ja johon sillä on pääsy. Emme voi olettaa kaikkien virkamiesten olevan ammattilaistason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data-analyytikkoja,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jotka kykenevät kehittämään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algoritmeja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louhimaan suuria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tietovarantoja.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 tulisi kuitenkin pyrkiä siihen, että kaikki virkamiehet kykenevät käsittelemään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tietoa ja ymmärtävät tiedon merkityksen sekä kykenevät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työskentelemään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data-analyytikkojen kanssa. Tiedon käyttö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hyödyllisempää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kehittämisessä kuin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vain jälkiviisautena.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16265" y="502995"/>
            <a:ext cx="231648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Haluan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kokeilla uusia asioita ja miettiä, miten voimme tehdä asioita toisin</a:t>
            </a:r>
            <a:endParaRPr lang="fi-FI" sz="12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8758" y="214477"/>
            <a:ext cx="19399094" cy="598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50"/>
              </a:lnSpc>
            </a:pPr>
            <a:r>
              <a:rPr lang="fi-FI" sz="4000" spc="5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Datan lukutaito</a:t>
            </a:r>
            <a:endParaRPr sz="400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858" y="5817564"/>
            <a:ext cx="4648835" cy="1077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hyvin ymmärrät, mitä tarkoitetaan kyvyllä analysoida dataa 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858" y="6443359"/>
            <a:ext cx="48959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0268" y="6443359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6213" y="7322485"/>
            <a:ext cx="4702175" cy="1291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hyvin luulet, että kollegasi ministeriössäsi tai virastossasi ymmärtävät, mitä tarkoitetaan kyvyllä analysoida dataa 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7528" y="8183949"/>
            <a:ext cx="59888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0268" y="8179097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858" y="9077079"/>
            <a:ext cx="4559300" cy="863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Kuinka </a:t>
            </a:r>
            <a:r>
              <a:rPr lang="fi-FI" sz="135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valmis ministeriösi tai virastosi on kyvyssään analysoida dataa julkisten palveluiden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4858" y="9702874"/>
            <a:ext cx="489596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En yhtään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0267" y="9702874"/>
            <a:ext cx="57383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Todella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6550" y="1703117"/>
            <a:ext cx="379793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350" spc="1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Mielestäni </a:t>
            </a:r>
            <a:r>
              <a:rPr lang="fi-FI" sz="1350" spc="1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meidän ei tarvitse kyetä analysoimaan dataa, koska…</a:t>
            </a:r>
            <a:endParaRPr sz="1350" spc="10" dirty="0">
              <a:solidFill>
                <a:srgbClr val="00937D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25403" y="1290187"/>
            <a:ext cx="4477385" cy="863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Kokeilin </a:t>
            </a:r>
            <a:r>
              <a:rPr lang="fi-FI" sz="1350" spc="1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d</a:t>
            </a:r>
            <a:r>
              <a:rPr lang="fi-FI" sz="1350" spc="1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atan </a:t>
            </a:r>
            <a:r>
              <a:rPr lang="fi-FI" sz="1350" spc="1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analysointia viimeisimmässä projektissani, mutta kohtasin seuraavat ongelmat…</a:t>
            </a:r>
          </a:p>
          <a:p>
            <a:pPr marL="12700" marR="5080" lvl="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922508" y="5931386"/>
            <a:ext cx="478028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2800"/>
              </a:lnSpc>
            </a:pPr>
            <a:r>
              <a:rPr lang="fi-FI" sz="1350" spc="15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Olen </a:t>
            </a:r>
            <a:r>
              <a:rPr lang="fi-FI" sz="1350" spc="15" dirty="0">
                <a:solidFill>
                  <a:srgbClr val="00937D"/>
                </a:solidFill>
                <a:latin typeface="Franklin Gothic Medium"/>
                <a:cs typeface="Franklin Gothic Medium"/>
              </a:rPr>
              <a:t>varma, että voit hyödyntää datan analysointia. Oletko ajatellut kokeilevasi jotain seuraavista…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3950" y="6413207"/>
            <a:ext cx="464566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/>
            <a:r>
              <a:rPr lang="fi-FI" sz="1350" spc="15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Älä </a:t>
            </a:r>
            <a:r>
              <a:rPr lang="fi-FI" sz="1350" spc="15" dirty="0">
                <a:solidFill>
                  <a:srgbClr val="00937D"/>
                </a:solidFill>
                <a:latin typeface="Franklin Gothic Medium"/>
                <a:cs typeface="Franklin Gothic Medium"/>
              </a:rPr>
              <a:t>huolehdi, on hyvä kyetä analysoimaan dataa, koska…</a:t>
            </a:r>
          </a:p>
        </p:txBody>
      </p:sp>
      <p:sp>
        <p:nvSpPr>
          <p:cNvPr id="27" name="object 27"/>
          <p:cNvSpPr/>
          <p:nvPr/>
        </p:nvSpPr>
        <p:spPr>
          <a:xfrm>
            <a:off x="1119545" y="6639637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9545" y="8375377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9545" y="9899152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4934" y="703870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9669" y="668787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0730" y="640017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6701" y="6232338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7529" y="6263073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07963" y="609828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4529" y="609007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3467" y="61244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4548" y="617413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6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7252" y="6384545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5814" y="5852219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4665" y="5825397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2"/>
                </a:moveTo>
                <a:lnTo>
                  <a:pt x="1150" y="47112"/>
                </a:lnTo>
                <a:lnTo>
                  <a:pt x="1150" y="0"/>
                </a:lnTo>
                <a:lnTo>
                  <a:pt x="0" y="0"/>
                </a:lnTo>
                <a:lnTo>
                  <a:pt x="0" y="47112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2228" y="6056649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1375" y="5655348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104" y="167"/>
                </a:moveTo>
                <a:lnTo>
                  <a:pt x="26932" y="167"/>
                </a:lnTo>
                <a:lnTo>
                  <a:pt x="27165" y="11151"/>
                </a:lnTo>
                <a:lnTo>
                  <a:pt x="27766" y="30008"/>
                </a:lnTo>
                <a:lnTo>
                  <a:pt x="27840" y="31979"/>
                </a:lnTo>
                <a:lnTo>
                  <a:pt x="28717" y="46939"/>
                </a:lnTo>
                <a:lnTo>
                  <a:pt x="27906" y="30008"/>
                </a:lnTo>
                <a:lnTo>
                  <a:pt x="27104" y="167"/>
                </a:lnTo>
                <a:close/>
              </a:path>
              <a:path w="29210" h="46989">
                <a:moveTo>
                  <a:pt x="27099" y="0"/>
                </a:moveTo>
                <a:lnTo>
                  <a:pt x="0" y="727"/>
                </a:lnTo>
                <a:lnTo>
                  <a:pt x="26932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3968" y="5654226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48927" y="565571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4997" y="5727007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04963" y="5687979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4747" y="574780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8990" y="5895863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2" y="52654"/>
                </a:lnTo>
                <a:lnTo>
                  <a:pt x="3752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02202" y="5773046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02036" y="576084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1608" y="5658916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5440" y="565880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00764" y="565930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46488" y="565988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5878" y="565753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4400" y="565798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2596" y="565873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969" y="5665501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41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06021" y="565854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3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9056" y="566108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94869" y="5861995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98012" y="578064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48656" y="5665389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5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5983" y="5657594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63966" y="565755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0325" y="682389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9586" y="664323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21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64223" y="5657196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3017" y="566970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3675" y="567733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1608" y="703567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57198" y="565888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0033" y="675526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62997" y="565780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25859" y="70383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70658" y="70576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69024" y="565752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67504" y="5665333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85" y="0"/>
                </a:moveTo>
                <a:lnTo>
                  <a:pt x="4125" y="34"/>
                </a:lnTo>
                <a:lnTo>
                  <a:pt x="559" y="308"/>
                </a:lnTo>
                <a:lnTo>
                  <a:pt x="0" y="749"/>
                </a:lnTo>
                <a:lnTo>
                  <a:pt x="1816" y="290"/>
                </a:lnTo>
                <a:lnTo>
                  <a:pt x="4885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1323" y="5670066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97753" y="565748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50317" y="565768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18600" y="7043250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57770" y="567840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79272" y="567635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7609" y="5658060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2" y="1397299"/>
                </a:moveTo>
                <a:lnTo>
                  <a:pt x="30490" y="1397299"/>
                </a:lnTo>
                <a:lnTo>
                  <a:pt x="43154" y="1401707"/>
                </a:lnTo>
                <a:lnTo>
                  <a:pt x="55621" y="1401707"/>
                </a:lnTo>
                <a:lnTo>
                  <a:pt x="106942" y="1397299"/>
                </a:lnTo>
                <a:close/>
              </a:path>
              <a:path w="5285105" h="1402079">
                <a:moveTo>
                  <a:pt x="419432" y="1397299"/>
                </a:moveTo>
                <a:lnTo>
                  <a:pt x="127617" y="1397299"/>
                </a:lnTo>
                <a:lnTo>
                  <a:pt x="142647" y="1401707"/>
                </a:lnTo>
                <a:lnTo>
                  <a:pt x="411515" y="1401707"/>
                </a:lnTo>
                <a:lnTo>
                  <a:pt x="419432" y="1397299"/>
                </a:lnTo>
                <a:close/>
              </a:path>
              <a:path w="5285105" h="1402079">
                <a:moveTo>
                  <a:pt x="625451" y="1397299"/>
                </a:moveTo>
                <a:lnTo>
                  <a:pt x="419432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1" y="1397299"/>
                </a:lnTo>
                <a:close/>
              </a:path>
              <a:path w="5285105" h="1402079">
                <a:moveTo>
                  <a:pt x="1408957" y="1397299"/>
                </a:moveTo>
                <a:lnTo>
                  <a:pt x="655244" y="1397299"/>
                </a:lnTo>
                <a:lnTo>
                  <a:pt x="669848" y="1401707"/>
                </a:lnTo>
                <a:lnTo>
                  <a:pt x="1320628" y="1401707"/>
                </a:lnTo>
                <a:lnTo>
                  <a:pt x="1408957" y="1397299"/>
                </a:lnTo>
                <a:close/>
              </a:path>
              <a:path w="5285105" h="1402079">
                <a:moveTo>
                  <a:pt x="2200658" y="1397299"/>
                </a:moveTo>
                <a:lnTo>
                  <a:pt x="1557805" y="1397299"/>
                </a:lnTo>
                <a:lnTo>
                  <a:pt x="1565528" y="1401707"/>
                </a:lnTo>
                <a:lnTo>
                  <a:pt x="2224923" y="1401707"/>
                </a:lnTo>
                <a:lnTo>
                  <a:pt x="2200658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58" y="1397299"/>
                </a:lnTo>
                <a:lnTo>
                  <a:pt x="2274133" y="1401707"/>
                </a:lnTo>
                <a:lnTo>
                  <a:pt x="2636429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49" y="1397299"/>
                </a:moveTo>
                <a:lnTo>
                  <a:pt x="3239763" y="1397299"/>
                </a:lnTo>
                <a:lnTo>
                  <a:pt x="3252008" y="1401707"/>
                </a:lnTo>
                <a:lnTo>
                  <a:pt x="3500360" y="1401707"/>
                </a:lnTo>
                <a:lnTo>
                  <a:pt x="3499449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1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2" y="877169"/>
                </a:moveTo>
                <a:lnTo>
                  <a:pt x="4181" y="877169"/>
                </a:lnTo>
                <a:lnTo>
                  <a:pt x="4800" y="885984"/>
                </a:lnTo>
                <a:lnTo>
                  <a:pt x="4830" y="890392"/>
                </a:lnTo>
                <a:lnTo>
                  <a:pt x="4623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69" y="1106379"/>
                </a:lnTo>
                <a:lnTo>
                  <a:pt x="3869" y="1110787"/>
                </a:lnTo>
                <a:lnTo>
                  <a:pt x="3587" y="1110787"/>
                </a:lnTo>
                <a:lnTo>
                  <a:pt x="3801" y="1119602"/>
                </a:lnTo>
                <a:lnTo>
                  <a:pt x="4213" y="1146050"/>
                </a:lnTo>
                <a:lnTo>
                  <a:pt x="4635" y="1176905"/>
                </a:lnTo>
                <a:lnTo>
                  <a:pt x="4862" y="1190129"/>
                </a:lnTo>
                <a:lnTo>
                  <a:pt x="5664" y="1234207"/>
                </a:lnTo>
                <a:lnTo>
                  <a:pt x="6747" y="1265063"/>
                </a:lnTo>
                <a:lnTo>
                  <a:pt x="5951" y="1278286"/>
                </a:lnTo>
                <a:lnTo>
                  <a:pt x="5325" y="1287102"/>
                </a:lnTo>
                <a:lnTo>
                  <a:pt x="4869" y="1300326"/>
                </a:lnTo>
                <a:lnTo>
                  <a:pt x="4582" y="1317957"/>
                </a:lnTo>
                <a:lnTo>
                  <a:pt x="4480" y="1331181"/>
                </a:lnTo>
                <a:lnTo>
                  <a:pt x="4500" y="1348812"/>
                </a:lnTo>
                <a:lnTo>
                  <a:pt x="4877" y="1392891"/>
                </a:lnTo>
                <a:lnTo>
                  <a:pt x="17706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4" y="1392891"/>
                </a:lnTo>
                <a:lnTo>
                  <a:pt x="5188982" y="1388483"/>
                </a:lnTo>
                <a:lnTo>
                  <a:pt x="1268164" y="1388483"/>
                </a:lnTo>
                <a:lnTo>
                  <a:pt x="1258440" y="1384075"/>
                </a:lnTo>
                <a:lnTo>
                  <a:pt x="182979" y="1384075"/>
                </a:lnTo>
                <a:lnTo>
                  <a:pt x="127330" y="1379668"/>
                </a:lnTo>
                <a:lnTo>
                  <a:pt x="25516" y="1379668"/>
                </a:lnTo>
                <a:lnTo>
                  <a:pt x="25142" y="1375260"/>
                </a:lnTo>
                <a:lnTo>
                  <a:pt x="24987" y="1370852"/>
                </a:lnTo>
                <a:lnTo>
                  <a:pt x="24798" y="1366444"/>
                </a:lnTo>
                <a:lnTo>
                  <a:pt x="24119" y="1353220"/>
                </a:lnTo>
                <a:lnTo>
                  <a:pt x="23502" y="1348812"/>
                </a:lnTo>
                <a:lnTo>
                  <a:pt x="22660" y="1348812"/>
                </a:lnTo>
                <a:lnTo>
                  <a:pt x="23921" y="1309141"/>
                </a:lnTo>
                <a:lnTo>
                  <a:pt x="24815" y="1309141"/>
                </a:lnTo>
                <a:lnTo>
                  <a:pt x="24797" y="1300326"/>
                </a:lnTo>
                <a:lnTo>
                  <a:pt x="24596" y="1291510"/>
                </a:lnTo>
                <a:lnTo>
                  <a:pt x="24248" y="1282694"/>
                </a:lnTo>
                <a:lnTo>
                  <a:pt x="23791" y="1278286"/>
                </a:lnTo>
                <a:lnTo>
                  <a:pt x="23262" y="1269470"/>
                </a:lnTo>
                <a:lnTo>
                  <a:pt x="20823" y="1225392"/>
                </a:lnTo>
                <a:lnTo>
                  <a:pt x="20635" y="1194536"/>
                </a:lnTo>
                <a:lnTo>
                  <a:pt x="20890" y="1176905"/>
                </a:lnTo>
                <a:lnTo>
                  <a:pt x="21187" y="1163681"/>
                </a:lnTo>
                <a:lnTo>
                  <a:pt x="21513" y="1154865"/>
                </a:lnTo>
                <a:lnTo>
                  <a:pt x="22207" y="1146050"/>
                </a:lnTo>
                <a:lnTo>
                  <a:pt x="22464" y="1146050"/>
                </a:lnTo>
                <a:lnTo>
                  <a:pt x="21236" y="1084339"/>
                </a:lnTo>
                <a:lnTo>
                  <a:pt x="21495" y="1075523"/>
                </a:lnTo>
                <a:lnTo>
                  <a:pt x="21913" y="1071116"/>
                </a:lnTo>
                <a:lnTo>
                  <a:pt x="22197" y="1071116"/>
                </a:lnTo>
                <a:lnTo>
                  <a:pt x="21796" y="982958"/>
                </a:lnTo>
                <a:lnTo>
                  <a:pt x="21977" y="982958"/>
                </a:lnTo>
                <a:lnTo>
                  <a:pt x="21406" y="969734"/>
                </a:lnTo>
                <a:lnTo>
                  <a:pt x="20152" y="943287"/>
                </a:lnTo>
                <a:lnTo>
                  <a:pt x="19575" y="930063"/>
                </a:lnTo>
                <a:lnTo>
                  <a:pt x="19100" y="916840"/>
                </a:lnTo>
                <a:lnTo>
                  <a:pt x="19381" y="908024"/>
                </a:lnTo>
                <a:lnTo>
                  <a:pt x="19958" y="908024"/>
                </a:lnTo>
                <a:lnTo>
                  <a:pt x="19282" y="877169"/>
                </a:lnTo>
                <a:close/>
              </a:path>
              <a:path w="5285105" h="1402079">
                <a:moveTo>
                  <a:pt x="5243560" y="1392891"/>
                </a:moveTo>
                <a:lnTo>
                  <a:pt x="1448794" y="1392891"/>
                </a:lnTo>
                <a:lnTo>
                  <a:pt x="1454783" y="1397299"/>
                </a:lnTo>
                <a:lnTo>
                  <a:pt x="5251230" y="1397299"/>
                </a:lnTo>
                <a:lnTo>
                  <a:pt x="5243560" y="1392891"/>
                </a:lnTo>
                <a:close/>
              </a:path>
              <a:path w="5285105" h="1402079">
                <a:moveTo>
                  <a:pt x="1498138" y="1384075"/>
                </a:moveTo>
                <a:lnTo>
                  <a:pt x="1286125" y="1384075"/>
                </a:lnTo>
                <a:lnTo>
                  <a:pt x="1268164" y="1388483"/>
                </a:lnTo>
                <a:lnTo>
                  <a:pt x="1451992" y="1388483"/>
                </a:lnTo>
                <a:lnTo>
                  <a:pt x="1498138" y="1384075"/>
                </a:lnTo>
                <a:close/>
              </a:path>
              <a:path w="5285105" h="1402079">
                <a:moveTo>
                  <a:pt x="2204823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89" y="1388483"/>
                </a:lnTo>
                <a:lnTo>
                  <a:pt x="2204823" y="1384075"/>
                </a:lnTo>
                <a:close/>
              </a:path>
              <a:path w="5285105" h="1402079">
                <a:moveTo>
                  <a:pt x="2572833" y="1384075"/>
                </a:moveTo>
                <a:lnTo>
                  <a:pt x="2329265" y="1384075"/>
                </a:lnTo>
                <a:lnTo>
                  <a:pt x="2321686" y="1388483"/>
                </a:lnTo>
                <a:lnTo>
                  <a:pt x="2586172" y="1388483"/>
                </a:lnTo>
                <a:lnTo>
                  <a:pt x="2572833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4" y="1384075"/>
                </a:lnTo>
                <a:lnTo>
                  <a:pt x="2673564" y="1388483"/>
                </a:lnTo>
                <a:lnTo>
                  <a:pt x="2920938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37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6" y="1388483"/>
                </a:lnTo>
                <a:lnTo>
                  <a:pt x="3195237" y="1384075"/>
                </a:lnTo>
                <a:close/>
              </a:path>
              <a:path w="5285105" h="1402079">
                <a:moveTo>
                  <a:pt x="3370508" y="1384075"/>
                </a:moveTo>
                <a:lnTo>
                  <a:pt x="3274846" y="1384075"/>
                </a:lnTo>
                <a:lnTo>
                  <a:pt x="3263280" y="1388483"/>
                </a:lnTo>
                <a:lnTo>
                  <a:pt x="3378678" y="1388483"/>
                </a:lnTo>
                <a:lnTo>
                  <a:pt x="3370508" y="1384075"/>
                </a:lnTo>
                <a:close/>
              </a:path>
              <a:path w="5285105" h="1402079">
                <a:moveTo>
                  <a:pt x="4418349" y="1384075"/>
                </a:moveTo>
                <a:lnTo>
                  <a:pt x="3486619" y="1384075"/>
                </a:lnTo>
                <a:lnTo>
                  <a:pt x="3497978" y="1388483"/>
                </a:lnTo>
                <a:lnTo>
                  <a:pt x="4432936" y="1388483"/>
                </a:lnTo>
                <a:lnTo>
                  <a:pt x="4418349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4" y="1384075"/>
                </a:lnTo>
                <a:lnTo>
                  <a:pt x="4463629" y="1388483"/>
                </a:lnTo>
                <a:lnTo>
                  <a:pt x="4842663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6" y="1384075"/>
                </a:lnTo>
                <a:lnTo>
                  <a:pt x="4921803" y="1388483"/>
                </a:lnTo>
                <a:lnTo>
                  <a:pt x="4932285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2" y="1384075"/>
                </a:moveTo>
                <a:lnTo>
                  <a:pt x="4971648" y="1384075"/>
                </a:lnTo>
                <a:lnTo>
                  <a:pt x="4957135" y="1388483"/>
                </a:lnTo>
                <a:lnTo>
                  <a:pt x="5042390" y="1388483"/>
                </a:lnTo>
                <a:lnTo>
                  <a:pt x="5028582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2" y="1379668"/>
                </a:lnTo>
                <a:lnTo>
                  <a:pt x="260520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78" y="1379668"/>
                </a:moveTo>
                <a:lnTo>
                  <a:pt x="401447" y="1379668"/>
                </a:lnTo>
                <a:lnTo>
                  <a:pt x="402823" y="1384075"/>
                </a:lnTo>
                <a:lnTo>
                  <a:pt x="669512" y="1384075"/>
                </a:lnTo>
                <a:lnTo>
                  <a:pt x="656578" y="1379668"/>
                </a:lnTo>
                <a:close/>
              </a:path>
              <a:path w="5285105" h="1402079">
                <a:moveTo>
                  <a:pt x="1037266" y="1379668"/>
                </a:moveTo>
                <a:lnTo>
                  <a:pt x="696159" y="1379668"/>
                </a:lnTo>
                <a:lnTo>
                  <a:pt x="682711" y="1384075"/>
                </a:lnTo>
                <a:lnTo>
                  <a:pt x="1026496" y="1384075"/>
                </a:lnTo>
                <a:lnTo>
                  <a:pt x="1037266" y="1379668"/>
                </a:lnTo>
                <a:close/>
              </a:path>
              <a:path w="5285105" h="1402079">
                <a:moveTo>
                  <a:pt x="1268447" y="1379668"/>
                </a:moveTo>
                <a:lnTo>
                  <a:pt x="1180012" y="1379668"/>
                </a:lnTo>
                <a:lnTo>
                  <a:pt x="1186518" y="1384075"/>
                </a:lnTo>
                <a:lnTo>
                  <a:pt x="1280327" y="1384075"/>
                </a:lnTo>
                <a:lnTo>
                  <a:pt x="1268447" y="1379668"/>
                </a:lnTo>
                <a:close/>
              </a:path>
              <a:path w="5285105" h="1402079">
                <a:moveTo>
                  <a:pt x="1743574" y="1379668"/>
                </a:moveTo>
                <a:lnTo>
                  <a:pt x="1678676" y="1379668"/>
                </a:lnTo>
                <a:lnTo>
                  <a:pt x="1681095" y="1384075"/>
                </a:lnTo>
                <a:lnTo>
                  <a:pt x="1756398" y="1384075"/>
                </a:lnTo>
                <a:lnTo>
                  <a:pt x="1743574" y="1379668"/>
                </a:lnTo>
                <a:close/>
              </a:path>
              <a:path w="5285105" h="1402079">
                <a:moveTo>
                  <a:pt x="1859683" y="1379668"/>
                </a:moveTo>
                <a:lnTo>
                  <a:pt x="1812064" y="1379668"/>
                </a:lnTo>
                <a:lnTo>
                  <a:pt x="1818499" y="1384075"/>
                </a:lnTo>
                <a:lnTo>
                  <a:pt x="1868837" y="1384075"/>
                </a:lnTo>
                <a:lnTo>
                  <a:pt x="1859683" y="1379668"/>
                </a:lnTo>
                <a:close/>
              </a:path>
              <a:path w="5285105" h="1402079">
                <a:moveTo>
                  <a:pt x="1996481" y="1379668"/>
                </a:moveTo>
                <a:lnTo>
                  <a:pt x="1990541" y="1379668"/>
                </a:lnTo>
                <a:lnTo>
                  <a:pt x="1993174" y="1384075"/>
                </a:lnTo>
                <a:lnTo>
                  <a:pt x="2021601" y="1384075"/>
                </a:lnTo>
                <a:lnTo>
                  <a:pt x="1996481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3" y="1375260"/>
                </a:moveTo>
                <a:lnTo>
                  <a:pt x="188397" y="1375260"/>
                </a:lnTo>
                <a:lnTo>
                  <a:pt x="179244" y="1379668"/>
                </a:lnTo>
                <a:lnTo>
                  <a:pt x="212294" y="1379668"/>
                </a:lnTo>
                <a:lnTo>
                  <a:pt x="209103" y="1375260"/>
                </a:lnTo>
                <a:close/>
              </a:path>
              <a:path w="5285105" h="1402079">
                <a:moveTo>
                  <a:pt x="24815" y="1309141"/>
                </a:moveTo>
                <a:lnTo>
                  <a:pt x="23921" y="1309141"/>
                </a:lnTo>
                <a:lnTo>
                  <a:pt x="23859" y="1322365"/>
                </a:lnTo>
                <a:lnTo>
                  <a:pt x="24211" y="1322365"/>
                </a:lnTo>
                <a:lnTo>
                  <a:pt x="24154" y="1335589"/>
                </a:lnTo>
                <a:lnTo>
                  <a:pt x="24613" y="1317957"/>
                </a:lnTo>
                <a:lnTo>
                  <a:pt x="24815" y="1309141"/>
                </a:lnTo>
                <a:close/>
              </a:path>
              <a:path w="5285105" h="1402079">
                <a:moveTo>
                  <a:pt x="22464" y="1146050"/>
                </a:moveTo>
                <a:lnTo>
                  <a:pt x="22207" y="1146050"/>
                </a:lnTo>
                <a:lnTo>
                  <a:pt x="22551" y="1150458"/>
                </a:lnTo>
                <a:lnTo>
                  <a:pt x="22464" y="1146050"/>
                </a:lnTo>
                <a:close/>
              </a:path>
              <a:path w="5285105" h="1402079">
                <a:moveTo>
                  <a:pt x="22197" y="1071116"/>
                </a:moveTo>
                <a:lnTo>
                  <a:pt x="21913" y="1071116"/>
                </a:lnTo>
                <a:lnTo>
                  <a:pt x="22237" y="1079931"/>
                </a:lnTo>
                <a:lnTo>
                  <a:pt x="22197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1" y="908024"/>
                </a:lnTo>
                <a:lnTo>
                  <a:pt x="21744" y="925655"/>
                </a:lnTo>
                <a:lnTo>
                  <a:pt x="22800" y="916840"/>
                </a:lnTo>
                <a:lnTo>
                  <a:pt x="23516" y="903616"/>
                </a:lnTo>
                <a:lnTo>
                  <a:pt x="23941" y="899208"/>
                </a:lnTo>
                <a:lnTo>
                  <a:pt x="24125" y="890392"/>
                </a:lnTo>
                <a:lnTo>
                  <a:pt x="24115" y="881577"/>
                </a:lnTo>
                <a:lnTo>
                  <a:pt x="23962" y="877169"/>
                </a:lnTo>
                <a:lnTo>
                  <a:pt x="23714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58" y="908024"/>
                </a:moveTo>
                <a:lnTo>
                  <a:pt x="19698" y="908024"/>
                </a:lnTo>
                <a:lnTo>
                  <a:pt x="19825" y="916840"/>
                </a:lnTo>
                <a:lnTo>
                  <a:pt x="19993" y="921248"/>
                </a:lnTo>
                <a:lnTo>
                  <a:pt x="20248" y="921248"/>
                </a:lnTo>
                <a:lnTo>
                  <a:pt x="19958" y="908024"/>
                </a:lnTo>
                <a:close/>
              </a:path>
              <a:path w="5285105" h="1402079">
                <a:moveTo>
                  <a:pt x="749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8" y="599472"/>
                </a:lnTo>
                <a:lnTo>
                  <a:pt x="586" y="603880"/>
                </a:lnTo>
                <a:lnTo>
                  <a:pt x="2609" y="603880"/>
                </a:lnTo>
                <a:lnTo>
                  <a:pt x="2954" y="608288"/>
                </a:lnTo>
                <a:lnTo>
                  <a:pt x="3277" y="608288"/>
                </a:lnTo>
                <a:lnTo>
                  <a:pt x="3566" y="612696"/>
                </a:lnTo>
                <a:lnTo>
                  <a:pt x="3813" y="621511"/>
                </a:lnTo>
                <a:lnTo>
                  <a:pt x="4006" y="630327"/>
                </a:lnTo>
                <a:lnTo>
                  <a:pt x="4138" y="639143"/>
                </a:lnTo>
                <a:lnTo>
                  <a:pt x="3531" y="643551"/>
                </a:lnTo>
                <a:lnTo>
                  <a:pt x="1018" y="643551"/>
                </a:lnTo>
                <a:lnTo>
                  <a:pt x="548" y="647959"/>
                </a:lnTo>
                <a:lnTo>
                  <a:pt x="211" y="656774"/>
                </a:lnTo>
                <a:lnTo>
                  <a:pt x="54" y="665590"/>
                </a:lnTo>
                <a:lnTo>
                  <a:pt x="35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1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7" y="762564"/>
                </a:lnTo>
                <a:lnTo>
                  <a:pt x="1901" y="775787"/>
                </a:lnTo>
                <a:lnTo>
                  <a:pt x="2192" y="789011"/>
                </a:lnTo>
                <a:lnTo>
                  <a:pt x="2445" y="806642"/>
                </a:lnTo>
                <a:lnTo>
                  <a:pt x="2644" y="819866"/>
                </a:lnTo>
                <a:lnTo>
                  <a:pt x="2775" y="833090"/>
                </a:lnTo>
                <a:lnTo>
                  <a:pt x="2804" y="855129"/>
                </a:lnTo>
                <a:lnTo>
                  <a:pt x="2770" y="863945"/>
                </a:lnTo>
                <a:lnTo>
                  <a:pt x="2604" y="877169"/>
                </a:lnTo>
                <a:lnTo>
                  <a:pt x="2309" y="885984"/>
                </a:lnTo>
                <a:lnTo>
                  <a:pt x="2904" y="881577"/>
                </a:lnTo>
                <a:lnTo>
                  <a:pt x="3538" y="877169"/>
                </a:lnTo>
                <a:lnTo>
                  <a:pt x="19282" y="877169"/>
                </a:lnTo>
                <a:lnTo>
                  <a:pt x="18896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69" y="784603"/>
                </a:lnTo>
                <a:lnTo>
                  <a:pt x="21460" y="775787"/>
                </a:lnTo>
                <a:lnTo>
                  <a:pt x="21051" y="766972"/>
                </a:lnTo>
                <a:lnTo>
                  <a:pt x="21280" y="753748"/>
                </a:lnTo>
                <a:lnTo>
                  <a:pt x="21786" y="736116"/>
                </a:lnTo>
                <a:lnTo>
                  <a:pt x="21893" y="731708"/>
                </a:lnTo>
                <a:lnTo>
                  <a:pt x="22224" y="731708"/>
                </a:lnTo>
                <a:lnTo>
                  <a:pt x="22255" y="727301"/>
                </a:lnTo>
                <a:lnTo>
                  <a:pt x="22298" y="718485"/>
                </a:lnTo>
                <a:lnTo>
                  <a:pt x="22329" y="705261"/>
                </a:lnTo>
                <a:lnTo>
                  <a:pt x="22257" y="692037"/>
                </a:lnTo>
                <a:lnTo>
                  <a:pt x="22076" y="678814"/>
                </a:lnTo>
                <a:lnTo>
                  <a:pt x="21758" y="665590"/>
                </a:lnTo>
                <a:lnTo>
                  <a:pt x="22377" y="656774"/>
                </a:lnTo>
                <a:lnTo>
                  <a:pt x="22768" y="647959"/>
                </a:lnTo>
                <a:lnTo>
                  <a:pt x="22975" y="639143"/>
                </a:lnTo>
                <a:lnTo>
                  <a:pt x="23021" y="630327"/>
                </a:lnTo>
                <a:lnTo>
                  <a:pt x="22982" y="599472"/>
                </a:lnTo>
                <a:lnTo>
                  <a:pt x="22884" y="577432"/>
                </a:lnTo>
                <a:lnTo>
                  <a:pt x="25697" y="577432"/>
                </a:lnTo>
                <a:lnTo>
                  <a:pt x="25586" y="573025"/>
                </a:lnTo>
                <a:lnTo>
                  <a:pt x="1487" y="573025"/>
                </a:lnTo>
                <a:lnTo>
                  <a:pt x="1192" y="568617"/>
                </a:lnTo>
                <a:lnTo>
                  <a:pt x="959" y="559801"/>
                </a:lnTo>
                <a:lnTo>
                  <a:pt x="749" y="550985"/>
                </a:lnTo>
                <a:close/>
              </a:path>
              <a:path w="5285105" h="1402079">
                <a:moveTo>
                  <a:pt x="26765" y="766972"/>
                </a:moveTo>
                <a:lnTo>
                  <a:pt x="23455" y="766972"/>
                </a:lnTo>
                <a:lnTo>
                  <a:pt x="24476" y="811050"/>
                </a:lnTo>
                <a:lnTo>
                  <a:pt x="25264" y="802235"/>
                </a:lnTo>
                <a:lnTo>
                  <a:pt x="25872" y="793419"/>
                </a:lnTo>
                <a:lnTo>
                  <a:pt x="26333" y="780195"/>
                </a:lnTo>
                <a:lnTo>
                  <a:pt x="26678" y="771379"/>
                </a:lnTo>
                <a:lnTo>
                  <a:pt x="26765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3" y="731708"/>
                </a:lnTo>
                <a:lnTo>
                  <a:pt x="22268" y="744932"/>
                </a:lnTo>
                <a:lnTo>
                  <a:pt x="22690" y="758156"/>
                </a:lnTo>
                <a:lnTo>
                  <a:pt x="22958" y="771379"/>
                </a:lnTo>
                <a:lnTo>
                  <a:pt x="22869" y="784603"/>
                </a:lnTo>
                <a:lnTo>
                  <a:pt x="23083" y="784603"/>
                </a:lnTo>
                <a:lnTo>
                  <a:pt x="23455" y="766972"/>
                </a:lnTo>
                <a:lnTo>
                  <a:pt x="26765" y="766972"/>
                </a:lnTo>
                <a:lnTo>
                  <a:pt x="26939" y="758156"/>
                </a:lnTo>
                <a:lnTo>
                  <a:pt x="27148" y="749340"/>
                </a:lnTo>
                <a:lnTo>
                  <a:pt x="22993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3" y="727301"/>
                </a:lnTo>
                <a:lnTo>
                  <a:pt x="24546" y="744932"/>
                </a:lnTo>
                <a:lnTo>
                  <a:pt x="24003" y="749340"/>
                </a:lnTo>
                <a:lnTo>
                  <a:pt x="27148" y="749340"/>
                </a:lnTo>
                <a:lnTo>
                  <a:pt x="27536" y="718485"/>
                </a:lnTo>
                <a:lnTo>
                  <a:pt x="27778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2" y="423156"/>
                </a:moveTo>
                <a:lnTo>
                  <a:pt x="8400" y="423156"/>
                </a:lnTo>
                <a:lnTo>
                  <a:pt x="8606" y="431972"/>
                </a:lnTo>
                <a:lnTo>
                  <a:pt x="8474" y="445196"/>
                </a:lnTo>
                <a:lnTo>
                  <a:pt x="8065" y="458420"/>
                </a:lnTo>
                <a:lnTo>
                  <a:pt x="7437" y="471643"/>
                </a:lnTo>
                <a:lnTo>
                  <a:pt x="6650" y="484867"/>
                </a:lnTo>
                <a:lnTo>
                  <a:pt x="5762" y="498091"/>
                </a:lnTo>
                <a:lnTo>
                  <a:pt x="3922" y="528946"/>
                </a:lnTo>
                <a:lnTo>
                  <a:pt x="3087" y="542169"/>
                </a:lnTo>
                <a:lnTo>
                  <a:pt x="2387" y="550985"/>
                </a:lnTo>
                <a:lnTo>
                  <a:pt x="1883" y="564209"/>
                </a:lnTo>
                <a:lnTo>
                  <a:pt x="1487" y="573025"/>
                </a:lnTo>
                <a:lnTo>
                  <a:pt x="25586" y="573025"/>
                </a:lnTo>
                <a:lnTo>
                  <a:pt x="23529" y="528946"/>
                </a:lnTo>
                <a:lnTo>
                  <a:pt x="22892" y="520130"/>
                </a:lnTo>
                <a:lnTo>
                  <a:pt x="22259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2" y="431972"/>
                </a:lnTo>
                <a:lnTo>
                  <a:pt x="26447" y="427564"/>
                </a:lnTo>
                <a:lnTo>
                  <a:pt x="23115" y="427564"/>
                </a:lnTo>
                <a:lnTo>
                  <a:pt x="22892" y="423156"/>
                </a:lnTo>
                <a:close/>
              </a:path>
              <a:path w="5285105" h="1402079">
                <a:moveTo>
                  <a:pt x="22138" y="264473"/>
                </a:moveTo>
                <a:lnTo>
                  <a:pt x="8136" y="264473"/>
                </a:lnTo>
                <a:lnTo>
                  <a:pt x="8917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6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5" y="379078"/>
                </a:lnTo>
                <a:lnTo>
                  <a:pt x="7201" y="392301"/>
                </a:lnTo>
                <a:lnTo>
                  <a:pt x="6982" y="409933"/>
                </a:lnTo>
                <a:lnTo>
                  <a:pt x="6918" y="427564"/>
                </a:lnTo>
                <a:lnTo>
                  <a:pt x="7052" y="440788"/>
                </a:lnTo>
                <a:lnTo>
                  <a:pt x="8400" y="423156"/>
                </a:lnTo>
                <a:lnTo>
                  <a:pt x="22892" y="423156"/>
                </a:lnTo>
                <a:lnTo>
                  <a:pt x="22703" y="414341"/>
                </a:lnTo>
                <a:lnTo>
                  <a:pt x="22553" y="405525"/>
                </a:lnTo>
                <a:lnTo>
                  <a:pt x="22448" y="392301"/>
                </a:lnTo>
                <a:lnTo>
                  <a:pt x="22627" y="379078"/>
                </a:lnTo>
                <a:lnTo>
                  <a:pt x="22754" y="365854"/>
                </a:lnTo>
                <a:lnTo>
                  <a:pt x="22833" y="352630"/>
                </a:lnTo>
                <a:lnTo>
                  <a:pt x="22856" y="330591"/>
                </a:lnTo>
                <a:lnTo>
                  <a:pt x="22805" y="317367"/>
                </a:lnTo>
                <a:lnTo>
                  <a:pt x="22591" y="295328"/>
                </a:lnTo>
                <a:lnTo>
                  <a:pt x="22434" y="282104"/>
                </a:lnTo>
                <a:lnTo>
                  <a:pt x="22245" y="268880"/>
                </a:lnTo>
                <a:lnTo>
                  <a:pt x="22138" y="264473"/>
                </a:lnTo>
                <a:close/>
              </a:path>
              <a:path w="5285105" h="1402079">
                <a:moveTo>
                  <a:pt x="26265" y="405525"/>
                </a:moveTo>
                <a:lnTo>
                  <a:pt x="25661" y="405525"/>
                </a:lnTo>
                <a:lnTo>
                  <a:pt x="25401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7" y="427564"/>
                </a:lnTo>
                <a:lnTo>
                  <a:pt x="26463" y="414341"/>
                </a:lnTo>
                <a:lnTo>
                  <a:pt x="26389" y="409933"/>
                </a:lnTo>
                <a:lnTo>
                  <a:pt x="26265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427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7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70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0" y="211578"/>
                </a:lnTo>
                <a:lnTo>
                  <a:pt x="7029" y="220394"/>
                </a:lnTo>
                <a:lnTo>
                  <a:pt x="6680" y="242433"/>
                </a:lnTo>
                <a:lnTo>
                  <a:pt x="6020" y="273288"/>
                </a:lnTo>
                <a:lnTo>
                  <a:pt x="8136" y="264473"/>
                </a:lnTo>
                <a:lnTo>
                  <a:pt x="22138" y="264473"/>
                </a:lnTo>
                <a:lnTo>
                  <a:pt x="22030" y="260065"/>
                </a:lnTo>
                <a:lnTo>
                  <a:pt x="21789" y="246841"/>
                </a:lnTo>
                <a:lnTo>
                  <a:pt x="21241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8" y="176315"/>
                </a:lnTo>
                <a:lnTo>
                  <a:pt x="22655" y="176315"/>
                </a:lnTo>
                <a:lnTo>
                  <a:pt x="20972" y="141052"/>
                </a:lnTo>
                <a:lnTo>
                  <a:pt x="21025" y="127828"/>
                </a:lnTo>
                <a:lnTo>
                  <a:pt x="21918" y="127828"/>
                </a:lnTo>
                <a:lnTo>
                  <a:pt x="21771" y="123420"/>
                </a:lnTo>
                <a:lnTo>
                  <a:pt x="21426" y="119012"/>
                </a:lnTo>
                <a:lnTo>
                  <a:pt x="21044" y="114605"/>
                </a:lnTo>
                <a:lnTo>
                  <a:pt x="20637" y="114605"/>
                </a:lnTo>
                <a:lnTo>
                  <a:pt x="20220" y="110197"/>
                </a:lnTo>
                <a:lnTo>
                  <a:pt x="19808" y="110197"/>
                </a:lnTo>
                <a:lnTo>
                  <a:pt x="19412" y="105789"/>
                </a:lnTo>
                <a:lnTo>
                  <a:pt x="19048" y="96973"/>
                </a:lnTo>
                <a:lnTo>
                  <a:pt x="18729" y="88157"/>
                </a:lnTo>
                <a:lnTo>
                  <a:pt x="17998" y="70526"/>
                </a:lnTo>
                <a:lnTo>
                  <a:pt x="17731" y="61710"/>
                </a:lnTo>
                <a:lnTo>
                  <a:pt x="17922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46" y="22039"/>
                </a:lnTo>
                <a:lnTo>
                  <a:pt x="271276" y="22039"/>
                </a:lnTo>
                <a:lnTo>
                  <a:pt x="283841" y="17631"/>
                </a:lnTo>
                <a:lnTo>
                  <a:pt x="394546" y="17631"/>
                </a:lnTo>
                <a:lnTo>
                  <a:pt x="406619" y="13223"/>
                </a:lnTo>
                <a:lnTo>
                  <a:pt x="393515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5" y="127828"/>
                </a:lnTo>
                <a:lnTo>
                  <a:pt x="22065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3" y="22039"/>
                </a:lnTo>
                <a:lnTo>
                  <a:pt x="2374000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42" y="23225"/>
                </a:moveTo>
                <a:lnTo>
                  <a:pt x="2412981" y="26447"/>
                </a:lnTo>
                <a:lnTo>
                  <a:pt x="2498679" y="26447"/>
                </a:lnTo>
                <a:lnTo>
                  <a:pt x="2522242" y="23225"/>
                </a:lnTo>
                <a:close/>
              </a:path>
              <a:path w="5285105" h="1402079">
                <a:moveTo>
                  <a:pt x="2835771" y="8815"/>
                </a:moveTo>
                <a:lnTo>
                  <a:pt x="2502892" y="8815"/>
                </a:lnTo>
                <a:lnTo>
                  <a:pt x="2490856" y="13223"/>
                </a:lnTo>
                <a:lnTo>
                  <a:pt x="2436480" y="13223"/>
                </a:lnTo>
                <a:lnTo>
                  <a:pt x="2421954" y="17631"/>
                </a:lnTo>
                <a:lnTo>
                  <a:pt x="2597768" y="17631"/>
                </a:lnTo>
                <a:lnTo>
                  <a:pt x="2591304" y="22039"/>
                </a:lnTo>
                <a:lnTo>
                  <a:pt x="2839344" y="22039"/>
                </a:lnTo>
                <a:lnTo>
                  <a:pt x="2853160" y="26447"/>
                </a:lnTo>
                <a:lnTo>
                  <a:pt x="2863198" y="26447"/>
                </a:lnTo>
                <a:lnTo>
                  <a:pt x="2847356" y="22039"/>
                </a:lnTo>
                <a:lnTo>
                  <a:pt x="2837326" y="17631"/>
                </a:lnTo>
                <a:lnTo>
                  <a:pt x="2833375" y="13223"/>
                </a:lnTo>
                <a:lnTo>
                  <a:pt x="2835771" y="8815"/>
                </a:lnTo>
                <a:close/>
              </a:path>
              <a:path w="5285105" h="1402079">
                <a:moveTo>
                  <a:pt x="2562465" y="22039"/>
                </a:moveTo>
                <a:lnTo>
                  <a:pt x="2530917" y="22039"/>
                </a:lnTo>
                <a:lnTo>
                  <a:pt x="2522242" y="23225"/>
                </a:lnTo>
                <a:lnTo>
                  <a:pt x="2562465" y="22039"/>
                </a:lnTo>
                <a:close/>
              </a:path>
              <a:path w="5285105" h="1402079">
                <a:moveTo>
                  <a:pt x="350430" y="21201"/>
                </a:moveTo>
                <a:lnTo>
                  <a:pt x="350921" y="22039"/>
                </a:lnTo>
                <a:lnTo>
                  <a:pt x="366065" y="22039"/>
                </a:lnTo>
                <a:lnTo>
                  <a:pt x="350430" y="21201"/>
                </a:lnTo>
                <a:close/>
              </a:path>
              <a:path w="5285105" h="1402079">
                <a:moveTo>
                  <a:pt x="454447" y="17631"/>
                </a:moveTo>
                <a:lnTo>
                  <a:pt x="430940" y="17631"/>
                </a:lnTo>
                <a:lnTo>
                  <a:pt x="427282" y="22039"/>
                </a:lnTo>
                <a:lnTo>
                  <a:pt x="438305" y="22039"/>
                </a:lnTo>
                <a:lnTo>
                  <a:pt x="454447" y="17631"/>
                </a:lnTo>
                <a:close/>
              </a:path>
              <a:path w="5285105" h="1402079">
                <a:moveTo>
                  <a:pt x="683917" y="17631"/>
                </a:moveTo>
                <a:lnTo>
                  <a:pt x="454447" y="17631"/>
                </a:lnTo>
                <a:lnTo>
                  <a:pt x="476848" y="22039"/>
                </a:lnTo>
                <a:lnTo>
                  <a:pt x="634585" y="22039"/>
                </a:lnTo>
                <a:lnTo>
                  <a:pt x="683917" y="17631"/>
                </a:lnTo>
                <a:close/>
              </a:path>
              <a:path w="5285105" h="1402079">
                <a:moveTo>
                  <a:pt x="964367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4" y="22039"/>
                </a:lnTo>
                <a:lnTo>
                  <a:pt x="964367" y="17631"/>
                </a:lnTo>
                <a:close/>
              </a:path>
              <a:path w="5285105" h="1402079">
                <a:moveTo>
                  <a:pt x="1066848" y="17631"/>
                </a:moveTo>
                <a:lnTo>
                  <a:pt x="1041371" y="17631"/>
                </a:lnTo>
                <a:lnTo>
                  <a:pt x="1039833" y="22039"/>
                </a:lnTo>
                <a:lnTo>
                  <a:pt x="1055796" y="22039"/>
                </a:lnTo>
                <a:lnTo>
                  <a:pt x="1066848" y="17631"/>
                </a:lnTo>
                <a:close/>
              </a:path>
              <a:path w="5285105" h="1402079">
                <a:moveTo>
                  <a:pt x="1439387" y="17631"/>
                </a:moveTo>
                <a:lnTo>
                  <a:pt x="1184998" y="17631"/>
                </a:lnTo>
                <a:lnTo>
                  <a:pt x="1193282" y="22039"/>
                </a:lnTo>
                <a:lnTo>
                  <a:pt x="1423663" y="22039"/>
                </a:lnTo>
                <a:lnTo>
                  <a:pt x="1439387" y="17631"/>
                </a:lnTo>
                <a:close/>
              </a:path>
              <a:path w="5285105" h="1402079">
                <a:moveTo>
                  <a:pt x="1483899" y="21451"/>
                </a:moveTo>
                <a:lnTo>
                  <a:pt x="1476134" y="22039"/>
                </a:lnTo>
                <a:lnTo>
                  <a:pt x="1482058" y="22039"/>
                </a:lnTo>
                <a:lnTo>
                  <a:pt x="1483899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2" y="17631"/>
                </a:lnTo>
                <a:lnTo>
                  <a:pt x="1652683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2" y="17631"/>
                </a:moveTo>
                <a:lnTo>
                  <a:pt x="1736492" y="17631"/>
                </a:lnTo>
                <a:lnTo>
                  <a:pt x="1742887" y="22039"/>
                </a:lnTo>
                <a:lnTo>
                  <a:pt x="1802686" y="22039"/>
                </a:lnTo>
                <a:lnTo>
                  <a:pt x="1806012" y="17631"/>
                </a:lnTo>
                <a:close/>
              </a:path>
              <a:path w="5285105" h="1402079">
                <a:moveTo>
                  <a:pt x="1925170" y="17631"/>
                </a:moveTo>
                <a:lnTo>
                  <a:pt x="1846917" y="17631"/>
                </a:lnTo>
                <a:lnTo>
                  <a:pt x="1847217" y="22039"/>
                </a:lnTo>
                <a:lnTo>
                  <a:pt x="1925743" y="18115"/>
                </a:lnTo>
                <a:lnTo>
                  <a:pt x="1925170" y="17631"/>
                </a:lnTo>
                <a:close/>
              </a:path>
              <a:path w="5285105" h="1402079">
                <a:moveTo>
                  <a:pt x="2101092" y="17631"/>
                </a:moveTo>
                <a:lnTo>
                  <a:pt x="1935431" y="17631"/>
                </a:lnTo>
                <a:lnTo>
                  <a:pt x="1925743" y="18115"/>
                </a:lnTo>
                <a:lnTo>
                  <a:pt x="1930384" y="22039"/>
                </a:lnTo>
                <a:lnTo>
                  <a:pt x="2090588" y="22039"/>
                </a:lnTo>
                <a:lnTo>
                  <a:pt x="2101092" y="17631"/>
                </a:lnTo>
                <a:close/>
              </a:path>
              <a:path w="5285105" h="1402079">
                <a:moveTo>
                  <a:pt x="2258500" y="17631"/>
                </a:moveTo>
                <a:lnTo>
                  <a:pt x="2213247" y="17631"/>
                </a:lnTo>
                <a:lnTo>
                  <a:pt x="2219108" y="22039"/>
                </a:lnTo>
                <a:lnTo>
                  <a:pt x="2249227" y="22039"/>
                </a:lnTo>
                <a:lnTo>
                  <a:pt x="2258500" y="17631"/>
                </a:lnTo>
                <a:close/>
              </a:path>
              <a:path w="5285105" h="1402079">
                <a:moveTo>
                  <a:pt x="2456523" y="17631"/>
                </a:moveTo>
                <a:lnTo>
                  <a:pt x="2363885" y="17631"/>
                </a:lnTo>
                <a:lnTo>
                  <a:pt x="2350002" y="22039"/>
                </a:lnTo>
                <a:lnTo>
                  <a:pt x="2444867" y="22039"/>
                </a:lnTo>
                <a:lnTo>
                  <a:pt x="2456523" y="17631"/>
                </a:lnTo>
                <a:close/>
              </a:path>
              <a:path w="5285105" h="1402079">
                <a:moveTo>
                  <a:pt x="2992481" y="17631"/>
                </a:moveTo>
                <a:lnTo>
                  <a:pt x="2963530" y="17631"/>
                </a:lnTo>
                <a:lnTo>
                  <a:pt x="2961676" y="22039"/>
                </a:lnTo>
                <a:lnTo>
                  <a:pt x="2976927" y="22039"/>
                </a:lnTo>
                <a:lnTo>
                  <a:pt x="2992481" y="17631"/>
                </a:lnTo>
                <a:close/>
              </a:path>
              <a:path w="5285105" h="1402079">
                <a:moveTo>
                  <a:pt x="3093276" y="17631"/>
                </a:moveTo>
                <a:lnTo>
                  <a:pt x="3000311" y="17631"/>
                </a:lnTo>
                <a:lnTo>
                  <a:pt x="3004700" y="22039"/>
                </a:lnTo>
                <a:lnTo>
                  <a:pt x="3096471" y="22039"/>
                </a:lnTo>
                <a:lnTo>
                  <a:pt x="3093276" y="17631"/>
                </a:lnTo>
                <a:close/>
              </a:path>
              <a:path w="5285105" h="1402079">
                <a:moveTo>
                  <a:pt x="3620109" y="17631"/>
                </a:moveTo>
                <a:lnTo>
                  <a:pt x="3612040" y="17631"/>
                </a:lnTo>
                <a:lnTo>
                  <a:pt x="3615458" y="22039"/>
                </a:lnTo>
                <a:lnTo>
                  <a:pt x="3620109" y="17631"/>
                </a:lnTo>
                <a:close/>
              </a:path>
              <a:path w="5285105" h="1402079">
                <a:moveTo>
                  <a:pt x="1648558" y="8815"/>
                </a:moveTo>
                <a:lnTo>
                  <a:pt x="481318" y="8815"/>
                </a:lnTo>
                <a:lnTo>
                  <a:pt x="485841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77" y="17631"/>
                </a:lnTo>
                <a:lnTo>
                  <a:pt x="1483899" y="21451"/>
                </a:lnTo>
                <a:lnTo>
                  <a:pt x="1648552" y="8997"/>
                </a:lnTo>
                <a:lnTo>
                  <a:pt x="1648558" y="8815"/>
                </a:lnTo>
                <a:close/>
              </a:path>
              <a:path w="5285105" h="1402079">
                <a:moveTo>
                  <a:pt x="348339" y="17631"/>
                </a:moveTo>
                <a:lnTo>
                  <a:pt x="283841" y="17631"/>
                </a:lnTo>
                <a:lnTo>
                  <a:pt x="350430" y="21201"/>
                </a:lnTo>
                <a:lnTo>
                  <a:pt x="348339" y="17631"/>
                </a:lnTo>
                <a:close/>
              </a:path>
              <a:path w="5285105" h="1402079">
                <a:moveTo>
                  <a:pt x="1935431" y="17631"/>
                </a:moveTo>
                <a:lnTo>
                  <a:pt x="1925170" y="17631"/>
                </a:lnTo>
                <a:lnTo>
                  <a:pt x="1925743" y="18115"/>
                </a:lnTo>
                <a:lnTo>
                  <a:pt x="1935431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2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2" y="13223"/>
                </a:moveTo>
                <a:lnTo>
                  <a:pt x="494253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2" y="13223"/>
                </a:lnTo>
                <a:close/>
              </a:path>
              <a:path w="5285105" h="1402079">
                <a:moveTo>
                  <a:pt x="2184464" y="13223"/>
                </a:moveTo>
                <a:lnTo>
                  <a:pt x="1654674" y="13223"/>
                </a:lnTo>
                <a:lnTo>
                  <a:pt x="1656665" y="17631"/>
                </a:lnTo>
                <a:lnTo>
                  <a:pt x="2171553" y="17631"/>
                </a:lnTo>
                <a:lnTo>
                  <a:pt x="2184464" y="13223"/>
                </a:lnTo>
                <a:close/>
              </a:path>
              <a:path w="5285105" h="1402079">
                <a:moveTo>
                  <a:pt x="2315070" y="13223"/>
                </a:moveTo>
                <a:lnTo>
                  <a:pt x="2215154" y="13223"/>
                </a:lnTo>
                <a:lnTo>
                  <a:pt x="2214158" y="17631"/>
                </a:lnTo>
                <a:lnTo>
                  <a:pt x="2302524" y="17631"/>
                </a:lnTo>
                <a:lnTo>
                  <a:pt x="2315070" y="13223"/>
                </a:lnTo>
                <a:close/>
              </a:path>
              <a:path w="5285105" h="1402079">
                <a:moveTo>
                  <a:pt x="3209372" y="13223"/>
                </a:moveTo>
                <a:lnTo>
                  <a:pt x="2995857" y="13223"/>
                </a:lnTo>
                <a:lnTo>
                  <a:pt x="2991359" y="17631"/>
                </a:lnTo>
                <a:lnTo>
                  <a:pt x="3197476" y="17631"/>
                </a:lnTo>
                <a:lnTo>
                  <a:pt x="3209372" y="13223"/>
                </a:lnTo>
                <a:close/>
              </a:path>
              <a:path w="5285105" h="1402079">
                <a:moveTo>
                  <a:pt x="3610480" y="13223"/>
                </a:moveTo>
                <a:lnTo>
                  <a:pt x="3472953" y="13223"/>
                </a:lnTo>
                <a:lnTo>
                  <a:pt x="3485061" y="17631"/>
                </a:lnTo>
                <a:lnTo>
                  <a:pt x="3605515" y="17631"/>
                </a:lnTo>
                <a:lnTo>
                  <a:pt x="3610480" y="13223"/>
                </a:lnTo>
                <a:close/>
              </a:path>
              <a:path w="5285105" h="1402079">
                <a:moveTo>
                  <a:pt x="4293562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2" y="13223"/>
                </a:lnTo>
                <a:close/>
              </a:path>
              <a:path w="5285105" h="1402079">
                <a:moveTo>
                  <a:pt x="2370253" y="8815"/>
                </a:moveTo>
                <a:lnTo>
                  <a:pt x="1650950" y="8815"/>
                </a:lnTo>
                <a:lnTo>
                  <a:pt x="1648552" y="8997"/>
                </a:lnTo>
                <a:lnTo>
                  <a:pt x="1648426" y="13223"/>
                </a:lnTo>
                <a:lnTo>
                  <a:pt x="2355784" y="13223"/>
                </a:lnTo>
                <a:lnTo>
                  <a:pt x="2370253" y="8815"/>
                </a:lnTo>
                <a:close/>
              </a:path>
              <a:path w="5285105" h="1402079">
                <a:moveTo>
                  <a:pt x="3678906" y="8815"/>
                </a:moveTo>
                <a:lnTo>
                  <a:pt x="2949019" y="8815"/>
                </a:lnTo>
                <a:lnTo>
                  <a:pt x="2964000" y="13223"/>
                </a:lnTo>
                <a:lnTo>
                  <a:pt x="3663445" y="13223"/>
                </a:lnTo>
                <a:lnTo>
                  <a:pt x="3678906" y="8815"/>
                </a:lnTo>
                <a:close/>
              </a:path>
              <a:path w="5285105" h="1402079">
                <a:moveTo>
                  <a:pt x="4305581" y="8815"/>
                </a:moveTo>
                <a:lnTo>
                  <a:pt x="4094709" y="8815"/>
                </a:lnTo>
                <a:lnTo>
                  <a:pt x="4090946" y="13223"/>
                </a:lnTo>
                <a:lnTo>
                  <a:pt x="4299152" y="13223"/>
                </a:lnTo>
                <a:lnTo>
                  <a:pt x="4305581" y="8815"/>
                </a:lnTo>
                <a:close/>
              </a:path>
              <a:path w="5285105" h="1402079">
                <a:moveTo>
                  <a:pt x="1650950" y="8815"/>
                </a:moveTo>
                <a:lnTo>
                  <a:pt x="1648558" y="8815"/>
                </a:lnTo>
                <a:lnTo>
                  <a:pt x="1648552" y="8997"/>
                </a:lnTo>
                <a:lnTo>
                  <a:pt x="1650950" y="8815"/>
                </a:lnTo>
                <a:close/>
              </a:path>
              <a:path w="5285105" h="1402079">
                <a:moveTo>
                  <a:pt x="372415" y="4407"/>
                </a:moveTo>
                <a:lnTo>
                  <a:pt x="242181" y="4407"/>
                </a:lnTo>
                <a:lnTo>
                  <a:pt x="231395" y="8815"/>
                </a:lnTo>
                <a:lnTo>
                  <a:pt x="384739" y="8815"/>
                </a:lnTo>
                <a:lnTo>
                  <a:pt x="372415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0" y="8815"/>
                </a:lnTo>
                <a:lnTo>
                  <a:pt x="889551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6" y="4407"/>
                </a:moveTo>
                <a:lnTo>
                  <a:pt x="893604" y="4407"/>
                </a:lnTo>
                <a:lnTo>
                  <a:pt x="889551" y="8815"/>
                </a:lnTo>
                <a:lnTo>
                  <a:pt x="1259102" y="8815"/>
                </a:lnTo>
                <a:lnTo>
                  <a:pt x="1232936" y="4407"/>
                </a:lnTo>
                <a:close/>
              </a:path>
              <a:path w="5285105" h="1402079">
                <a:moveTo>
                  <a:pt x="1618088" y="4407"/>
                </a:moveTo>
                <a:lnTo>
                  <a:pt x="1579289" y="4407"/>
                </a:lnTo>
                <a:lnTo>
                  <a:pt x="1570712" y="8815"/>
                </a:lnTo>
                <a:lnTo>
                  <a:pt x="1618715" y="8815"/>
                </a:lnTo>
                <a:lnTo>
                  <a:pt x="1618088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5" y="8815"/>
                </a:lnTo>
                <a:lnTo>
                  <a:pt x="174961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9" y="4407"/>
                </a:moveTo>
                <a:lnTo>
                  <a:pt x="1868476" y="4407"/>
                </a:lnTo>
                <a:lnTo>
                  <a:pt x="1853757" y="8815"/>
                </a:lnTo>
                <a:lnTo>
                  <a:pt x="3976270" y="8815"/>
                </a:lnTo>
                <a:lnTo>
                  <a:pt x="3985249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8" y="4407"/>
                </a:lnTo>
                <a:lnTo>
                  <a:pt x="4089892" y="8815"/>
                </a:lnTo>
                <a:lnTo>
                  <a:pt x="4203927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4" y="5173"/>
                </a:moveTo>
                <a:lnTo>
                  <a:pt x="4203927" y="8815"/>
                </a:lnTo>
                <a:lnTo>
                  <a:pt x="4240289" y="8815"/>
                </a:lnTo>
                <a:lnTo>
                  <a:pt x="4240584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6" y="4407"/>
                </a:lnTo>
                <a:lnTo>
                  <a:pt x="4265595" y="8815"/>
                </a:lnTo>
                <a:lnTo>
                  <a:pt x="4541349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3" y="4407"/>
                </a:moveTo>
                <a:lnTo>
                  <a:pt x="4240646" y="4407"/>
                </a:lnTo>
                <a:lnTo>
                  <a:pt x="4240584" y="5173"/>
                </a:lnTo>
                <a:lnTo>
                  <a:pt x="4248283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21" y="0"/>
                </a:lnTo>
                <a:lnTo>
                  <a:pt x="532703" y="4407"/>
                </a:lnTo>
                <a:lnTo>
                  <a:pt x="581592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4" y="0"/>
                </a:lnTo>
                <a:lnTo>
                  <a:pt x="2871132" y="4407"/>
                </a:lnTo>
                <a:lnTo>
                  <a:pt x="3420172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498" y="0"/>
                </a:moveTo>
                <a:lnTo>
                  <a:pt x="3964221" y="0"/>
                </a:lnTo>
                <a:lnTo>
                  <a:pt x="3955569" y="4407"/>
                </a:lnTo>
                <a:lnTo>
                  <a:pt x="4129733" y="4407"/>
                </a:lnTo>
                <a:lnTo>
                  <a:pt x="4117498" y="0"/>
                </a:lnTo>
                <a:close/>
              </a:path>
              <a:path w="5285105" h="1402079">
                <a:moveTo>
                  <a:pt x="4440863" y="0"/>
                </a:moveTo>
                <a:lnTo>
                  <a:pt x="4367094" y="0"/>
                </a:lnTo>
                <a:lnTo>
                  <a:pt x="4361597" y="4407"/>
                </a:lnTo>
                <a:lnTo>
                  <a:pt x="4453836" y="4407"/>
                </a:lnTo>
                <a:lnTo>
                  <a:pt x="4440863" y="0"/>
                </a:lnTo>
                <a:close/>
              </a:path>
              <a:path w="5285105" h="1402079">
                <a:moveTo>
                  <a:pt x="4640059" y="1004"/>
                </a:moveTo>
                <a:lnTo>
                  <a:pt x="4640389" y="4407"/>
                </a:lnTo>
                <a:lnTo>
                  <a:pt x="4652284" y="4407"/>
                </a:lnTo>
                <a:lnTo>
                  <a:pt x="4640059" y="1004"/>
                </a:lnTo>
                <a:close/>
              </a:path>
              <a:path w="5285105" h="1402079">
                <a:moveTo>
                  <a:pt x="4639962" y="0"/>
                </a:moveTo>
                <a:lnTo>
                  <a:pt x="4636453" y="0"/>
                </a:lnTo>
                <a:lnTo>
                  <a:pt x="4640059" y="1004"/>
                </a:lnTo>
                <a:lnTo>
                  <a:pt x="4639962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8745" y="567645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47804" y="7036842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18589" y="567781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49569" y="5657195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7292" y="566914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41650" y="566389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16692" y="566422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65309" y="565804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37998" y="566848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04313" y="5668099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72170" y="566768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42004" y="566994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70584" y="5668358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78122" y="567329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93426" y="5675242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55273" y="5666245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72683" y="5679945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6" y="0"/>
                </a:lnTo>
              </a:path>
            </a:pathLst>
          </a:custGeom>
          <a:ln w="350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24128" y="567772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71565" y="706012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57010" y="705804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3662" y="62802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0597" y="685782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2186" y="7033291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04934" y="1029282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99669" y="994199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00730" y="965429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06701" y="9486462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07529" y="9517196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07963" y="935240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04529" y="93441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03467" y="93785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04548" y="9428261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6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97252" y="9638669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05814" y="9106341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04665" y="9079518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0" y="47113"/>
                </a:lnTo>
                <a:lnTo>
                  <a:pt x="1150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2228" y="9310775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81375" y="8909471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104" y="167"/>
                </a:moveTo>
                <a:lnTo>
                  <a:pt x="26932" y="167"/>
                </a:lnTo>
                <a:lnTo>
                  <a:pt x="27165" y="11151"/>
                </a:lnTo>
                <a:lnTo>
                  <a:pt x="27766" y="30008"/>
                </a:lnTo>
                <a:lnTo>
                  <a:pt x="27840" y="31979"/>
                </a:lnTo>
                <a:lnTo>
                  <a:pt x="28717" y="46939"/>
                </a:lnTo>
                <a:lnTo>
                  <a:pt x="27906" y="30008"/>
                </a:lnTo>
                <a:lnTo>
                  <a:pt x="27104" y="167"/>
                </a:lnTo>
                <a:close/>
              </a:path>
              <a:path w="29210" h="46990">
                <a:moveTo>
                  <a:pt x="27099" y="0"/>
                </a:moveTo>
                <a:lnTo>
                  <a:pt x="0" y="727"/>
                </a:lnTo>
                <a:lnTo>
                  <a:pt x="26932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93968" y="8908350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48927" y="89098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04997" y="8981130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04963" y="8942102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04747" y="900192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98990" y="9149987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2" y="52654"/>
                </a:lnTo>
                <a:lnTo>
                  <a:pt x="3752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02202" y="9027169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02036" y="901497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71608" y="8913038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35440" y="89129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00764" y="891342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46488" y="891400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75878" y="891166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24400" y="891210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02596" y="891286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66969" y="891962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3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06021" y="891266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3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19056" y="8915213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2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94869" y="9116118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8012" y="9034767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48656" y="8919510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5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55983" y="8911718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63966" y="8911675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0325" y="1007802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9586" y="989735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64223" y="8911318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3017" y="892382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3675" y="893145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1608" y="10289802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57198" y="891301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0033" y="100093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962997" y="8911928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25859" y="1029245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70658" y="1031176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9024" y="891164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7504" y="891945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85" y="0"/>
                </a:moveTo>
                <a:lnTo>
                  <a:pt x="4125" y="34"/>
                </a:lnTo>
                <a:lnTo>
                  <a:pt x="559" y="308"/>
                </a:lnTo>
                <a:lnTo>
                  <a:pt x="0" y="749"/>
                </a:lnTo>
                <a:lnTo>
                  <a:pt x="1816" y="290"/>
                </a:lnTo>
                <a:lnTo>
                  <a:pt x="4885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41323" y="892418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7753" y="891160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50317" y="891181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18600" y="10297373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57770" y="893252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9272" y="893047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7609" y="8912184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2" y="1397299"/>
                </a:moveTo>
                <a:lnTo>
                  <a:pt x="30490" y="1397299"/>
                </a:lnTo>
                <a:lnTo>
                  <a:pt x="43154" y="1401707"/>
                </a:lnTo>
                <a:lnTo>
                  <a:pt x="55621" y="1401707"/>
                </a:lnTo>
                <a:lnTo>
                  <a:pt x="106942" y="1397299"/>
                </a:lnTo>
                <a:close/>
              </a:path>
              <a:path w="5285105" h="1402079">
                <a:moveTo>
                  <a:pt x="419432" y="1397299"/>
                </a:moveTo>
                <a:lnTo>
                  <a:pt x="127617" y="1397299"/>
                </a:lnTo>
                <a:lnTo>
                  <a:pt x="142647" y="1401707"/>
                </a:lnTo>
                <a:lnTo>
                  <a:pt x="411515" y="1401707"/>
                </a:lnTo>
                <a:lnTo>
                  <a:pt x="419432" y="1397299"/>
                </a:lnTo>
                <a:close/>
              </a:path>
              <a:path w="5285105" h="1402079">
                <a:moveTo>
                  <a:pt x="625451" y="1397299"/>
                </a:moveTo>
                <a:lnTo>
                  <a:pt x="419432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1" y="1397299"/>
                </a:lnTo>
                <a:close/>
              </a:path>
              <a:path w="5285105" h="1402079">
                <a:moveTo>
                  <a:pt x="1408957" y="1397299"/>
                </a:moveTo>
                <a:lnTo>
                  <a:pt x="655244" y="1397299"/>
                </a:lnTo>
                <a:lnTo>
                  <a:pt x="669848" y="1401707"/>
                </a:lnTo>
                <a:lnTo>
                  <a:pt x="1320628" y="1401707"/>
                </a:lnTo>
                <a:lnTo>
                  <a:pt x="1408957" y="1397299"/>
                </a:lnTo>
                <a:close/>
              </a:path>
              <a:path w="5285105" h="1402079">
                <a:moveTo>
                  <a:pt x="2200658" y="1397299"/>
                </a:moveTo>
                <a:lnTo>
                  <a:pt x="1557804" y="1397299"/>
                </a:lnTo>
                <a:lnTo>
                  <a:pt x="1565528" y="1401707"/>
                </a:lnTo>
                <a:lnTo>
                  <a:pt x="2224923" y="1401707"/>
                </a:lnTo>
                <a:lnTo>
                  <a:pt x="2200658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58" y="1397299"/>
                </a:lnTo>
                <a:lnTo>
                  <a:pt x="2274133" y="1401707"/>
                </a:lnTo>
                <a:lnTo>
                  <a:pt x="2636429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3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3" y="1397299"/>
                </a:lnTo>
                <a:close/>
              </a:path>
              <a:path w="5285105" h="1402079">
                <a:moveTo>
                  <a:pt x="3499449" y="1397299"/>
                </a:moveTo>
                <a:lnTo>
                  <a:pt x="3239763" y="1397299"/>
                </a:lnTo>
                <a:lnTo>
                  <a:pt x="3252008" y="1401707"/>
                </a:lnTo>
                <a:lnTo>
                  <a:pt x="3500360" y="1401707"/>
                </a:lnTo>
                <a:lnTo>
                  <a:pt x="3499449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1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2" y="877169"/>
                </a:moveTo>
                <a:lnTo>
                  <a:pt x="4181" y="877169"/>
                </a:lnTo>
                <a:lnTo>
                  <a:pt x="4800" y="885984"/>
                </a:lnTo>
                <a:lnTo>
                  <a:pt x="4830" y="890392"/>
                </a:lnTo>
                <a:lnTo>
                  <a:pt x="4623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69" y="1106379"/>
                </a:lnTo>
                <a:lnTo>
                  <a:pt x="3869" y="1110787"/>
                </a:lnTo>
                <a:lnTo>
                  <a:pt x="3587" y="1110787"/>
                </a:lnTo>
                <a:lnTo>
                  <a:pt x="3801" y="1119602"/>
                </a:lnTo>
                <a:lnTo>
                  <a:pt x="4213" y="1146050"/>
                </a:lnTo>
                <a:lnTo>
                  <a:pt x="4635" y="1176905"/>
                </a:lnTo>
                <a:lnTo>
                  <a:pt x="4862" y="1190129"/>
                </a:lnTo>
                <a:lnTo>
                  <a:pt x="5664" y="1234207"/>
                </a:lnTo>
                <a:lnTo>
                  <a:pt x="6747" y="1265063"/>
                </a:lnTo>
                <a:lnTo>
                  <a:pt x="5951" y="1278286"/>
                </a:lnTo>
                <a:lnTo>
                  <a:pt x="5325" y="1287102"/>
                </a:lnTo>
                <a:lnTo>
                  <a:pt x="4869" y="1300326"/>
                </a:lnTo>
                <a:lnTo>
                  <a:pt x="4582" y="1317957"/>
                </a:lnTo>
                <a:lnTo>
                  <a:pt x="4480" y="1331181"/>
                </a:lnTo>
                <a:lnTo>
                  <a:pt x="4500" y="1348812"/>
                </a:lnTo>
                <a:lnTo>
                  <a:pt x="4877" y="1392891"/>
                </a:lnTo>
                <a:lnTo>
                  <a:pt x="17706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4" y="1392891"/>
                </a:lnTo>
                <a:lnTo>
                  <a:pt x="5188982" y="1388483"/>
                </a:lnTo>
                <a:lnTo>
                  <a:pt x="1268164" y="1388483"/>
                </a:lnTo>
                <a:lnTo>
                  <a:pt x="1258440" y="1384075"/>
                </a:lnTo>
                <a:lnTo>
                  <a:pt x="182979" y="1384075"/>
                </a:lnTo>
                <a:lnTo>
                  <a:pt x="127330" y="1379668"/>
                </a:lnTo>
                <a:lnTo>
                  <a:pt x="25516" y="1379668"/>
                </a:lnTo>
                <a:lnTo>
                  <a:pt x="25142" y="1375260"/>
                </a:lnTo>
                <a:lnTo>
                  <a:pt x="24987" y="1370852"/>
                </a:lnTo>
                <a:lnTo>
                  <a:pt x="24798" y="1366444"/>
                </a:lnTo>
                <a:lnTo>
                  <a:pt x="24119" y="1353220"/>
                </a:lnTo>
                <a:lnTo>
                  <a:pt x="23502" y="1348812"/>
                </a:lnTo>
                <a:lnTo>
                  <a:pt x="22660" y="1348812"/>
                </a:lnTo>
                <a:lnTo>
                  <a:pt x="23921" y="1309141"/>
                </a:lnTo>
                <a:lnTo>
                  <a:pt x="24815" y="1309141"/>
                </a:lnTo>
                <a:lnTo>
                  <a:pt x="24797" y="1300326"/>
                </a:lnTo>
                <a:lnTo>
                  <a:pt x="24596" y="1291510"/>
                </a:lnTo>
                <a:lnTo>
                  <a:pt x="24248" y="1282694"/>
                </a:lnTo>
                <a:lnTo>
                  <a:pt x="23791" y="1278286"/>
                </a:lnTo>
                <a:lnTo>
                  <a:pt x="23262" y="1269470"/>
                </a:lnTo>
                <a:lnTo>
                  <a:pt x="20823" y="1225392"/>
                </a:lnTo>
                <a:lnTo>
                  <a:pt x="20635" y="1194536"/>
                </a:lnTo>
                <a:lnTo>
                  <a:pt x="20890" y="1176905"/>
                </a:lnTo>
                <a:lnTo>
                  <a:pt x="21187" y="1163681"/>
                </a:lnTo>
                <a:lnTo>
                  <a:pt x="21513" y="1154865"/>
                </a:lnTo>
                <a:lnTo>
                  <a:pt x="22207" y="1146050"/>
                </a:lnTo>
                <a:lnTo>
                  <a:pt x="22464" y="1146050"/>
                </a:lnTo>
                <a:lnTo>
                  <a:pt x="21236" y="1084339"/>
                </a:lnTo>
                <a:lnTo>
                  <a:pt x="21494" y="1075523"/>
                </a:lnTo>
                <a:lnTo>
                  <a:pt x="21913" y="1071116"/>
                </a:lnTo>
                <a:lnTo>
                  <a:pt x="22197" y="1071116"/>
                </a:lnTo>
                <a:lnTo>
                  <a:pt x="21796" y="982958"/>
                </a:lnTo>
                <a:lnTo>
                  <a:pt x="21977" y="982958"/>
                </a:lnTo>
                <a:lnTo>
                  <a:pt x="21406" y="969734"/>
                </a:lnTo>
                <a:lnTo>
                  <a:pt x="20152" y="943287"/>
                </a:lnTo>
                <a:lnTo>
                  <a:pt x="19575" y="930063"/>
                </a:lnTo>
                <a:lnTo>
                  <a:pt x="19100" y="916840"/>
                </a:lnTo>
                <a:lnTo>
                  <a:pt x="19381" y="908024"/>
                </a:lnTo>
                <a:lnTo>
                  <a:pt x="19958" y="908024"/>
                </a:lnTo>
                <a:lnTo>
                  <a:pt x="19282" y="877169"/>
                </a:lnTo>
                <a:close/>
              </a:path>
              <a:path w="5285105" h="1402079">
                <a:moveTo>
                  <a:pt x="5243560" y="1392891"/>
                </a:moveTo>
                <a:lnTo>
                  <a:pt x="1448794" y="1392891"/>
                </a:lnTo>
                <a:lnTo>
                  <a:pt x="1454782" y="1397299"/>
                </a:lnTo>
                <a:lnTo>
                  <a:pt x="5251230" y="1397299"/>
                </a:lnTo>
                <a:lnTo>
                  <a:pt x="5243560" y="1392891"/>
                </a:lnTo>
                <a:close/>
              </a:path>
              <a:path w="5285105" h="1402079">
                <a:moveTo>
                  <a:pt x="1498138" y="1384075"/>
                </a:moveTo>
                <a:lnTo>
                  <a:pt x="1286125" y="1384075"/>
                </a:lnTo>
                <a:lnTo>
                  <a:pt x="1268164" y="1388483"/>
                </a:lnTo>
                <a:lnTo>
                  <a:pt x="1451992" y="1388483"/>
                </a:lnTo>
                <a:lnTo>
                  <a:pt x="1498138" y="1384075"/>
                </a:lnTo>
                <a:close/>
              </a:path>
              <a:path w="5285105" h="1402079">
                <a:moveTo>
                  <a:pt x="2204823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89" y="1388483"/>
                </a:lnTo>
                <a:lnTo>
                  <a:pt x="2204823" y="1384075"/>
                </a:lnTo>
                <a:close/>
              </a:path>
              <a:path w="5285105" h="1402079">
                <a:moveTo>
                  <a:pt x="2572833" y="1384075"/>
                </a:moveTo>
                <a:lnTo>
                  <a:pt x="2329265" y="1384075"/>
                </a:lnTo>
                <a:lnTo>
                  <a:pt x="2321686" y="1388483"/>
                </a:lnTo>
                <a:lnTo>
                  <a:pt x="2586172" y="1388483"/>
                </a:lnTo>
                <a:lnTo>
                  <a:pt x="2572833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4" y="1384075"/>
                </a:lnTo>
                <a:lnTo>
                  <a:pt x="2673564" y="1388483"/>
                </a:lnTo>
                <a:lnTo>
                  <a:pt x="2920938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37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6" y="1388483"/>
                </a:lnTo>
                <a:lnTo>
                  <a:pt x="3195237" y="1384075"/>
                </a:lnTo>
                <a:close/>
              </a:path>
              <a:path w="5285105" h="1402079">
                <a:moveTo>
                  <a:pt x="3370508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78" y="1388483"/>
                </a:lnTo>
                <a:lnTo>
                  <a:pt x="3370508" y="1384075"/>
                </a:lnTo>
                <a:close/>
              </a:path>
              <a:path w="5285105" h="1402079">
                <a:moveTo>
                  <a:pt x="4418349" y="1384075"/>
                </a:moveTo>
                <a:lnTo>
                  <a:pt x="3486619" y="1384075"/>
                </a:lnTo>
                <a:lnTo>
                  <a:pt x="3497978" y="1388483"/>
                </a:lnTo>
                <a:lnTo>
                  <a:pt x="4432936" y="1388483"/>
                </a:lnTo>
                <a:lnTo>
                  <a:pt x="4418349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4" y="1384075"/>
                </a:lnTo>
                <a:lnTo>
                  <a:pt x="4463629" y="1388483"/>
                </a:lnTo>
                <a:lnTo>
                  <a:pt x="4842663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6" y="1384075"/>
                </a:lnTo>
                <a:lnTo>
                  <a:pt x="4921803" y="1388483"/>
                </a:lnTo>
                <a:lnTo>
                  <a:pt x="4932285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2" y="1384075"/>
                </a:moveTo>
                <a:lnTo>
                  <a:pt x="4971648" y="1384075"/>
                </a:lnTo>
                <a:lnTo>
                  <a:pt x="4957135" y="1388483"/>
                </a:lnTo>
                <a:lnTo>
                  <a:pt x="5042390" y="1388483"/>
                </a:lnTo>
                <a:lnTo>
                  <a:pt x="5028582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2" y="1379668"/>
                </a:lnTo>
                <a:lnTo>
                  <a:pt x="260520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78" y="1379668"/>
                </a:moveTo>
                <a:lnTo>
                  <a:pt x="401447" y="1379668"/>
                </a:lnTo>
                <a:lnTo>
                  <a:pt x="402823" y="1384075"/>
                </a:lnTo>
                <a:lnTo>
                  <a:pt x="669512" y="1384075"/>
                </a:lnTo>
                <a:lnTo>
                  <a:pt x="656578" y="1379668"/>
                </a:lnTo>
                <a:close/>
              </a:path>
              <a:path w="5285105" h="1402079">
                <a:moveTo>
                  <a:pt x="1037266" y="1379668"/>
                </a:moveTo>
                <a:lnTo>
                  <a:pt x="696159" y="1379668"/>
                </a:lnTo>
                <a:lnTo>
                  <a:pt x="682711" y="1384075"/>
                </a:lnTo>
                <a:lnTo>
                  <a:pt x="1026496" y="1384075"/>
                </a:lnTo>
                <a:lnTo>
                  <a:pt x="1037266" y="1379668"/>
                </a:lnTo>
                <a:close/>
              </a:path>
              <a:path w="5285105" h="1402079">
                <a:moveTo>
                  <a:pt x="1268447" y="1379668"/>
                </a:moveTo>
                <a:lnTo>
                  <a:pt x="1180012" y="1379668"/>
                </a:lnTo>
                <a:lnTo>
                  <a:pt x="1186518" y="1384075"/>
                </a:lnTo>
                <a:lnTo>
                  <a:pt x="1280327" y="1384075"/>
                </a:lnTo>
                <a:lnTo>
                  <a:pt x="1268447" y="1379668"/>
                </a:lnTo>
                <a:close/>
              </a:path>
              <a:path w="5285105" h="1402079">
                <a:moveTo>
                  <a:pt x="1743574" y="1379668"/>
                </a:moveTo>
                <a:lnTo>
                  <a:pt x="1678676" y="1379668"/>
                </a:lnTo>
                <a:lnTo>
                  <a:pt x="1681095" y="1384075"/>
                </a:lnTo>
                <a:lnTo>
                  <a:pt x="1756397" y="1384075"/>
                </a:lnTo>
                <a:lnTo>
                  <a:pt x="1743574" y="1379668"/>
                </a:lnTo>
                <a:close/>
              </a:path>
              <a:path w="5285105" h="1402079">
                <a:moveTo>
                  <a:pt x="1859683" y="1379668"/>
                </a:moveTo>
                <a:lnTo>
                  <a:pt x="1812064" y="1379668"/>
                </a:lnTo>
                <a:lnTo>
                  <a:pt x="1818499" y="1384075"/>
                </a:lnTo>
                <a:lnTo>
                  <a:pt x="1868837" y="1384075"/>
                </a:lnTo>
                <a:lnTo>
                  <a:pt x="1859683" y="1379668"/>
                </a:lnTo>
                <a:close/>
              </a:path>
              <a:path w="5285105" h="1402079">
                <a:moveTo>
                  <a:pt x="1996481" y="1379668"/>
                </a:moveTo>
                <a:lnTo>
                  <a:pt x="1990541" y="1379668"/>
                </a:lnTo>
                <a:lnTo>
                  <a:pt x="1993174" y="1384075"/>
                </a:lnTo>
                <a:lnTo>
                  <a:pt x="2021601" y="1384075"/>
                </a:lnTo>
                <a:lnTo>
                  <a:pt x="1996481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3" y="1375260"/>
                </a:moveTo>
                <a:lnTo>
                  <a:pt x="188397" y="1375260"/>
                </a:lnTo>
                <a:lnTo>
                  <a:pt x="179243" y="1379668"/>
                </a:lnTo>
                <a:lnTo>
                  <a:pt x="212294" y="1379668"/>
                </a:lnTo>
                <a:lnTo>
                  <a:pt x="209103" y="1375260"/>
                </a:lnTo>
                <a:close/>
              </a:path>
              <a:path w="5285105" h="1402079">
                <a:moveTo>
                  <a:pt x="24815" y="1309141"/>
                </a:moveTo>
                <a:lnTo>
                  <a:pt x="23921" y="1309141"/>
                </a:lnTo>
                <a:lnTo>
                  <a:pt x="23859" y="1322365"/>
                </a:lnTo>
                <a:lnTo>
                  <a:pt x="24211" y="1322365"/>
                </a:lnTo>
                <a:lnTo>
                  <a:pt x="24154" y="1335589"/>
                </a:lnTo>
                <a:lnTo>
                  <a:pt x="24613" y="1317957"/>
                </a:lnTo>
                <a:lnTo>
                  <a:pt x="24815" y="1309141"/>
                </a:lnTo>
                <a:close/>
              </a:path>
              <a:path w="5285105" h="1402079">
                <a:moveTo>
                  <a:pt x="22464" y="1146050"/>
                </a:moveTo>
                <a:lnTo>
                  <a:pt x="22207" y="1146050"/>
                </a:lnTo>
                <a:lnTo>
                  <a:pt x="22551" y="1150458"/>
                </a:lnTo>
                <a:lnTo>
                  <a:pt x="22464" y="1146050"/>
                </a:lnTo>
                <a:close/>
              </a:path>
              <a:path w="5285105" h="1402079">
                <a:moveTo>
                  <a:pt x="22197" y="1071116"/>
                </a:moveTo>
                <a:lnTo>
                  <a:pt x="21913" y="1071116"/>
                </a:lnTo>
                <a:lnTo>
                  <a:pt x="22237" y="1079931"/>
                </a:lnTo>
                <a:lnTo>
                  <a:pt x="22197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1" y="908024"/>
                </a:lnTo>
                <a:lnTo>
                  <a:pt x="21744" y="925655"/>
                </a:lnTo>
                <a:lnTo>
                  <a:pt x="22800" y="916840"/>
                </a:lnTo>
                <a:lnTo>
                  <a:pt x="23516" y="903616"/>
                </a:lnTo>
                <a:lnTo>
                  <a:pt x="23941" y="899208"/>
                </a:lnTo>
                <a:lnTo>
                  <a:pt x="24125" y="890392"/>
                </a:lnTo>
                <a:lnTo>
                  <a:pt x="24115" y="881577"/>
                </a:lnTo>
                <a:lnTo>
                  <a:pt x="23962" y="877169"/>
                </a:lnTo>
                <a:lnTo>
                  <a:pt x="23714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58" y="908024"/>
                </a:moveTo>
                <a:lnTo>
                  <a:pt x="19698" y="908024"/>
                </a:lnTo>
                <a:lnTo>
                  <a:pt x="19825" y="916840"/>
                </a:lnTo>
                <a:lnTo>
                  <a:pt x="19993" y="921248"/>
                </a:lnTo>
                <a:lnTo>
                  <a:pt x="20248" y="921248"/>
                </a:lnTo>
                <a:lnTo>
                  <a:pt x="19958" y="908024"/>
                </a:lnTo>
                <a:close/>
              </a:path>
              <a:path w="5285105" h="1402079">
                <a:moveTo>
                  <a:pt x="749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8" y="599472"/>
                </a:lnTo>
                <a:lnTo>
                  <a:pt x="586" y="603880"/>
                </a:lnTo>
                <a:lnTo>
                  <a:pt x="2609" y="603880"/>
                </a:lnTo>
                <a:lnTo>
                  <a:pt x="2954" y="608288"/>
                </a:lnTo>
                <a:lnTo>
                  <a:pt x="3277" y="608288"/>
                </a:lnTo>
                <a:lnTo>
                  <a:pt x="3566" y="612696"/>
                </a:lnTo>
                <a:lnTo>
                  <a:pt x="3812" y="621511"/>
                </a:lnTo>
                <a:lnTo>
                  <a:pt x="4006" y="630327"/>
                </a:lnTo>
                <a:lnTo>
                  <a:pt x="4138" y="639143"/>
                </a:lnTo>
                <a:lnTo>
                  <a:pt x="3531" y="643551"/>
                </a:lnTo>
                <a:lnTo>
                  <a:pt x="1018" y="643551"/>
                </a:lnTo>
                <a:lnTo>
                  <a:pt x="548" y="647959"/>
                </a:lnTo>
                <a:lnTo>
                  <a:pt x="211" y="656774"/>
                </a:lnTo>
                <a:lnTo>
                  <a:pt x="54" y="665590"/>
                </a:lnTo>
                <a:lnTo>
                  <a:pt x="35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1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7" y="762564"/>
                </a:lnTo>
                <a:lnTo>
                  <a:pt x="1901" y="775787"/>
                </a:lnTo>
                <a:lnTo>
                  <a:pt x="2192" y="789011"/>
                </a:lnTo>
                <a:lnTo>
                  <a:pt x="2445" y="806642"/>
                </a:lnTo>
                <a:lnTo>
                  <a:pt x="2644" y="819866"/>
                </a:lnTo>
                <a:lnTo>
                  <a:pt x="2775" y="833090"/>
                </a:lnTo>
                <a:lnTo>
                  <a:pt x="2804" y="855129"/>
                </a:lnTo>
                <a:lnTo>
                  <a:pt x="2770" y="863945"/>
                </a:lnTo>
                <a:lnTo>
                  <a:pt x="2604" y="877169"/>
                </a:lnTo>
                <a:lnTo>
                  <a:pt x="2309" y="885984"/>
                </a:lnTo>
                <a:lnTo>
                  <a:pt x="2904" y="881577"/>
                </a:lnTo>
                <a:lnTo>
                  <a:pt x="3538" y="877169"/>
                </a:lnTo>
                <a:lnTo>
                  <a:pt x="19282" y="877169"/>
                </a:lnTo>
                <a:lnTo>
                  <a:pt x="18896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69" y="784603"/>
                </a:lnTo>
                <a:lnTo>
                  <a:pt x="21460" y="775787"/>
                </a:lnTo>
                <a:lnTo>
                  <a:pt x="21051" y="766972"/>
                </a:lnTo>
                <a:lnTo>
                  <a:pt x="21280" y="753748"/>
                </a:lnTo>
                <a:lnTo>
                  <a:pt x="21786" y="736116"/>
                </a:lnTo>
                <a:lnTo>
                  <a:pt x="21893" y="731708"/>
                </a:lnTo>
                <a:lnTo>
                  <a:pt x="22224" y="731708"/>
                </a:lnTo>
                <a:lnTo>
                  <a:pt x="22255" y="727301"/>
                </a:lnTo>
                <a:lnTo>
                  <a:pt x="22298" y="718485"/>
                </a:lnTo>
                <a:lnTo>
                  <a:pt x="22329" y="705261"/>
                </a:lnTo>
                <a:lnTo>
                  <a:pt x="22257" y="692037"/>
                </a:lnTo>
                <a:lnTo>
                  <a:pt x="22076" y="678814"/>
                </a:lnTo>
                <a:lnTo>
                  <a:pt x="21758" y="665590"/>
                </a:lnTo>
                <a:lnTo>
                  <a:pt x="22377" y="656774"/>
                </a:lnTo>
                <a:lnTo>
                  <a:pt x="22768" y="647959"/>
                </a:lnTo>
                <a:lnTo>
                  <a:pt x="22975" y="639143"/>
                </a:lnTo>
                <a:lnTo>
                  <a:pt x="23021" y="630327"/>
                </a:lnTo>
                <a:lnTo>
                  <a:pt x="22982" y="599472"/>
                </a:lnTo>
                <a:lnTo>
                  <a:pt x="22884" y="577432"/>
                </a:lnTo>
                <a:lnTo>
                  <a:pt x="25697" y="577432"/>
                </a:lnTo>
                <a:lnTo>
                  <a:pt x="25586" y="573025"/>
                </a:lnTo>
                <a:lnTo>
                  <a:pt x="1487" y="573025"/>
                </a:lnTo>
                <a:lnTo>
                  <a:pt x="1192" y="568617"/>
                </a:lnTo>
                <a:lnTo>
                  <a:pt x="959" y="559801"/>
                </a:lnTo>
                <a:lnTo>
                  <a:pt x="749" y="550985"/>
                </a:lnTo>
                <a:close/>
              </a:path>
              <a:path w="5285105" h="1402079">
                <a:moveTo>
                  <a:pt x="26765" y="766972"/>
                </a:moveTo>
                <a:lnTo>
                  <a:pt x="23455" y="766972"/>
                </a:lnTo>
                <a:lnTo>
                  <a:pt x="24476" y="811050"/>
                </a:lnTo>
                <a:lnTo>
                  <a:pt x="25264" y="802235"/>
                </a:lnTo>
                <a:lnTo>
                  <a:pt x="25872" y="793419"/>
                </a:lnTo>
                <a:lnTo>
                  <a:pt x="26333" y="780195"/>
                </a:lnTo>
                <a:lnTo>
                  <a:pt x="26678" y="771379"/>
                </a:lnTo>
                <a:lnTo>
                  <a:pt x="26765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3" y="731708"/>
                </a:lnTo>
                <a:lnTo>
                  <a:pt x="22268" y="744932"/>
                </a:lnTo>
                <a:lnTo>
                  <a:pt x="22690" y="758156"/>
                </a:lnTo>
                <a:lnTo>
                  <a:pt x="22958" y="771379"/>
                </a:lnTo>
                <a:lnTo>
                  <a:pt x="22869" y="784603"/>
                </a:lnTo>
                <a:lnTo>
                  <a:pt x="23083" y="784603"/>
                </a:lnTo>
                <a:lnTo>
                  <a:pt x="23455" y="766972"/>
                </a:lnTo>
                <a:lnTo>
                  <a:pt x="26765" y="766972"/>
                </a:lnTo>
                <a:lnTo>
                  <a:pt x="26939" y="758156"/>
                </a:lnTo>
                <a:lnTo>
                  <a:pt x="27148" y="749340"/>
                </a:lnTo>
                <a:lnTo>
                  <a:pt x="22993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3" y="727301"/>
                </a:lnTo>
                <a:lnTo>
                  <a:pt x="24546" y="744932"/>
                </a:lnTo>
                <a:lnTo>
                  <a:pt x="24003" y="749340"/>
                </a:lnTo>
                <a:lnTo>
                  <a:pt x="27148" y="749340"/>
                </a:lnTo>
                <a:lnTo>
                  <a:pt x="27536" y="718485"/>
                </a:lnTo>
                <a:lnTo>
                  <a:pt x="27778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2" y="423156"/>
                </a:moveTo>
                <a:lnTo>
                  <a:pt x="8400" y="423156"/>
                </a:lnTo>
                <a:lnTo>
                  <a:pt x="8606" y="431972"/>
                </a:lnTo>
                <a:lnTo>
                  <a:pt x="8474" y="445196"/>
                </a:lnTo>
                <a:lnTo>
                  <a:pt x="8065" y="458420"/>
                </a:lnTo>
                <a:lnTo>
                  <a:pt x="7437" y="471643"/>
                </a:lnTo>
                <a:lnTo>
                  <a:pt x="6650" y="484867"/>
                </a:lnTo>
                <a:lnTo>
                  <a:pt x="5762" y="498091"/>
                </a:lnTo>
                <a:lnTo>
                  <a:pt x="3922" y="528946"/>
                </a:lnTo>
                <a:lnTo>
                  <a:pt x="3087" y="542169"/>
                </a:lnTo>
                <a:lnTo>
                  <a:pt x="2387" y="550985"/>
                </a:lnTo>
                <a:lnTo>
                  <a:pt x="1883" y="564209"/>
                </a:lnTo>
                <a:lnTo>
                  <a:pt x="1487" y="573025"/>
                </a:lnTo>
                <a:lnTo>
                  <a:pt x="25586" y="573025"/>
                </a:lnTo>
                <a:lnTo>
                  <a:pt x="23529" y="528946"/>
                </a:lnTo>
                <a:lnTo>
                  <a:pt x="22893" y="520130"/>
                </a:lnTo>
                <a:lnTo>
                  <a:pt x="22259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1" y="431972"/>
                </a:lnTo>
                <a:lnTo>
                  <a:pt x="26446" y="427564"/>
                </a:lnTo>
                <a:lnTo>
                  <a:pt x="23115" y="427564"/>
                </a:lnTo>
                <a:lnTo>
                  <a:pt x="22892" y="423156"/>
                </a:lnTo>
                <a:close/>
              </a:path>
              <a:path w="5285105" h="1402079">
                <a:moveTo>
                  <a:pt x="22137" y="264473"/>
                </a:moveTo>
                <a:lnTo>
                  <a:pt x="8136" y="264473"/>
                </a:lnTo>
                <a:lnTo>
                  <a:pt x="8917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6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5" y="379078"/>
                </a:lnTo>
                <a:lnTo>
                  <a:pt x="7201" y="392301"/>
                </a:lnTo>
                <a:lnTo>
                  <a:pt x="6982" y="409933"/>
                </a:lnTo>
                <a:lnTo>
                  <a:pt x="6918" y="427564"/>
                </a:lnTo>
                <a:lnTo>
                  <a:pt x="7052" y="440788"/>
                </a:lnTo>
                <a:lnTo>
                  <a:pt x="8400" y="423156"/>
                </a:lnTo>
                <a:lnTo>
                  <a:pt x="22892" y="423156"/>
                </a:lnTo>
                <a:lnTo>
                  <a:pt x="22703" y="414341"/>
                </a:lnTo>
                <a:lnTo>
                  <a:pt x="22553" y="405525"/>
                </a:lnTo>
                <a:lnTo>
                  <a:pt x="22448" y="392301"/>
                </a:lnTo>
                <a:lnTo>
                  <a:pt x="22627" y="379078"/>
                </a:lnTo>
                <a:lnTo>
                  <a:pt x="22754" y="365854"/>
                </a:lnTo>
                <a:lnTo>
                  <a:pt x="22833" y="352630"/>
                </a:lnTo>
                <a:lnTo>
                  <a:pt x="22856" y="330591"/>
                </a:lnTo>
                <a:lnTo>
                  <a:pt x="22805" y="317367"/>
                </a:lnTo>
                <a:lnTo>
                  <a:pt x="22591" y="295328"/>
                </a:lnTo>
                <a:lnTo>
                  <a:pt x="22433" y="282104"/>
                </a:lnTo>
                <a:lnTo>
                  <a:pt x="22245" y="268880"/>
                </a:lnTo>
                <a:lnTo>
                  <a:pt x="22137" y="264473"/>
                </a:lnTo>
                <a:close/>
              </a:path>
              <a:path w="5285105" h="1402079">
                <a:moveTo>
                  <a:pt x="26265" y="405525"/>
                </a:moveTo>
                <a:lnTo>
                  <a:pt x="25661" y="405525"/>
                </a:lnTo>
                <a:lnTo>
                  <a:pt x="25401" y="409933"/>
                </a:lnTo>
                <a:lnTo>
                  <a:pt x="24828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6" y="427564"/>
                </a:lnTo>
                <a:lnTo>
                  <a:pt x="26463" y="414341"/>
                </a:lnTo>
                <a:lnTo>
                  <a:pt x="26388" y="409933"/>
                </a:lnTo>
                <a:lnTo>
                  <a:pt x="26265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427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7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70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0" y="211578"/>
                </a:lnTo>
                <a:lnTo>
                  <a:pt x="7029" y="220394"/>
                </a:lnTo>
                <a:lnTo>
                  <a:pt x="6680" y="242433"/>
                </a:lnTo>
                <a:lnTo>
                  <a:pt x="6020" y="273288"/>
                </a:lnTo>
                <a:lnTo>
                  <a:pt x="8136" y="264473"/>
                </a:lnTo>
                <a:lnTo>
                  <a:pt x="22137" y="264473"/>
                </a:lnTo>
                <a:lnTo>
                  <a:pt x="22030" y="260065"/>
                </a:lnTo>
                <a:lnTo>
                  <a:pt x="21789" y="246841"/>
                </a:lnTo>
                <a:lnTo>
                  <a:pt x="21241" y="215986"/>
                </a:lnTo>
                <a:lnTo>
                  <a:pt x="20940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8" y="176315"/>
                </a:lnTo>
                <a:lnTo>
                  <a:pt x="22655" y="176315"/>
                </a:lnTo>
                <a:lnTo>
                  <a:pt x="20972" y="141052"/>
                </a:lnTo>
                <a:lnTo>
                  <a:pt x="21025" y="127828"/>
                </a:lnTo>
                <a:lnTo>
                  <a:pt x="21918" y="127828"/>
                </a:lnTo>
                <a:lnTo>
                  <a:pt x="21771" y="123420"/>
                </a:lnTo>
                <a:lnTo>
                  <a:pt x="21426" y="119012"/>
                </a:lnTo>
                <a:lnTo>
                  <a:pt x="21044" y="114605"/>
                </a:lnTo>
                <a:lnTo>
                  <a:pt x="20637" y="114605"/>
                </a:lnTo>
                <a:lnTo>
                  <a:pt x="20220" y="110197"/>
                </a:lnTo>
                <a:lnTo>
                  <a:pt x="19808" y="110197"/>
                </a:lnTo>
                <a:lnTo>
                  <a:pt x="19412" y="105789"/>
                </a:lnTo>
                <a:lnTo>
                  <a:pt x="19048" y="96973"/>
                </a:lnTo>
                <a:lnTo>
                  <a:pt x="18729" y="88157"/>
                </a:lnTo>
                <a:lnTo>
                  <a:pt x="17998" y="70526"/>
                </a:lnTo>
                <a:lnTo>
                  <a:pt x="17731" y="61710"/>
                </a:lnTo>
                <a:lnTo>
                  <a:pt x="17922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46" y="22039"/>
                </a:lnTo>
                <a:lnTo>
                  <a:pt x="271276" y="22039"/>
                </a:lnTo>
                <a:lnTo>
                  <a:pt x="283842" y="17631"/>
                </a:lnTo>
                <a:lnTo>
                  <a:pt x="394546" y="17631"/>
                </a:lnTo>
                <a:lnTo>
                  <a:pt x="406619" y="13223"/>
                </a:lnTo>
                <a:lnTo>
                  <a:pt x="393515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5" y="127828"/>
                </a:lnTo>
                <a:lnTo>
                  <a:pt x="22065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2" y="22039"/>
                </a:lnTo>
                <a:lnTo>
                  <a:pt x="2374000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42" y="23225"/>
                </a:moveTo>
                <a:lnTo>
                  <a:pt x="2412981" y="26447"/>
                </a:lnTo>
                <a:lnTo>
                  <a:pt x="2498679" y="26447"/>
                </a:lnTo>
                <a:lnTo>
                  <a:pt x="2522242" y="23225"/>
                </a:lnTo>
                <a:close/>
              </a:path>
              <a:path w="5285105" h="1402079">
                <a:moveTo>
                  <a:pt x="2835771" y="8815"/>
                </a:moveTo>
                <a:lnTo>
                  <a:pt x="2502892" y="8815"/>
                </a:lnTo>
                <a:lnTo>
                  <a:pt x="2490856" y="13223"/>
                </a:lnTo>
                <a:lnTo>
                  <a:pt x="2436480" y="13223"/>
                </a:lnTo>
                <a:lnTo>
                  <a:pt x="2421954" y="17631"/>
                </a:lnTo>
                <a:lnTo>
                  <a:pt x="2597768" y="17631"/>
                </a:lnTo>
                <a:lnTo>
                  <a:pt x="2591304" y="22039"/>
                </a:lnTo>
                <a:lnTo>
                  <a:pt x="2839344" y="22039"/>
                </a:lnTo>
                <a:lnTo>
                  <a:pt x="2853160" y="26447"/>
                </a:lnTo>
                <a:lnTo>
                  <a:pt x="2863198" y="26447"/>
                </a:lnTo>
                <a:lnTo>
                  <a:pt x="2847356" y="22039"/>
                </a:lnTo>
                <a:lnTo>
                  <a:pt x="2837326" y="17631"/>
                </a:lnTo>
                <a:lnTo>
                  <a:pt x="2833375" y="13223"/>
                </a:lnTo>
                <a:lnTo>
                  <a:pt x="2835771" y="8815"/>
                </a:lnTo>
                <a:close/>
              </a:path>
              <a:path w="5285105" h="1402079">
                <a:moveTo>
                  <a:pt x="2562465" y="22039"/>
                </a:moveTo>
                <a:lnTo>
                  <a:pt x="2530917" y="22039"/>
                </a:lnTo>
                <a:lnTo>
                  <a:pt x="2522242" y="23225"/>
                </a:lnTo>
                <a:lnTo>
                  <a:pt x="2562465" y="22039"/>
                </a:lnTo>
                <a:close/>
              </a:path>
              <a:path w="5285105" h="1402079">
                <a:moveTo>
                  <a:pt x="350430" y="21201"/>
                </a:moveTo>
                <a:lnTo>
                  <a:pt x="350921" y="22039"/>
                </a:lnTo>
                <a:lnTo>
                  <a:pt x="366065" y="22039"/>
                </a:lnTo>
                <a:lnTo>
                  <a:pt x="350430" y="21201"/>
                </a:lnTo>
                <a:close/>
              </a:path>
              <a:path w="5285105" h="1402079">
                <a:moveTo>
                  <a:pt x="454447" y="17631"/>
                </a:moveTo>
                <a:lnTo>
                  <a:pt x="430940" y="17631"/>
                </a:lnTo>
                <a:lnTo>
                  <a:pt x="427282" y="22039"/>
                </a:lnTo>
                <a:lnTo>
                  <a:pt x="438305" y="22039"/>
                </a:lnTo>
                <a:lnTo>
                  <a:pt x="454447" y="17631"/>
                </a:lnTo>
                <a:close/>
              </a:path>
              <a:path w="5285105" h="1402079">
                <a:moveTo>
                  <a:pt x="683917" y="17631"/>
                </a:moveTo>
                <a:lnTo>
                  <a:pt x="454447" y="17631"/>
                </a:lnTo>
                <a:lnTo>
                  <a:pt x="476848" y="22039"/>
                </a:lnTo>
                <a:lnTo>
                  <a:pt x="634585" y="22039"/>
                </a:lnTo>
                <a:lnTo>
                  <a:pt x="683917" y="17631"/>
                </a:lnTo>
                <a:close/>
              </a:path>
              <a:path w="5285105" h="1402079">
                <a:moveTo>
                  <a:pt x="964367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4" y="22039"/>
                </a:lnTo>
                <a:lnTo>
                  <a:pt x="964367" y="17631"/>
                </a:lnTo>
                <a:close/>
              </a:path>
              <a:path w="5285105" h="1402079">
                <a:moveTo>
                  <a:pt x="1066848" y="17631"/>
                </a:moveTo>
                <a:lnTo>
                  <a:pt x="1041371" y="17631"/>
                </a:lnTo>
                <a:lnTo>
                  <a:pt x="1039833" y="22039"/>
                </a:lnTo>
                <a:lnTo>
                  <a:pt x="1055796" y="22039"/>
                </a:lnTo>
                <a:lnTo>
                  <a:pt x="1066848" y="17631"/>
                </a:lnTo>
                <a:close/>
              </a:path>
              <a:path w="5285105" h="1402079">
                <a:moveTo>
                  <a:pt x="1439387" y="17631"/>
                </a:moveTo>
                <a:lnTo>
                  <a:pt x="1184998" y="17631"/>
                </a:lnTo>
                <a:lnTo>
                  <a:pt x="1193282" y="22039"/>
                </a:lnTo>
                <a:lnTo>
                  <a:pt x="1423663" y="22039"/>
                </a:lnTo>
                <a:lnTo>
                  <a:pt x="1439387" y="17631"/>
                </a:lnTo>
                <a:close/>
              </a:path>
              <a:path w="5285105" h="1402079">
                <a:moveTo>
                  <a:pt x="1483899" y="21451"/>
                </a:moveTo>
                <a:lnTo>
                  <a:pt x="1476134" y="22039"/>
                </a:lnTo>
                <a:lnTo>
                  <a:pt x="1482058" y="22039"/>
                </a:lnTo>
                <a:lnTo>
                  <a:pt x="1483899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2" y="17631"/>
                </a:lnTo>
                <a:lnTo>
                  <a:pt x="1652683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2" y="17631"/>
                </a:moveTo>
                <a:lnTo>
                  <a:pt x="1736492" y="17631"/>
                </a:lnTo>
                <a:lnTo>
                  <a:pt x="1742886" y="22039"/>
                </a:lnTo>
                <a:lnTo>
                  <a:pt x="1802686" y="22039"/>
                </a:lnTo>
                <a:lnTo>
                  <a:pt x="1806012" y="17631"/>
                </a:lnTo>
                <a:close/>
              </a:path>
              <a:path w="5285105" h="1402079">
                <a:moveTo>
                  <a:pt x="1925170" y="17631"/>
                </a:moveTo>
                <a:lnTo>
                  <a:pt x="1846917" y="17631"/>
                </a:lnTo>
                <a:lnTo>
                  <a:pt x="1847217" y="22039"/>
                </a:lnTo>
                <a:lnTo>
                  <a:pt x="1925743" y="18115"/>
                </a:lnTo>
                <a:lnTo>
                  <a:pt x="1925170" y="17631"/>
                </a:lnTo>
                <a:close/>
              </a:path>
              <a:path w="5285105" h="1402079">
                <a:moveTo>
                  <a:pt x="2101092" y="17631"/>
                </a:moveTo>
                <a:lnTo>
                  <a:pt x="1935431" y="17631"/>
                </a:lnTo>
                <a:lnTo>
                  <a:pt x="1925743" y="18115"/>
                </a:lnTo>
                <a:lnTo>
                  <a:pt x="1930384" y="22039"/>
                </a:lnTo>
                <a:lnTo>
                  <a:pt x="2090588" y="22039"/>
                </a:lnTo>
                <a:lnTo>
                  <a:pt x="2101092" y="17631"/>
                </a:lnTo>
                <a:close/>
              </a:path>
              <a:path w="5285105" h="1402079">
                <a:moveTo>
                  <a:pt x="2258500" y="17631"/>
                </a:moveTo>
                <a:lnTo>
                  <a:pt x="2213247" y="17631"/>
                </a:lnTo>
                <a:lnTo>
                  <a:pt x="2219108" y="22039"/>
                </a:lnTo>
                <a:lnTo>
                  <a:pt x="2249227" y="22039"/>
                </a:lnTo>
                <a:lnTo>
                  <a:pt x="2258500" y="17631"/>
                </a:lnTo>
                <a:close/>
              </a:path>
              <a:path w="5285105" h="1402079">
                <a:moveTo>
                  <a:pt x="2456523" y="17631"/>
                </a:moveTo>
                <a:lnTo>
                  <a:pt x="2363885" y="17631"/>
                </a:lnTo>
                <a:lnTo>
                  <a:pt x="2350002" y="22039"/>
                </a:lnTo>
                <a:lnTo>
                  <a:pt x="2444867" y="22039"/>
                </a:lnTo>
                <a:lnTo>
                  <a:pt x="2456523" y="17631"/>
                </a:lnTo>
                <a:close/>
              </a:path>
              <a:path w="5285105" h="1402079">
                <a:moveTo>
                  <a:pt x="2992481" y="17631"/>
                </a:moveTo>
                <a:lnTo>
                  <a:pt x="2963530" y="17631"/>
                </a:lnTo>
                <a:lnTo>
                  <a:pt x="2961676" y="22039"/>
                </a:lnTo>
                <a:lnTo>
                  <a:pt x="2976927" y="22039"/>
                </a:lnTo>
                <a:lnTo>
                  <a:pt x="2992481" y="17631"/>
                </a:lnTo>
                <a:close/>
              </a:path>
              <a:path w="5285105" h="1402079">
                <a:moveTo>
                  <a:pt x="3093276" y="17631"/>
                </a:moveTo>
                <a:lnTo>
                  <a:pt x="3000311" y="17631"/>
                </a:lnTo>
                <a:lnTo>
                  <a:pt x="3004700" y="22039"/>
                </a:lnTo>
                <a:lnTo>
                  <a:pt x="3096471" y="22039"/>
                </a:lnTo>
                <a:lnTo>
                  <a:pt x="3093276" y="17631"/>
                </a:lnTo>
                <a:close/>
              </a:path>
              <a:path w="5285105" h="1402079">
                <a:moveTo>
                  <a:pt x="3620109" y="17631"/>
                </a:moveTo>
                <a:lnTo>
                  <a:pt x="3612040" y="17631"/>
                </a:lnTo>
                <a:lnTo>
                  <a:pt x="3615458" y="22039"/>
                </a:lnTo>
                <a:lnTo>
                  <a:pt x="3620109" y="17631"/>
                </a:lnTo>
                <a:close/>
              </a:path>
              <a:path w="5285105" h="1402079">
                <a:moveTo>
                  <a:pt x="1648558" y="8815"/>
                </a:moveTo>
                <a:lnTo>
                  <a:pt x="481318" y="8815"/>
                </a:lnTo>
                <a:lnTo>
                  <a:pt x="485841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76" y="17631"/>
                </a:lnTo>
                <a:lnTo>
                  <a:pt x="1483899" y="21451"/>
                </a:lnTo>
                <a:lnTo>
                  <a:pt x="1648552" y="8997"/>
                </a:lnTo>
                <a:lnTo>
                  <a:pt x="1648558" y="8815"/>
                </a:lnTo>
                <a:close/>
              </a:path>
              <a:path w="5285105" h="1402079">
                <a:moveTo>
                  <a:pt x="348339" y="17631"/>
                </a:moveTo>
                <a:lnTo>
                  <a:pt x="283842" y="17631"/>
                </a:lnTo>
                <a:lnTo>
                  <a:pt x="350430" y="21201"/>
                </a:lnTo>
                <a:lnTo>
                  <a:pt x="348339" y="17631"/>
                </a:lnTo>
                <a:close/>
              </a:path>
              <a:path w="5285105" h="1402079">
                <a:moveTo>
                  <a:pt x="1935431" y="17631"/>
                </a:moveTo>
                <a:lnTo>
                  <a:pt x="1925170" y="17631"/>
                </a:lnTo>
                <a:lnTo>
                  <a:pt x="1925743" y="18115"/>
                </a:lnTo>
                <a:lnTo>
                  <a:pt x="1935431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2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2" y="13223"/>
                </a:moveTo>
                <a:lnTo>
                  <a:pt x="494253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2" y="13223"/>
                </a:lnTo>
                <a:close/>
              </a:path>
              <a:path w="5285105" h="1402079">
                <a:moveTo>
                  <a:pt x="2184464" y="13223"/>
                </a:moveTo>
                <a:lnTo>
                  <a:pt x="1654674" y="13223"/>
                </a:lnTo>
                <a:lnTo>
                  <a:pt x="1656665" y="17631"/>
                </a:lnTo>
                <a:lnTo>
                  <a:pt x="2171553" y="17631"/>
                </a:lnTo>
                <a:lnTo>
                  <a:pt x="2184464" y="13223"/>
                </a:lnTo>
                <a:close/>
              </a:path>
              <a:path w="5285105" h="1402079">
                <a:moveTo>
                  <a:pt x="2315070" y="13223"/>
                </a:moveTo>
                <a:lnTo>
                  <a:pt x="2215154" y="13223"/>
                </a:lnTo>
                <a:lnTo>
                  <a:pt x="2214158" y="17631"/>
                </a:lnTo>
                <a:lnTo>
                  <a:pt x="2302524" y="17631"/>
                </a:lnTo>
                <a:lnTo>
                  <a:pt x="2315070" y="13223"/>
                </a:lnTo>
                <a:close/>
              </a:path>
              <a:path w="5285105" h="1402079">
                <a:moveTo>
                  <a:pt x="3209372" y="13223"/>
                </a:moveTo>
                <a:lnTo>
                  <a:pt x="2995857" y="13223"/>
                </a:lnTo>
                <a:lnTo>
                  <a:pt x="2991359" y="17631"/>
                </a:lnTo>
                <a:lnTo>
                  <a:pt x="3197476" y="17631"/>
                </a:lnTo>
                <a:lnTo>
                  <a:pt x="3209372" y="13223"/>
                </a:lnTo>
                <a:close/>
              </a:path>
              <a:path w="5285105" h="1402079">
                <a:moveTo>
                  <a:pt x="3610480" y="13223"/>
                </a:moveTo>
                <a:lnTo>
                  <a:pt x="3472953" y="13223"/>
                </a:lnTo>
                <a:lnTo>
                  <a:pt x="3485061" y="17631"/>
                </a:lnTo>
                <a:lnTo>
                  <a:pt x="3605515" y="17631"/>
                </a:lnTo>
                <a:lnTo>
                  <a:pt x="3610480" y="13223"/>
                </a:lnTo>
                <a:close/>
              </a:path>
              <a:path w="5285105" h="1402079">
                <a:moveTo>
                  <a:pt x="4293562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2" y="13223"/>
                </a:lnTo>
                <a:close/>
              </a:path>
              <a:path w="5285105" h="1402079">
                <a:moveTo>
                  <a:pt x="2370253" y="8815"/>
                </a:moveTo>
                <a:lnTo>
                  <a:pt x="1650950" y="8815"/>
                </a:lnTo>
                <a:lnTo>
                  <a:pt x="1648552" y="8997"/>
                </a:lnTo>
                <a:lnTo>
                  <a:pt x="1648426" y="13223"/>
                </a:lnTo>
                <a:lnTo>
                  <a:pt x="2355784" y="13223"/>
                </a:lnTo>
                <a:lnTo>
                  <a:pt x="2370253" y="8815"/>
                </a:lnTo>
                <a:close/>
              </a:path>
              <a:path w="5285105" h="1402079">
                <a:moveTo>
                  <a:pt x="3678906" y="8815"/>
                </a:moveTo>
                <a:lnTo>
                  <a:pt x="2949019" y="8815"/>
                </a:lnTo>
                <a:lnTo>
                  <a:pt x="2964000" y="13223"/>
                </a:lnTo>
                <a:lnTo>
                  <a:pt x="3663445" y="13223"/>
                </a:lnTo>
                <a:lnTo>
                  <a:pt x="3678906" y="8815"/>
                </a:lnTo>
                <a:close/>
              </a:path>
              <a:path w="5285105" h="1402079">
                <a:moveTo>
                  <a:pt x="4305581" y="8815"/>
                </a:moveTo>
                <a:lnTo>
                  <a:pt x="4094709" y="8815"/>
                </a:lnTo>
                <a:lnTo>
                  <a:pt x="4090946" y="13223"/>
                </a:lnTo>
                <a:lnTo>
                  <a:pt x="4299152" y="13223"/>
                </a:lnTo>
                <a:lnTo>
                  <a:pt x="4305581" y="8815"/>
                </a:lnTo>
                <a:close/>
              </a:path>
              <a:path w="5285105" h="1402079">
                <a:moveTo>
                  <a:pt x="1650950" y="8815"/>
                </a:moveTo>
                <a:lnTo>
                  <a:pt x="1648558" y="8815"/>
                </a:lnTo>
                <a:lnTo>
                  <a:pt x="1648552" y="8997"/>
                </a:lnTo>
                <a:lnTo>
                  <a:pt x="1650950" y="8815"/>
                </a:lnTo>
                <a:close/>
              </a:path>
              <a:path w="5285105" h="1402079">
                <a:moveTo>
                  <a:pt x="372415" y="4407"/>
                </a:moveTo>
                <a:lnTo>
                  <a:pt x="242181" y="4407"/>
                </a:lnTo>
                <a:lnTo>
                  <a:pt x="231395" y="8815"/>
                </a:lnTo>
                <a:lnTo>
                  <a:pt x="384739" y="8815"/>
                </a:lnTo>
                <a:lnTo>
                  <a:pt x="372415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0" y="8815"/>
                </a:lnTo>
                <a:lnTo>
                  <a:pt x="889550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6" y="4407"/>
                </a:moveTo>
                <a:lnTo>
                  <a:pt x="893604" y="4407"/>
                </a:lnTo>
                <a:lnTo>
                  <a:pt x="889550" y="8815"/>
                </a:lnTo>
                <a:lnTo>
                  <a:pt x="1259102" y="8815"/>
                </a:lnTo>
                <a:lnTo>
                  <a:pt x="1232936" y="4407"/>
                </a:lnTo>
                <a:close/>
              </a:path>
              <a:path w="5285105" h="1402079">
                <a:moveTo>
                  <a:pt x="1618088" y="4407"/>
                </a:moveTo>
                <a:lnTo>
                  <a:pt x="1579289" y="4407"/>
                </a:lnTo>
                <a:lnTo>
                  <a:pt x="1570711" y="8815"/>
                </a:lnTo>
                <a:lnTo>
                  <a:pt x="1618715" y="8815"/>
                </a:lnTo>
                <a:lnTo>
                  <a:pt x="1618088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5" y="8815"/>
                </a:lnTo>
                <a:lnTo>
                  <a:pt x="174961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9" y="4407"/>
                </a:moveTo>
                <a:lnTo>
                  <a:pt x="1868475" y="4407"/>
                </a:lnTo>
                <a:lnTo>
                  <a:pt x="1853757" y="8815"/>
                </a:lnTo>
                <a:lnTo>
                  <a:pt x="3976270" y="8815"/>
                </a:lnTo>
                <a:lnTo>
                  <a:pt x="3985249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8" y="4407"/>
                </a:lnTo>
                <a:lnTo>
                  <a:pt x="4089892" y="8815"/>
                </a:lnTo>
                <a:lnTo>
                  <a:pt x="4203927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4" y="5173"/>
                </a:moveTo>
                <a:lnTo>
                  <a:pt x="4203927" y="8815"/>
                </a:lnTo>
                <a:lnTo>
                  <a:pt x="4240289" y="8815"/>
                </a:lnTo>
                <a:lnTo>
                  <a:pt x="4240584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6" y="4407"/>
                </a:lnTo>
                <a:lnTo>
                  <a:pt x="4265595" y="8815"/>
                </a:lnTo>
                <a:lnTo>
                  <a:pt x="4541349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3" y="4407"/>
                </a:moveTo>
                <a:lnTo>
                  <a:pt x="4240645" y="4407"/>
                </a:lnTo>
                <a:lnTo>
                  <a:pt x="4240584" y="5173"/>
                </a:lnTo>
                <a:lnTo>
                  <a:pt x="4248283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21" y="0"/>
                </a:lnTo>
                <a:lnTo>
                  <a:pt x="532703" y="4407"/>
                </a:lnTo>
                <a:lnTo>
                  <a:pt x="581592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4" y="0"/>
                </a:lnTo>
                <a:lnTo>
                  <a:pt x="2871132" y="4407"/>
                </a:lnTo>
                <a:lnTo>
                  <a:pt x="3420172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498" y="0"/>
                </a:moveTo>
                <a:lnTo>
                  <a:pt x="3964221" y="0"/>
                </a:lnTo>
                <a:lnTo>
                  <a:pt x="3955569" y="4407"/>
                </a:lnTo>
                <a:lnTo>
                  <a:pt x="4129733" y="4407"/>
                </a:lnTo>
                <a:lnTo>
                  <a:pt x="4117498" y="0"/>
                </a:lnTo>
                <a:close/>
              </a:path>
              <a:path w="5285105" h="1402079">
                <a:moveTo>
                  <a:pt x="4440863" y="0"/>
                </a:moveTo>
                <a:lnTo>
                  <a:pt x="4367094" y="0"/>
                </a:lnTo>
                <a:lnTo>
                  <a:pt x="4361597" y="4407"/>
                </a:lnTo>
                <a:lnTo>
                  <a:pt x="4453836" y="4407"/>
                </a:lnTo>
                <a:lnTo>
                  <a:pt x="4440863" y="0"/>
                </a:lnTo>
                <a:close/>
              </a:path>
              <a:path w="5285105" h="1402079">
                <a:moveTo>
                  <a:pt x="4640060" y="1004"/>
                </a:moveTo>
                <a:lnTo>
                  <a:pt x="4640389" y="4407"/>
                </a:lnTo>
                <a:lnTo>
                  <a:pt x="4652284" y="4407"/>
                </a:lnTo>
                <a:lnTo>
                  <a:pt x="4640060" y="1004"/>
                </a:lnTo>
                <a:close/>
              </a:path>
              <a:path w="5285105" h="1402079">
                <a:moveTo>
                  <a:pt x="4639962" y="0"/>
                </a:moveTo>
                <a:lnTo>
                  <a:pt x="4636454" y="0"/>
                </a:lnTo>
                <a:lnTo>
                  <a:pt x="4640060" y="1004"/>
                </a:lnTo>
                <a:lnTo>
                  <a:pt x="4639962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48745" y="8930581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7804" y="10290965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18589" y="89319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49569" y="8911318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97292" y="89232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41650" y="8918019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16692" y="8918343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65309" y="891216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37998" y="892260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04313" y="8922222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72170" y="892181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42004" y="892406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70584" y="8922480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78122" y="892742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93426" y="8929363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55273" y="8920368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572683" y="8934068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6" y="0"/>
                </a:lnTo>
              </a:path>
            </a:pathLst>
          </a:custGeom>
          <a:ln w="350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24128" y="893184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71565" y="1031424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57010" y="1031216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3662" y="953433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0597" y="1011194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2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2186" y="10287415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04924" y="870025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0" y="0"/>
                </a:lnTo>
              </a:path>
            </a:pathLst>
          </a:custGeom>
          <a:ln w="1947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99669" y="834592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72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00730" y="8055347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6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6702" y="7885875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2"/>
                </a:moveTo>
                <a:lnTo>
                  <a:pt x="900" y="39382"/>
                </a:lnTo>
                <a:lnTo>
                  <a:pt x="900" y="0"/>
                </a:lnTo>
                <a:lnTo>
                  <a:pt x="0" y="0"/>
                </a:lnTo>
                <a:lnTo>
                  <a:pt x="0" y="39382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07529" y="7916870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07958" y="7750424"/>
            <a:ext cx="0" cy="6413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144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04529" y="774215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03467" y="77768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04562" y="782705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6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97255" y="803952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7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805814" y="7501922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0"/>
                </a:moveTo>
                <a:lnTo>
                  <a:pt x="2640" y="51960"/>
                </a:lnTo>
                <a:lnTo>
                  <a:pt x="2640" y="0"/>
                </a:lnTo>
                <a:lnTo>
                  <a:pt x="0" y="0"/>
                </a:lnTo>
                <a:lnTo>
                  <a:pt x="0" y="5196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04665" y="7474828"/>
            <a:ext cx="1270" cy="48260"/>
          </a:xfrm>
          <a:custGeom>
            <a:avLst/>
            <a:gdLst/>
            <a:ahLst/>
            <a:cxnLst/>
            <a:rect l="l" t="t" r="r" b="b"/>
            <a:pathLst>
              <a:path w="1270" h="48259">
                <a:moveTo>
                  <a:pt x="0" y="47638"/>
                </a:moveTo>
                <a:lnTo>
                  <a:pt x="1150" y="47638"/>
                </a:lnTo>
                <a:lnTo>
                  <a:pt x="1150" y="0"/>
                </a:lnTo>
                <a:lnTo>
                  <a:pt x="0" y="0"/>
                </a:lnTo>
                <a:lnTo>
                  <a:pt x="0" y="47638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02228" y="7708393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43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7747" y="7302635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6"/>
                </a:moveTo>
                <a:lnTo>
                  <a:pt x="2344" y="47856"/>
                </a:lnTo>
                <a:lnTo>
                  <a:pt x="2344" y="0"/>
                </a:lnTo>
                <a:lnTo>
                  <a:pt x="0" y="0"/>
                </a:lnTo>
                <a:lnTo>
                  <a:pt x="0" y="4785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45878" y="724878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599798" y="72502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04997" y="7375454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04963" y="7336229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79"/>
                </a:moveTo>
                <a:lnTo>
                  <a:pt x="164" y="39879"/>
                </a:lnTo>
                <a:lnTo>
                  <a:pt x="164" y="0"/>
                </a:lnTo>
                <a:lnTo>
                  <a:pt x="0" y="0"/>
                </a:lnTo>
                <a:lnTo>
                  <a:pt x="0" y="39879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04747" y="739646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98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99037" y="7545928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52"/>
                </a:moveTo>
                <a:lnTo>
                  <a:pt x="3705" y="53252"/>
                </a:lnTo>
                <a:lnTo>
                  <a:pt x="3705" y="0"/>
                </a:lnTo>
                <a:lnTo>
                  <a:pt x="0" y="0"/>
                </a:lnTo>
                <a:lnTo>
                  <a:pt x="0" y="53252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02202" y="7421954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49"/>
                </a:moveTo>
                <a:lnTo>
                  <a:pt x="1745" y="54049"/>
                </a:lnTo>
                <a:lnTo>
                  <a:pt x="1745" y="0"/>
                </a:lnTo>
                <a:lnTo>
                  <a:pt x="0" y="0"/>
                </a:lnTo>
                <a:lnTo>
                  <a:pt x="0" y="54049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02036" y="740963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0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23392" y="7253466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95168" y="7253354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9152" y="725385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698331" y="725443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526018" y="7252079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1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76964" y="7252538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79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52195" y="7253358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13834" y="7260150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6" y="0"/>
                </a:lnTo>
              </a:path>
            </a:pathLst>
          </a:custGeom>
          <a:ln w="11242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54646" y="725311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68633" y="7255623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94869" y="75117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98017" y="7429657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8"/>
                </a:lnTo>
              </a:path>
            </a:pathLst>
          </a:custGeom>
          <a:ln w="5018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00528" y="7259939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8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03924" y="725214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10988" y="725210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0325" y="842998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58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9586" y="824751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231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85173" y="725174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87244" y="726425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7211" y="727188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05192" y="869734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093714" y="725344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0033" y="836063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98014" y="725235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6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13182" y="869999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67850" y="87193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12096" y="725207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11564" y="725988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9" y="0"/>
                </a:moveTo>
                <a:lnTo>
                  <a:pt x="4165" y="31"/>
                </a:lnTo>
                <a:lnTo>
                  <a:pt x="559" y="304"/>
                </a:lnTo>
                <a:lnTo>
                  <a:pt x="0" y="745"/>
                </a:lnTo>
                <a:lnTo>
                  <a:pt x="1833" y="282"/>
                </a:lnTo>
                <a:lnTo>
                  <a:pt x="4859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74127" y="7264616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841117" y="725203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9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93202" y="7252240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5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87857" y="870491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73740" y="727295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94459" y="7270908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40" y="0"/>
                </a:lnTo>
              </a:path>
            </a:pathLst>
          </a:custGeom>
          <a:ln w="709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7656" y="7253605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70" y="1463417"/>
                </a:moveTo>
                <a:lnTo>
                  <a:pt x="69640" y="1463417"/>
                </a:lnTo>
                <a:lnTo>
                  <a:pt x="89963" y="1467825"/>
                </a:lnTo>
                <a:lnTo>
                  <a:pt x="361336" y="1467825"/>
                </a:lnTo>
                <a:lnTo>
                  <a:pt x="369270" y="1463417"/>
                </a:lnTo>
                <a:close/>
              </a:path>
              <a:path w="5283835" h="1468120">
                <a:moveTo>
                  <a:pt x="576339" y="1463417"/>
                </a:moveTo>
                <a:lnTo>
                  <a:pt x="369270" y="1463417"/>
                </a:lnTo>
                <a:lnTo>
                  <a:pt x="380695" y="1467825"/>
                </a:lnTo>
                <a:lnTo>
                  <a:pt x="563440" y="1467825"/>
                </a:lnTo>
                <a:lnTo>
                  <a:pt x="576339" y="1463417"/>
                </a:lnTo>
                <a:close/>
              </a:path>
              <a:path w="5283835" h="1468120">
                <a:moveTo>
                  <a:pt x="1369547" y="1463417"/>
                </a:moveTo>
                <a:lnTo>
                  <a:pt x="605770" y="1463417"/>
                </a:lnTo>
                <a:lnTo>
                  <a:pt x="623050" y="1467825"/>
                </a:lnTo>
                <a:lnTo>
                  <a:pt x="1280336" y="1467825"/>
                </a:lnTo>
                <a:lnTo>
                  <a:pt x="1369547" y="1463417"/>
                </a:lnTo>
                <a:close/>
              </a:path>
              <a:path w="5283835" h="1468120">
                <a:moveTo>
                  <a:pt x="2169168" y="1463417"/>
                </a:moveTo>
                <a:lnTo>
                  <a:pt x="1518748" y="1463417"/>
                </a:lnTo>
                <a:lnTo>
                  <a:pt x="1526864" y="1467825"/>
                </a:lnTo>
                <a:lnTo>
                  <a:pt x="2193672" y="1467825"/>
                </a:lnTo>
                <a:lnTo>
                  <a:pt x="2169168" y="1463417"/>
                </a:lnTo>
                <a:close/>
              </a:path>
              <a:path w="5283835" h="1468120">
                <a:moveTo>
                  <a:pt x="2611997" y="1463417"/>
                </a:moveTo>
                <a:lnTo>
                  <a:pt x="2169168" y="1463417"/>
                </a:lnTo>
                <a:lnTo>
                  <a:pt x="2243375" y="1467825"/>
                </a:lnTo>
                <a:lnTo>
                  <a:pt x="2609030" y="1467825"/>
                </a:lnTo>
                <a:lnTo>
                  <a:pt x="2611997" y="1463417"/>
                </a:lnTo>
                <a:close/>
              </a:path>
              <a:path w="5283835" h="1468120">
                <a:moveTo>
                  <a:pt x="3042341" y="1463417"/>
                </a:moveTo>
                <a:lnTo>
                  <a:pt x="2639314" y="1463417"/>
                </a:lnTo>
                <a:lnTo>
                  <a:pt x="2657913" y="1467825"/>
                </a:lnTo>
                <a:lnTo>
                  <a:pt x="3030288" y="1467825"/>
                </a:lnTo>
                <a:lnTo>
                  <a:pt x="3042341" y="1463417"/>
                </a:lnTo>
                <a:close/>
              </a:path>
              <a:path w="5283835" h="1468120">
                <a:moveTo>
                  <a:pt x="3480939" y="1463417"/>
                </a:moveTo>
                <a:lnTo>
                  <a:pt x="3218160" y="1463417"/>
                </a:lnTo>
                <a:lnTo>
                  <a:pt x="3229901" y="1467825"/>
                </a:lnTo>
                <a:lnTo>
                  <a:pt x="3481851" y="1467825"/>
                </a:lnTo>
                <a:lnTo>
                  <a:pt x="3480939" y="1463417"/>
                </a:lnTo>
                <a:close/>
              </a:path>
              <a:path w="5283835" h="1468120">
                <a:moveTo>
                  <a:pt x="5283302" y="1463417"/>
                </a:moveTo>
                <a:lnTo>
                  <a:pt x="3493903" y="1463417"/>
                </a:lnTo>
                <a:lnTo>
                  <a:pt x="3493496" y="1467825"/>
                </a:lnTo>
                <a:lnTo>
                  <a:pt x="5275530" y="1467825"/>
                </a:lnTo>
                <a:lnTo>
                  <a:pt x="5283302" y="1463417"/>
                </a:lnTo>
                <a:close/>
              </a:path>
              <a:path w="5283835" h="1468120">
                <a:moveTo>
                  <a:pt x="19230" y="885984"/>
                </a:moveTo>
                <a:lnTo>
                  <a:pt x="4217" y="885984"/>
                </a:lnTo>
                <a:lnTo>
                  <a:pt x="4853" y="899208"/>
                </a:lnTo>
                <a:lnTo>
                  <a:pt x="4890" y="903616"/>
                </a:lnTo>
                <a:lnTo>
                  <a:pt x="4900" y="921248"/>
                </a:lnTo>
                <a:lnTo>
                  <a:pt x="4791" y="934471"/>
                </a:lnTo>
                <a:lnTo>
                  <a:pt x="4618" y="947695"/>
                </a:lnTo>
                <a:lnTo>
                  <a:pt x="4398" y="960918"/>
                </a:lnTo>
                <a:lnTo>
                  <a:pt x="4150" y="978550"/>
                </a:lnTo>
                <a:lnTo>
                  <a:pt x="3411" y="1018221"/>
                </a:lnTo>
                <a:lnTo>
                  <a:pt x="3060" y="1057892"/>
                </a:lnTo>
                <a:lnTo>
                  <a:pt x="3113" y="1071116"/>
                </a:lnTo>
                <a:lnTo>
                  <a:pt x="3280" y="1079931"/>
                </a:lnTo>
                <a:lnTo>
                  <a:pt x="3579" y="1093155"/>
                </a:lnTo>
                <a:lnTo>
                  <a:pt x="4030" y="1101971"/>
                </a:lnTo>
                <a:lnTo>
                  <a:pt x="4125" y="1115194"/>
                </a:lnTo>
                <a:lnTo>
                  <a:pt x="3826" y="1119602"/>
                </a:lnTo>
                <a:lnTo>
                  <a:pt x="3539" y="1119602"/>
                </a:lnTo>
                <a:lnTo>
                  <a:pt x="3751" y="1128418"/>
                </a:lnTo>
                <a:lnTo>
                  <a:pt x="4159" y="1154865"/>
                </a:lnTo>
                <a:lnTo>
                  <a:pt x="4578" y="1185721"/>
                </a:lnTo>
                <a:lnTo>
                  <a:pt x="4802" y="1198944"/>
                </a:lnTo>
                <a:lnTo>
                  <a:pt x="5593" y="1243023"/>
                </a:lnTo>
                <a:lnTo>
                  <a:pt x="6654" y="1278286"/>
                </a:lnTo>
                <a:lnTo>
                  <a:pt x="5905" y="1287102"/>
                </a:lnTo>
                <a:lnTo>
                  <a:pt x="4451" y="1335589"/>
                </a:lnTo>
                <a:lnTo>
                  <a:pt x="4413" y="1353220"/>
                </a:lnTo>
                <a:lnTo>
                  <a:pt x="4463" y="1366444"/>
                </a:lnTo>
                <a:lnTo>
                  <a:pt x="4559" y="1379668"/>
                </a:lnTo>
                <a:lnTo>
                  <a:pt x="4692" y="1392891"/>
                </a:lnTo>
                <a:lnTo>
                  <a:pt x="4853" y="1401707"/>
                </a:lnTo>
                <a:lnTo>
                  <a:pt x="5559" y="1454602"/>
                </a:lnTo>
                <a:lnTo>
                  <a:pt x="18493" y="1463417"/>
                </a:lnTo>
                <a:lnTo>
                  <a:pt x="1344924" y="1463417"/>
                </a:lnTo>
                <a:lnTo>
                  <a:pt x="1347789" y="1459010"/>
                </a:lnTo>
                <a:lnTo>
                  <a:pt x="5195440" y="1459010"/>
                </a:lnTo>
                <a:lnTo>
                  <a:pt x="5188107" y="1454602"/>
                </a:lnTo>
                <a:lnTo>
                  <a:pt x="1226114" y="1454602"/>
                </a:lnTo>
                <a:lnTo>
                  <a:pt x="1216554" y="1450194"/>
                </a:lnTo>
                <a:lnTo>
                  <a:pt x="131315" y="1450194"/>
                </a:lnTo>
                <a:lnTo>
                  <a:pt x="75110" y="1445786"/>
                </a:lnTo>
                <a:lnTo>
                  <a:pt x="32354" y="1445786"/>
                </a:lnTo>
                <a:lnTo>
                  <a:pt x="25803" y="1436970"/>
                </a:lnTo>
                <a:lnTo>
                  <a:pt x="25680" y="1423746"/>
                </a:lnTo>
                <a:lnTo>
                  <a:pt x="25530" y="1410523"/>
                </a:lnTo>
                <a:lnTo>
                  <a:pt x="25322" y="1397299"/>
                </a:lnTo>
                <a:lnTo>
                  <a:pt x="24660" y="1379668"/>
                </a:lnTo>
                <a:lnTo>
                  <a:pt x="23763" y="1366444"/>
                </a:lnTo>
                <a:lnTo>
                  <a:pt x="23796" y="1353220"/>
                </a:lnTo>
                <a:lnTo>
                  <a:pt x="23815" y="1335589"/>
                </a:lnTo>
                <a:lnTo>
                  <a:pt x="23873" y="1322365"/>
                </a:lnTo>
                <a:lnTo>
                  <a:pt x="24766" y="1322365"/>
                </a:lnTo>
                <a:lnTo>
                  <a:pt x="24753" y="1309141"/>
                </a:lnTo>
                <a:lnTo>
                  <a:pt x="24559" y="1304734"/>
                </a:lnTo>
                <a:lnTo>
                  <a:pt x="24221" y="1295918"/>
                </a:lnTo>
                <a:lnTo>
                  <a:pt x="23774" y="1287102"/>
                </a:lnTo>
                <a:lnTo>
                  <a:pt x="23253" y="1282694"/>
                </a:lnTo>
                <a:lnTo>
                  <a:pt x="22696" y="1273878"/>
                </a:lnTo>
                <a:lnTo>
                  <a:pt x="22137" y="1269470"/>
                </a:lnTo>
                <a:lnTo>
                  <a:pt x="20603" y="1225392"/>
                </a:lnTo>
                <a:lnTo>
                  <a:pt x="20575" y="1207760"/>
                </a:lnTo>
                <a:lnTo>
                  <a:pt x="20826" y="1190129"/>
                </a:lnTo>
                <a:lnTo>
                  <a:pt x="21113" y="1176905"/>
                </a:lnTo>
                <a:lnTo>
                  <a:pt x="21427" y="1168089"/>
                </a:lnTo>
                <a:lnTo>
                  <a:pt x="21758" y="1159273"/>
                </a:lnTo>
                <a:lnTo>
                  <a:pt x="22428" y="1159273"/>
                </a:lnTo>
                <a:lnTo>
                  <a:pt x="21188" y="1093155"/>
                </a:lnTo>
                <a:lnTo>
                  <a:pt x="21443" y="1084339"/>
                </a:lnTo>
                <a:lnTo>
                  <a:pt x="21858" y="1079931"/>
                </a:lnTo>
                <a:lnTo>
                  <a:pt x="22146" y="1079931"/>
                </a:lnTo>
                <a:lnTo>
                  <a:pt x="21752" y="991774"/>
                </a:lnTo>
                <a:lnTo>
                  <a:pt x="21929" y="991774"/>
                </a:lnTo>
                <a:lnTo>
                  <a:pt x="21364" y="978550"/>
                </a:lnTo>
                <a:lnTo>
                  <a:pt x="20123" y="952103"/>
                </a:lnTo>
                <a:lnTo>
                  <a:pt x="19548" y="938879"/>
                </a:lnTo>
                <a:lnTo>
                  <a:pt x="19072" y="925655"/>
                </a:lnTo>
                <a:lnTo>
                  <a:pt x="19344" y="916840"/>
                </a:lnTo>
                <a:lnTo>
                  <a:pt x="19522" y="912432"/>
                </a:lnTo>
                <a:lnTo>
                  <a:pt x="19796" y="912432"/>
                </a:lnTo>
                <a:lnTo>
                  <a:pt x="19230" y="885984"/>
                </a:lnTo>
                <a:close/>
              </a:path>
              <a:path w="5283835" h="1468120">
                <a:moveTo>
                  <a:pt x="5242986" y="1459010"/>
                </a:moveTo>
                <a:lnTo>
                  <a:pt x="1409295" y="1459010"/>
                </a:lnTo>
                <a:lnTo>
                  <a:pt x="1415426" y="1463417"/>
                </a:lnTo>
                <a:lnTo>
                  <a:pt x="5250565" y="1463417"/>
                </a:lnTo>
                <a:lnTo>
                  <a:pt x="5242986" y="1459010"/>
                </a:lnTo>
                <a:close/>
              </a:path>
              <a:path w="5283835" h="1468120">
                <a:moveTo>
                  <a:pt x="1459622" y="1450194"/>
                </a:moveTo>
                <a:lnTo>
                  <a:pt x="1244699" y="1450194"/>
                </a:lnTo>
                <a:lnTo>
                  <a:pt x="1226114" y="1454602"/>
                </a:lnTo>
                <a:lnTo>
                  <a:pt x="1413013" y="1454602"/>
                </a:lnTo>
                <a:lnTo>
                  <a:pt x="1459622" y="1450194"/>
                </a:lnTo>
                <a:close/>
              </a:path>
              <a:path w="5283835" h="1468120">
                <a:moveTo>
                  <a:pt x="2171318" y="1450194"/>
                </a:moveTo>
                <a:lnTo>
                  <a:pt x="1472891" y="1450194"/>
                </a:lnTo>
                <a:lnTo>
                  <a:pt x="1469325" y="1454602"/>
                </a:lnTo>
                <a:lnTo>
                  <a:pt x="2165509" y="1454602"/>
                </a:lnTo>
                <a:lnTo>
                  <a:pt x="2171318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38" y="1450194"/>
                </a:lnTo>
                <a:lnTo>
                  <a:pt x="2292412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4" y="1450194"/>
                </a:moveTo>
                <a:lnTo>
                  <a:pt x="2643366" y="1450194"/>
                </a:lnTo>
                <a:lnTo>
                  <a:pt x="2646800" y="1454602"/>
                </a:lnTo>
                <a:lnTo>
                  <a:pt x="2896567" y="1454602"/>
                </a:lnTo>
                <a:lnTo>
                  <a:pt x="2902164" y="1450194"/>
                </a:lnTo>
                <a:close/>
              </a:path>
              <a:path w="5283835" h="1468120">
                <a:moveTo>
                  <a:pt x="3174081" y="1450194"/>
                </a:moveTo>
                <a:lnTo>
                  <a:pt x="3061189" y="1450194"/>
                </a:lnTo>
                <a:lnTo>
                  <a:pt x="3052149" y="1454602"/>
                </a:lnTo>
                <a:lnTo>
                  <a:pt x="3178756" y="1454602"/>
                </a:lnTo>
                <a:lnTo>
                  <a:pt x="3174081" y="1450194"/>
                </a:lnTo>
                <a:close/>
              </a:path>
              <a:path w="5283835" h="1468120">
                <a:moveTo>
                  <a:pt x="3350709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61" y="1454602"/>
                </a:lnTo>
                <a:lnTo>
                  <a:pt x="3350709" y="1450194"/>
                </a:lnTo>
                <a:close/>
              </a:path>
              <a:path w="5283835" h="1468120">
                <a:moveTo>
                  <a:pt x="4409472" y="1450194"/>
                </a:moveTo>
                <a:lnTo>
                  <a:pt x="3467983" y="1450194"/>
                </a:lnTo>
                <a:lnTo>
                  <a:pt x="3479452" y="1454602"/>
                </a:lnTo>
                <a:lnTo>
                  <a:pt x="4424294" y="1454602"/>
                </a:lnTo>
                <a:lnTo>
                  <a:pt x="4409472" y="1450194"/>
                </a:lnTo>
                <a:close/>
              </a:path>
              <a:path w="5283835" h="1468120">
                <a:moveTo>
                  <a:pt x="4831932" y="1450194"/>
                </a:moveTo>
                <a:lnTo>
                  <a:pt x="4448361" y="1450194"/>
                </a:lnTo>
                <a:lnTo>
                  <a:pt x="4453986" y="1454602"/>
                </a:lnTo>
                <a:lnTo>
                  <a:pt x="4839454" y="1454602"/>
                </a:lnTo>
                <a:lnTo>
                  <a:pt x="4831932" y="1450194"/>
                </a:lnTo>
                <a:close/>
              </a:path>
              <a:path w="5283835" h="1468120">
                <a:moveTo>
                  <a:pt x="4931868" y="1450194"/>
                </a:moveTo>
                <a:lnTo>
                  <a:pt x="4927658" y="1450194"/>
                </a:lnTo>
                <a:lnTo>
                  <a:pt x="4917950" y="1454602"/>
                </a:lnTo>
                <a:lnTo>
                  <a:pt x="4928123" y="1454602"/>
                </a:lnTo>
                <a:lnTo>
                  <a:pt x="4931868" y="1450194"/>
                </a:lnTo>
                <a:close/>
              </a:path>
              <a:path w="5283835" h="1468120">
                <a:moveTo>
                  <a:pt x="5027237" y="1450194"/>
                </a:moveTo>
                <a:lnTo>
                  <a:pt x="4970404" y="1450194"/>
                </a:lnTo>
                <a:lnTo>
                  <a:pt x="4955908" y="1454602"/>
                </a:lnTo>
                <a:lnTo>
                  <a:pt x="5041015" y="1454602"/>
                </a:lnTo>
                <a:lnTo>
                  <a:pt x="5027237" y="1450194"/>
                </a:lnTo>
                <a:close/>
              </a:path>
              <a:path w="5283835" h="1468120">
                <a:moveTo>
                  <a:pt x="257842" y="1445786"/>
                </a:moveTo>
                <a:lnTo>
                  <a:pt x="221609" y="1445786"/>
                </a:lnTo>
                <a:lnTo>
                  <a:pt x="210497" y="1450194"/>
                </a:lnTo>
                <a:lnTo>
                  <a:pt x="257709" y="1450194"/>
                </a:lnTo>
                <a:lnTo>
                  <a:pt x="257842" y="1445786"/>
                </a:lnTo>
                <a:close/>
              </a:path>
              <a:path w="5283835" h="1468120">
                <a:moveTo>
                  <a:pt x="624965" y="1445786"/>
                </a:moveTo>
                <a:lnTo>
                  <a:pt x="351968" y="1445786"/>
                </a:lnTo>
                <a:lnTo>
                  <a:pt x="353357" y="1450194"/>
                </a:lnTo>
                <a:lnTo>
                  <a:pt x="638396" y="1450194"/>
                </a:lnTo>
                <a:lnTo>
                  <a:pt x="624965" y="1445786"/>
                </a:lnTo>
                <a:close/>
              </a:path>
              <a:path w="5283835" h="1468120">
                <a:moveTo>
                  <a:pt x="994089" y="1445786"/>
                </a:moveTo>
                <a:lnTo>
                  <a:pt x="650927" y="1445786"/>
                </a:lnTo>
                <a:lnTo>
                  <a:pt x="638396" y="1450194"/>
                </a:lnTo>
                <a:lnTo>
                  <a:pt x="983316" y="1450194"/>
                </a:lnTo>
                <a:lnTo>
                  <a:pt x="994089" y="1445786"/>
                </a:lnTo>
                <a:close/>
              </a:path>
              <a:path w="5283835" h="1468120">
                <a:moveTo>
                  <a:pt x="1227644" y="1445786"/>
                </a:moveTo>
                <a:lnTo>
                  <a:pt x="1138314" y="1445786"/>
                </a:lnTo>
                <a:lnTo>
                  <a:pt x="1144886" y="1450194"/>
                </a:lnTo>
                <a:lnTo>
                  <a:pt x="1239494" y="1450194"/>
                </a:lnTo>
                <a:lnTo>
                  <a:pt x="1227644" y="1445786"/>
                </a:lnTo>
                <a:close/>
              </a:path>
              <a:path w="5283835" h="1468120">
                <a:moveTo>
                  <a:pt x="1708752" y="1445786"/>
                </a:moveTo>
                <a:lnTo>
                  <a:pt x="1642220" y="1445786"/>
                </a:lnTo>
                <a:lnTo>
                  <a:pt x="1644604" y="1450194"/>
                </a:lnTo>
                <a:lnTo>
                  <a:pt x="1721609" y="1450194"/>
                </a:lnTo>
                <a:lnTo>
                  <a:pt x="1708752" y="1445786"/>
                </a:lnTo>
                <a:close/>
              </a:path>
              <a:path w="5283835" h="1468120">
                <a:moveTo>
                  <a:pt x="1824948" y="1445786"/>
                </a:moveTo>
                <a:lnTo>
                  <a:pt x="1776292" y="1445786"/>
                </a:lnTo>
                <a:lnTo>
                  <a:pt x="1782890" y="1450194"/>
                </a:lnTo>
                <a:lnTo>
                  <a:pt x="1834293" y="1450194"/>
                </a:lnTo>
                <a:lnTo>
                  <a:pt x="1824948" y="1445786"/>
                </a:lnTo>
                <a:close/>
              </a:path>
              <a:path w="5283835" h="1468120">
                <a:moveTo>
                  <a:pt x="1963953" y="1445786"/>
                </a:moveTo>
                <a:lnTo>
                  <a:pt x="1957467" y="1445786"/>
                </a:lnTo>
                <a:lnTo>
                  <a:pt x="1960028" y="1450194"/>
                </a:lnTo>
                <a:lnTo>
                  <a:pt x="1989077" y="1450194"/>
                </a:lnTo>
                <a:lnTo>
                  <a:pt x="1963953" y="1445786"/>
                </a:lnTo>
                <a:close/>
              </a:path>
              <a:path w="5283835" h="1468120">
                <a:moveTo>
                  <a:pt x="4017476" y="1445786"/>
                </a:moveTo>
                <a:lnTo>
                  <a:pt x="4002179" y="1445786"/>
                </a:lnTo>
                <a:lnTo>
                  <a:pt x="3986580" y="1450194"/>
                </a:lnTo>
                <a:lnTo>
                  <a:pt x="4031991" y="1450194"/>
                </a:lnTo>
                <a:lnTo>
                  <a:pt x="4017476" y="1445786"/>
                </a:lnTo>
                <a:close/>
              </a:path>
              <a:path w="5283835" h="1468120">
                <a:moveTo>
                  <a:pt x="158191" y="1441378"/>
                </a:moveTo>
                <a:lnTo>
                  <a:pt x="143419" y="1441378"/>
                </a:lnTo>
                <a:lnTo>
                  <a:pt x="136093" y="1445786"/>
                </a:lnTo>
                <a:lnTo>
                  <a:pt x="161086" y="1445786"/>
                </a:lnTo>
                <a:lnTo>
                  <a:pt x="158191" y="1441378"/>
                </a:lnTo>
                <a:close/>
              </a:path>
              <a:path w="5283835" h="1468120">
                <a:moveTo>
                  <a:pt x="24766" y="1322365"/>
                </a:moveTo>
                <a:lnTo>
                  <a:pt x="23873" y="1322365"/>
                </a:lnTo>
                <a:lnTo>
                  <a:pt x="23840" y="1335589"/>
                </a:lnTo>
                <a:lnTo>
                  <a:pt x="24168" y="1335589"/>
                </a:lnTo>
                <a:lnTo>
                  <a:pt x="24106" y="1344404"/>
                </a:lnTo>
                <a:lnTo>
                  <a:pt x="24562" y="1331181"/>
                </a:lnTo>
                <a:lnTo>
                  <a:pt x="24766" y="1322365"/>
                </a:lnTo>
                <a:close/>
              </a:path>
              <a:path w="5283835" h="1468120">
                <a:moveTo>
                  <a:pt x="23873" y="1322365"/>
                </a:moveTo>
                <a:lnTo>
                  <a:pt x="23815" y="1335589"/>
                </a:lnTo>
                <a:lnTo>
                  <a:pt x="23873" y="1322365"/>
                </a:lnTo>
                <a:close/>
              </a:path>
              <a:path w="5283835" h="1468120">
                <a:moveTo>
                  <a:pt x="22146" y="1079931"/>
                </a:moveTo>
                <a:lnTo>
                  <a:pt x="21858" y="1079931"/>
                </a:lnTo>
                <a:lnTo>
                  <a:pt x="22185" y="1088747"/>
                </a:lnTo>
                <a:lnTo>
                  <a:pt x="22146" y="1079931"/>
                </a:lnTo>
                <a:close/>
              </a:path>
              <a:path w="5283835" h="1468120">
                <a:moveTo>
                  <a:pt x="23188" y="859537"/>
                </a:moveTo>
                <a:lnTo>
                  <a:pt x="19836" y="859537"/>
                </a:lnTo>
                <a:lnTo>
                  <a:pt x="20290" y="863945"/>
                </a:lnTo>
                <a:lnTo>
                  <a:pt x="20704" y="872761"/>
                </a:lnTo>
                <a:lnTo>
                  <a:pt x="21686" y="916840"/>
                </a:lnTo>
                <a:lnTo>
                  <a:pt x="21700" y="934471"/>
                </a:lnTo>
                <a:lnTo>
                  <a:pt x="22754" y="921248"/>
                </a:lnTo>
                <a:lnTo>
                  <a:pt x="23469" y="912432"/>
                </a:lnTo>
                <a:lnTo>
                  <a:pt x="23894" y="903616"/>
                </a:lnTo>
                <a:lnTo>
                  <a:pt x="24079" y="899208"/>
                </a:lnTo>
                <a:lnTo>
                  <a:pt x="24072" y="890392"/>
                </a:lnTo>
                <a:lnTo>
                  <a:pt x="23920" y="881577"/>
                </a:lnTo>
                <a:lnTo>
                  <a:pt x="23674" y="877169"/>
                </a:lnTo>
                <a:lnTo>
                  <a:pt x="23382" y="868353"/>
                </a:lnTo>
                <a:lnTo>
                  <a:pt x="23188" y="859537"/>
                </a:lnTo>
                <a:close/>
              </a:path>
              <a:path w="5283835" h="1468120">
                <a:moveTo>
                  <a:pt x="19796" y="912432"/>
                </a:moveTo>
                <a:lnTo>
                  <a:pt x="19522" y="912432"/>
                </a:lnTo>
                <a:lnTo>
                  <a:pt x="19773" y="921248"/>
                </a:lnTo>
                <a:lnTo>
                  <a:pt x="19933" y="925655"/>
                </a:lnTo>
                <a:lnTo>
                  <a:pt x="20174" y="930063"/>
                </a:lnTo>
                <a:lnTo>
                  <a:pt x="19796" y="912432"/>
                </a:lnTo>
                <a:close/>
              </a:path>
              <a:path w="5283835" h="1468120">
                <a:moveTo>
                  <a:pt x="732" y="555393"/>
                </a:moveTo>
                <a:lnTo>
                  <a:pt x="381" y="568617"/>
                </a:lnTo>
                <a:lnTo>
                  <a:pt x="143" y="581840"/>
                </a:lnTo>
                <a:lnTo>
                  <a:pt x="9" y="590656"/>
                </a:lnTo>
                <a:lnTo>
                  <a:pt x="11" y="599472"/>
                </a:lnTo>
                <a:lnTo>
                  <a:pt x="128" y="603880"/>
                </a:lnTo>
                <a:lnTo>
                  <a:pt x="310" y="608288"/>
                </a:lnTo>
                <a:lnTo>
                  <a:pt x="2563" y="608288"/>
                </a:lnTo>
                <a:lnTo>
                  <a:pt x="2909" y="612696"/>
                </a:lnTo>
                <a:lnTo>
                  <a:pt x="3231" y="612696"/>
                </a:lnTo>
                <a:lnTo>
                  <a:pt x="3520" y="617103"/>
                </a:lnTo>
                <a:lnTo>
                  <a:pt x="3766" y="625919"/>
                </a:lnTo>
                <a:lnTo>
                  <a:pt x="3959" y="634735"/>
                </a:lnTo>
                <a:lnTo>
                  <a:pt x="4090" y="643551"/>
                </a:lnTo>
                <a:lnTo>
                  <a:pt x="3489" y="647959"/>
                </a:lnTo>
                <a:lnTo>
                  <a:pt x="999" y="647959"/>
                </a:lnTo>
                <a:lnTo>
                  <a:pt x="526" y="652367"/>
                </a:lnTo>
                <a:lnTo>
                  <a:pt x="183" y="665590"/>
                </a:lnTo>
                <a:lnTo>
                  <a:pt x="24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2" y="700853"/>
                </a:lnTo>
                <a:lnTo>
                  <a:pt x="347" y="709669"/>
                </a:lnTo>
                <a:lnTo>
                  <a:pt x="595" y="722893"/>
                </a:lnTo>
                <a:lnTo>
                  <a:pt x="880" y="736116"/>
                </a:lnTo>
                <a:lnTo>
                  <a:pt x="1505" y="766972"/>
                </a:lnTo>
                <a:lnTo>
                  <a:pt x="1816" y="780195"/>
                </a:lnTo>
                <a:lnTo>
                  <a:pt x="2107" y="793419"/>
                </a:lnTo>
                <a:lnTo>
                  <a:pt x="2362" y="811050"/>
                </a:lnTo>
                <a:lnTo>
                  <a:pt x="2568" y="824274"/>
                </a:lnTo>
                <a:lnTo>
                  <a:pt x="2710" y="837498"/>
                </a:lnTo>
                <a:lnTo>
                  <a:pt x="2744" y="868353"/>
                </a:lnTo>
                <a:lnTo>
                  <a:pt x="2607" y="881577"/>
                </a:lnTo>
                <a:lnTo>
                  <a:pt x="2348" y="894800"/>
                </a:lnTo>
                <a:lnTo>
                  <a:pt x="2923" y="890392"/>
                </a:lnTo>
                <a:lnTo>
                  <a:pt x="3560" y="885984"/>
                </a:lnTo>
                <a:lnTo>
                  <a:pt x="19230" y="885984"/>
                </a:lnTo>
                <a:lnTo>
                  <a:pt x="18852" y="868353"/>
                </a:lnTo>
                <a:lnTo>
                  <a:pt x="19352" y="863945"/>
                </a:lnTo>
                <a:lnTo>
                  <a:pt x="19836" y="859537"/>
                </a:lnTo>
                <a:lnTo>
                  <a:pt x="23188" y="859537"/>
                </a:lnTo>
                <a:lnTo>
                  <a:pt x="23092" y="855129"/>
                </a:lnTo>
                <a:lnTo>
                  <a:pt x="22853" y="846313"/>
                </a:lnTo>
                <a:lnTo>
                  <a:pt x="22713" y="828682"/>
                </a:lnTo>
                <a:lnTo>
                  <a:pt x="22722" y="815458"/>
                </a:lnTo>
                <a:lnTo>
                  <a:pt x="22929" y="793419"/>
                </a:lnTo>
                <a:lnTo>
                  <a:pt x="21421" y="784603"/>
                </a:lnTo>
                <a:lnTo>
                  <a:pt x="21007" y="771379"/>
                </a:lnTo>
                <a:lnTo>
                  <a:pt x="21231" y="758156"/>
                </a:lnTo>
                <a:lnTo>
                  <a:pt x="21735" y="740524"/>
                </a:lnTo>
                <a:lnTo>
                  <a:pt x="22148" y="740524"/>
                </a:lnTo>
                <a:lnTo>
                  <a:pt x="22242" y="727301"/>
                </a:lnTo>
                <a:lnTo>
                  <a:pt x="22286" y="709669"/>
                </a:lnTo>
                <a:lnTo>
                  <a:pt x="22217" y="696445"/>
                </a:lnTo>
                <a:lnTo>
                  <a:pt x="22043" y="683222"/>
                </a:lnTo>
                <a:lnTo>
                  <a:pt x="21735" y="669998"/>
                </a:lnTo>
                <a:lnTo>
                  <a:pt x="22336" y="665590"/>
                </a:lnTo>
                <a:lnTo>
                  <a:pt x="22718" y="656774"/>
                </a:lnTo>
                <a:lnTo>
                  <a:pt x="22924" y="643551"/>
                </a:lnTo>
                <a:lnTo>
                  <a:pt x="22972" y="634735"/>
                </a:lnTo>
                <a:lnTo>
                  <a:pt x="22928" y="603880"/>
                </a:lnTo>
                <a:lnTo>
                  <a:pt x="22844" y="581840"/>
                </a:lnTo>
                <a:lnTo>
                  <a:pt x="25653" y="581840"/>
                </a:lnTo>
                <a:lnTo>
                  <a:pt x="25433" y="573025"/>
                </a:lnTo>
                <a:lnTo>
                  <a:pt x="1170" y="573025"/>
                </a:lnTo>
                <a:lnTo>
                  <a:pt x="936" y="564209"/>
                </a:lnTo>
                <a:lnTo>
                  <a:pt x="732" y="555393"/>
                </a:lnTo>
                <a:close/>
              </a:path>
              <a:path w="5283835" h="1468120">
                <a:moveTo>
                  <a:pt x="26796" y="771379"/>
                </a:moveTo>
                <a:lnTo>
                  <a:pt x="23380" y="771379"/>
                </a:lnTo>
                <a:lnTo>
                  <a:pt x="24428" y="819866"/>
                </a:lnTo>
                <a:lnTo>
                  <a:pt x="25210" y="811050"/>
                </a:lnTo>
                <a:lnTo>
                  <a:pt x="25816" y="797827"/>
                </a:lnTo>
                <a:lnTo>
                  <a:pt x="26276" y="789011"/>
                </a:lnTo>
                <a:lnTo>
                  <a:pt x="26621" y="780195"/>
                </a:lnTo>
                <a:lnTo>
                  <a:pt x="26796" y="771379"/>
                </a:lnTo>
                <a:close/>
              </a:path>
              <a:path w="5283835" h="1468120">
                <a:moveTo>
                  <a:pt x="22148" y="740524"/>
                </a:moveTo>
                <a:lnTo>
                  <a:pt x="21845" y="740524"/>
                </a:lnTo>
                <a:lnTo>
                  <a:pt x="22216" y="749340"/>
                </a:lnTo>
                <a:lnTo>
                  <a:pt x="22635" y="766972"/>
                </a:lnTo>
                <a:lnTo>
                  <a:pt x="22906" y="780195"/>
                </a:lnTo>
                <a:lnTo>
                  <a:pt x="22834" y="793419"/>
                </a:lnTo>
                <a:lnTo>
                  <a:pt x="23380" y="771379"/>
                </a:lnTo>
                <a:lnTo>
                  <a:pt x="26796" y="771379"/>
                </a:lnTo>
                <a:lnTo>
                  <a:pt x="26883" y="766972"/>
                </a:lnTo>
                <a:lnTo>
                  <a:pt x="27022" y="758156"/>
                </a:lnTo>
                <a:lnTo>
                  <a:pt x="22947" y="758156"/>
                </a:lnTo>
                <a:lnTo>
                  <a:pt x="22503" y="753748"/>
                </a:lnTo>
                <a:lnTo>
                  <a:pt x="22116" y="744932"/>
                </a:lnTo>
                <a:lnTo>
                  <a:pt x="22148" y="740524"/>
                </a:lnTo>
                <a:close/>
              </a:path>
              <a:path w="5283835" h="1468120">
                <a:moveTo>
                  <a:pt x="28418" y="683222"/>
                </a:moveTo>
                <a:lnTo>
                  <a:pt x="28207" y="683222"/>
                </a:lnTo>
                <a:lnTo>
                  <a:pt x="27912" y="692037"/>
                </a:lnTo>
                <a:lnTo>
                  <a:pt x="27546" y="696445"/>
                </a:lnTo>
                <a:lnTo>
                  <a:pt x="24497" y="749340"/>
                </a:lnTo>
                <a:lnTo>
                  <a:pt x="23955" y="753748"/>
                </a:lnTo>
                <a:lnTo>
                  <a:pt x="23434" y="758156"/>
                </a:lnTo>
                <a:lnTo>
                  <a:pt x="27022" y="758156"/>
                </a:lnTo>
                <a:lnTo>
                  <a:pt x="27092" y="753748"/>
                </a:lnTo>
                <a:lnTo>
                  <a:pt x="27474" y="727301"/>
                </a:lnTo>
                <a:lnTo>
                  <a:pt x="28012" y="696445"/>
                </a:lnTo>
                <a:lnTo>
                  <a:pt x="28418" y="683222"/>
                </a:lnTo>
                <a:close/>
              </a:path>
              <a:path w="5283835" h="1468120">
                <a:moveTo>
                  <a:pt x="23067" y="427564"/>
                </a:moveTo>
                <a:lnTo>
                  <a:pt x="8357" y="427564"/>
                </a:lnTo>
                <a:lnTo>
                  <a:pt x="8561" y="436380"/>
                </a:lnTo>
                <a:lnTo>
                  <a:pt x="8434" y="449604"/>
                </a:lnTo>
                <a:lnTo>
                  <a:pt x="6646" y="489275"/>
                </a:lnTo>
                <a:lnTo>
                  <a:pt x="3947" y="528946"/>
                </a:lnTo>
                <a:lnTo>
                  <a:pt x="3112" y="542169"/>
                </a:lnTo>
                <a:lnTo>
                  <a:pt x="2405" y="555393"/>
                </a:lnTo>
                <a:lnTo>
                  <a:pt x="1882" y="568617"/>
                </a:lnTo>
                <a:lnTo>
                  <a:pt x="1473" y="573025"/>
                </a:lnTo>
                <a:lnTo>
                  <a:pt x="25433" y="573025"/>
                </a:lnTo>
                <a:lnTo>
                  <a:pt x="25213" y="564209"/>
                </a:lnTo>
                <a:lnTo>
                  <a:pt x="24696" y="550985"/>
                </a:lnTo>
                <a:lnTo>
                  <a:pt x="24122" y="542169"/>
                </a:lnTo>
                <a:lnTo>
                  <a:pt x="23510" y="533354"/>
                </a:lnTo>
                <a:lnTo>
                  <a:pt x="22253" y="515722"/>
                </a:lnTo>
                <a:lnTo>
                  <a:pt x="22479" y="489275"/>
                </a:lnTo>
                <a:lnTo>
                  <a:pt x="24472" y="449604"/>
                </a:lnTo>
                <a:lnTo>
                  <a:pt x="26286" y="436380"/>
                </a:lnTo>
                <a:lnTo>
                  <a:pt x="26314" y="431972"/>
                </a:lnTo>
                <a:lnTo>
                  <a:pt x="23316" y="431972"/>
                </a:lnTo>
                <a:lnTo>
                  <a:pt x="23067" y="427564"/>
                </a:lnTo>
                <a:close/>
              </a:path>
              <a:path w="5283835" h="1468120">
                <a:moveTo>
                  <a:pt x="22149" y="268880"/>
                </a:moveTo>
                <a:lnTo>
                  <a:pt x="8088" y="268880"/>
                </a:lnTo>
                <a:lnTo>
                  <a:pt x="8864" y="273288"/>
                </a:lnTo>
                <a:lnTo>
                  <a:pt x="9349" y="277696"/>
                </a:lnTo>
                <a:lnTo>
                  <a:pt x="9582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2" y="317367"/>
                </a:lnTo>
                <a:lnTo>
                  <a:pt x="7936" y="361446"/>
                </a:lnTo>
                <a:lnTo>
                  <a:pt x="7527" y="379078"/>
                </a:lnTo>
                <a:lnTo>
                  <a:pt x="7187" y="396709"/>
                </a:lnTo>
                <a:lnTo>
                  <a:pt x="6954" y="409933"/>
                </a:lnTo>
                <a:lnTo>
                  <a:pt x="6933" y="414341"/>
                </a:lnTo>
                <a:lnTo>
                  <a:pt x="6895" y="431972"/>
                </a:lnTo>
                <a:lnTo>
                  <a:pt x="6973" y="445196"/>
                </a:lnTo>
                <a:lnTo>
                  <a:pt x="8357" y="427564"/>
                </a:lnTo>
                <a:lnTo>
                  <a:pt x="23067" y="427564"/>
                </a:lnTo>
                <a:lnTo>
                  <a:pt x="22844" y="423156"/>
                </a:lnTo>
                <a:lnTo>
                  <a:pt x="22655" y="418749"/>
                </a:lnTo>
                <a:lnTo>
                  <a:pt x="22505" y="405525"/>
                </a:lnTo>
                <a:lnTo>
                  <a:pt x="22400" y="392301"/>
                </a:lnTo>
                <a:lnTo>
                  <a:pt x="22578" y="379078"/>
                </a:lnTo>
                <a:lnTo>
                  <a:pt x="22705" y="370262"/>
                </a:lnTo>
                <a:lnTo>
                  <a:pt x="22784" y="357038"/>
                </a:lnTo>
                <a:lnTo>
                  <a:pt x="22811" y="334999"/>
                </a:lnTo>
                <a:lnTo>
                  <a:pt x="22762" y="321775"/>
                </a:lnTo>
                <a:lnTo>
                  <a:pt x="22677" y="308551"/>
                </a:lnTo>
                <a:lnTo>
                  <a:pt x="22556" y="299736"/>
                </a:lnTo>
                <a:lnTo>
                  <a:pt x="22403" y="286512"/>
                </a:lnTo>
                <a:lnTo>
                  <a:pt x="22219" y="273288"/>
                </a:lnTo>
                <a:lnTo>
                  <a:pt x="22149" y="268880"/>
                </a:lnTo>
                <a:close/>
              </a:path>
              <a:path w="5283835" h="1468120">
                <a:moveTo>
                  <a:pt x="26275" y="409933"/>
                </a:moveTo>
                <a:lnTo>
                  <a:pt x="25583" y="409933"/>
                </a:lnTo>
                <a:lnTo>
                  <a:pt x="25330" y="414341"/>
                </a:lnTo>
                <a:lnTo>
                  <a:pt x="24767" y="418749"/>
                </a:lnTo>
                <a:lnTo>
                  <a:pt x="23874" y="431972"/>
                </a:lnTo>
                <a:lnTo>
                  <a:pt x="26314" y="431972"/>
                </a:lnTo>
                <a:lnTo>
                  <a:pt x="26275" y="409933"/>
                </a:lnTo>
                <a:close/>
              </a:path>
              <a:path w="5283835" h="1468120">
                <a:moveTo>
                  <a:pt x="485956" y="8815"/>
                </a:moveTo>
                <a:lnTo>
                  <a:pt x="8524" y="8815"/>
                </a:lnTo>
                <a:lnTo>
                  <a:pt x="8467" y="30855"/>
                </a:lnTo>
                <a:lnTo>
                  <a:pt x="8050" y="57302"/>
                </a:lnTo>
                <a:lnTo>
                  <a:pt x="7939" y="70526"/>
                </a:lnTo>
                <a:lnTo>
                  <a:pt x="7906" y="83749"/>
                </a:lnTo>
                <a:lnTo>
                  <a:pt x="7599" y="92565"/>
                </a:lnTo>
                <a:lnTo>
                  <a:pt x="7275" y="110197"/>
                </a:lnTo>
                <a:lnTo>
                  <a:pt x="7033" y="127828"/>
                </a:lnTo>
                <a:lnTo>
                  <a:pt x="6864" y="136644"/>
                </a:lnTo>
                <a:lnTo>
                  <a:pt x="6758" y="149868"/>
                </a:lnTo>
                <a:lnTo>
                  <a:pt x="6723" y="171907"/>
                </a:lnTo>
                <a:lnTo>
                  <a:pt x="6775" y="176315"/>
                </a:lnTo>
                <a:lnTo>
                  <a:pt x="6991" y="189539"/>
                </a:lnTo>
                <a:lnTo>
                  <a:pt x="7051" y="193946"/>
                </a:lnTo>
                <a:lnTo>
                  <a:pt x="7066" y="211578"/>
                </a:lnTo>
                <a:lnTo>
                  <a:pt x="6985" y="220394"/>
                </a:lnTo>
                <a:lnTo>
                  <a:pt x="6636" y="242433"/>
                </a:lnTo>
                <a:lnTo>
                  <a:pt x="5977" y="273288"/>
                </a:lnTo>
                <a:lnTo>
                  <a:pt x="8088" y="268880"/>
                </a:lnTo>
                <a:lnTo>
                  <a:pt x="22149" y="268880"/>
                </a:lnTo>
                <a:lnTo>
                  <a:pt x="22008" y="260065"/>
                </a:lnTo>
                <a:lnTo>
                  <a:pt x="21772" y="246841"/>
                </a:lnTo>
                <a:lnTo>
                  <a:pt x="21514" y="233617"/>
                </a:lnTo>
                <a:lnTo>
                  <a:pt x="20939" y="207170"/>
                </a:lnTo>
                <a:lnTo>
                  <a:pt x="21127" y="189539"/>
                </a:lnTo>
                <a:lnTo>
                  <a:pt x="21318" y="180723"/>
                </a:lnTo>
                <a:lnTo>
                  <a:pt x="21514" y="176315"/>
                </a:lnTo>
                <a:lnTo>
                  <a:pt x="22561" y="176315"/>
                </a:lnTo>
                <a:lnTo>
                  <a:pt x="20924" y="141052"/>
                </a:lnTo>
                <a:lnTo>
                  <a:pt x="20977" y="127828"/>
                </a:lnTo>
                <a:lnTo>
                  <a:pt x="21872" y="127828"/>
                </a:lnTo>
                <a:lnTo>
                  <a:pt x="21727" y="123420"/>
                </a:lnTo>
                <a:lnTo>
                  <a:pt x="21386" y="119012"/>
                </a:lnTo>
                <a:lnTo>
                  <a:pt x="21008" y="114605"/>
                </a:lnTo>
                <a:lnTo>
                  <a:pt x="20607" y="114605"/>
                </a:lnTo>
                <a:lnTo>
                  <a:pt x="20195" y="110197"/>
                </a:lnTo>
                <a:lnTo>
                  <a:pt x="19786" y="110197"/>
                </a:lnTo>
                <a:lnTo>
                  <a:pt x="19393" y="105789"/>
                </a:lnTo>
                <a:lnTo>
                  <a:pt x="19029" y="96973"/>
                </a:lnTo>
                <a:lnTo>
                  <a:pt x="18708" y="88157"/>
                </a:lnTo>
                <a:lnTo>
                  <a:pt x="18444" y="74934"/>
                </a:lnTo>
                <a:lnTo>
                  <a:pt x="17754" y="70526"/>
                </a:lnTo>
                <a:lnTo>
                  <a:pt x="17591" y="61710"/>
                </a:lnTo>
                <a:lnTo>
                  <a:pt x="17710" y="52894"/>
                </a:lnTo>
                <a:lnTo>
                  <a:pt x="18076" y="35263"/>
                </a:lnTo>
                <a:lnTo>
                  <a:pt x="18367" y="26447"/>
                </a:lnTo>
                <a:lnTo>
                  <a:pt x="18702" y="17631"/>
                </a:lnTo>
                <a:lnTo>
                  <a:pt x="375751" y="17631"/>
                </a:lnTo>
                <a:lnTo>
                  <a:pt x="385912" y="13223"/>
                </a:lnTo>
                <a:lnTo>
                  <a:pt x="407895" y="13223"/>
                </a:lnTo>
                <a:lnTo>
                  <a:pt x="485956" y="8815"/>
                </a:lnTo>
                <a:close/>
              </a:path>
              <a:path w="5283835" h="1468120">
                <a:moveTo>
                  <a:pt x="22561" y="176315"/>
                </a:moveTo>
                <a:lnTo>
                  <a:pt x="21915" y="176315"/>
                </a:lnTo>
                <a:lnTo>
                  <a:pt x="22120" y="180723"/>
                </a:lnTo>
                <a:lnTo>
                  <a:pt x="22328" y="180723"/>
                </a:lnTo>
                <a:lnTo>
                  <a:pt x="22540" y="185131"/>
                </a:lnTo>
                <a:lnTo>
                  <a:pt x="22971" y="185131"/>
                </a:lnTo>
                <a:lnTo>
                  <a:pt x="22561" y="176315"/>
                </a:lnTo>
                <a:close/>
              </a:path>
              <a:path w="5283835" h="1468120">
                <a:moveTo>
                  <a:pt x="21872" y="127828"/>
                </a:moveTo>
                <a:lnTo>
                  <a:pt x="20977" y="127828"/>
                </a:lnTo>
                <a:lnTo>
                  <a:pt x="22017" y="132236"/>
                </a:lnTo>
                <a:lnTo>
                  <a:pt x="21872" y="127828"/>
                </a:lnTo>
                <a:close/>
              </a:path>
              <a:path w="5283835" h="1468120">
                <a:moveTo>
                  <a:pt x="2508060" y="22039"/>
                </a:moveTo>
                <a:lnTo>
                  <a:pt x="2393827" y="22039"/>
                </a:lnTo>
                <a:lnTo>
                  <a:pt x="2385488" y="26447"/>
                </a:lnTo>
                <a:lnTo>
                  <a:pt x="2496170" y="26447"/>
                </a:lnTo>
                <a:lnTo>
                  <a:pt x="2508060" y="22039"/>
                </a:lnTo>
                <a:close/>
              </a:path>
              <a:path w="5283835" h="1468120">
                <a:moveTo>
                  <a:pt x="261691" y="17631"/>
                </a:moveTo>
                <a:lnTo>
                  <a:pt x="28029" y="17631"/>
                </a:lnTo>
                <a:lnTo>
                  <a:pt x="43007" y="22039"/>
                </a:lnTo>
                <a:lnTo>
                  <a:pt x="252416" y="22039"/>
                </a:lnTo>
                <a:lnTo>
                  <a:pt x="261691" y="17631"/>
                </a:lnTo>
                <a:close/>
              </a:path>
              <a:path w="5283835" h="1468120">
                <a:moveTo>
                  <a:pt x="360200" y="17631"/>
                </a:moveTo>
                <a:lnTo>
                  <a:pt x="298960" y="17631"/>
                </a:lnTo>
                <a:lnTo>
                  <a:pt x="369557" y="22039"/>
                </a:lnTo>
                <a:lnTo>
                  <a:pt x="360200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31" y="17631"/>
                </a:lnTo>
                <a:lnTo>
                  <a:pt x="481446" y="22039"/>
                </a:lnTo>
                <a:lnTo>
                  <a:pt x="640758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7" y="20808"/>
                </a:moveTo>
                <a:lnTo>
                  <a:pt x="735713" y="22039"/>
                </a:lnTo>
                <a:lnTo>
                  <a:pt x="764780" y="22039"/>
                </a:lnTo>
                <a:lnTo>
                  <a:pt x="768827" y="20808"/>
                </a:lnTo>
                <a:close/>
              </a:path>
              <a:path w="5283835" h="1468120">
                <a:moveTo>
                  <a:pt x="927375" y="17631"/>
                </a:moveTo>
                <a:lnTo>
                  <a:pt x="854318" y="17631"/>
                </a:lnTo>
                <a:lnTo>
                  <a:pt x="856194" y="22039"/>
                </a:lnTo>
                <a:lnTo>
                  <a:pt x="919008" y="22039"/>
                </a:lnTo>
                <a:lnTo>
                  <a:pt x="927375" y="17631"/>
                </a:lnTo>
                <a:close/>
              </a:path>
              <a:path w="5283835" h="1468120">
                <a:moveTo>
                  <a:pt x="1071720" y="17631"/>
                </a:moveTo>
                <a:lnTo>
                  <a:pt x="1048613" y="17631"/>
                </a:lnTo>
                <a:lnTo>
                  <a:pt x="1044862" y="22039"/>
                </a:lnTo>
                <a:lnTo>
                  <a:pt x="1060725" y="22039"/>
                </a:lnTo>
                <a:lnTo>
                  <a:pt x="1071720" y="17631"/>
                </a:lnTo>
                <a:close/>
              </a:path>
              <a:path w="5283835" h="1468120">
                <a:moveTo>
                  <a:pt x="1363526" y="17631"/>
                </a:moveTo>
                <a:lnTo>
                  <a:pt x="1211519" y="17631"/>
                </a:lnTo>
                <a:lnTo>
                  <a:pt x="1208666" y="22039"/>
                </a:lnTo>
                <a:lnTo>
                  <a:pt x="1343398" y="22039"/>
                </a:lnTo>
                <a:lnTo>
                  <a:pt x="1363526" y="17631"/>
                </a:lnTo>
                <a:close/>
              </a:path>
              <a:path w="5283835" h="1468120">
                <a:moveTo>
                  <a:pt x="1498561" y="21452"/>
                </a:moveTo>
                <a:lnTo>
                  <a:pt x="1490720" y="22039"/>
                </a:lnTo>
                <a:lnTo>
                  <a:pt x="1496701" y="22039"/>
                </a:lnTo>
                <a:lnTo>
                  <a:pt x="1498561" y="21452"/>
                </a:lnTo>
                <a:close/>
              </a:path>
              <a:path w="5283835" h="1468120">
                <a:moveTo>
                  <a:pt x="1708119" y="17631"/>
                </a:moveTo>
                <a:lnTo>
                  <a:pt x="1669488" y="17631"/>
                </a:lnTo>
                <a:lnTo>
                  <a:pt x="1662870" y="22039"/>
                </a:lnTo>
                <a:lnTo>
                  <a:pt x="1715974" y="22039"/>
                </a:lnTo>
                <a:lnTo>
                  <a:pt x="1708119" y="17631"/>
                </a:lnTo>
                <a:close/>
              </a:path>
              <a:path w="5283835" h="1468120">
                <a:moveTo>
                  <a:pt x="1818964" y="17631"/>
                </a:moveTo>
                <a:lnTo>
                  <a:pt x="1786537" y="17631"/>
                </a:lnTo>
                <a:lnTo>
                  <a:pt x="1796544" y="22039"/>
                </a:lnTo>
                <a:lnTo>
                  <a:pt x="1818806" y="22039"/>
                </a:lnTo>
                <a:lnTo>
                  <a:pt x="1818964" y="17631"/>
                </a:lnTo>
                <a:close/>
              </a:path>
              <a:path w="5283835" h="1468120">
                <a:moveTo>
                  <a:pt x="1949283" y="17631"/>
                </a:moveTo>
                <a:lnTo>
                  <a:pt x="1866747" y="17631"/>
                </a:lnTo>
                <a:lnTo>
                  <a:pt x="1862464" y="22039"/>
                </a:lnTo>
                <a:lnTo>
                  <a:pt x="1949777" y="17862"/>
                </a:lnTo>
                <a:lnTo>
                  <a:pt x="1949283" y="17631"/>
                </a:lnTo>
                <a:close/>
              </a:path>
              <a:path w="5283835" h="1468120">
                <a:moveTo>
                  <a:pt x="2099291" y="17631"/>
                </a:moveTo>
                <a:lnTo>
                  <a:pt x="1954610" y="17631"/>
                </a:lnTo>
                <a:lnTo>
                  <a:pt x="1949777" y="17862"/>
                </a:lnTo>
                <a:lnTo>
                  <a:pt x="1958706" y="22039"/>
                </a:lnTo>
                <a:lnTo>
                  <a:pt x="2086606" y="22039"/>
                </a:lnTo>
                <a:lnTo>
                  <a:pt x="2099291" y="17631"/>
                </a:lnTo>
                <a:close/>
              </a:path>
              <a:path w="5283835" h="1468120">
                <a:moveTo>
                  <a:pt x="2292239" y="17631"/>
                </a:moveTo>
                <a:lnTo>
                  <a:pt x="2239436" y="17631"/>
                </a:lnTo>
                <a:lnTo>
                  <a:pt x="2251140" y="22039"/>
                </a:lnTo>
                <a:lnTo>
                  <a:pt x="2272253" y="22039"/>
                </a:lnTo>
                <a:lnTo>
                  <a:pt x="2292239" y="17631"/>
                </a:lnTo>
                <a:close/>
              </a:path>
              <a:path w="5283835" h="1468120">
                <a:moveTo>
                  <a:pt x="2468493" y="17631"/>
                </a:moveTo>
                <a:lnTo>
                  <a:pt x="2361905" y="17631"/>
                </a:lnTo>
                <a:lnTo>
                  <a:pt x="2349045" y="22039"/>
                </a:lnTo>
                <a:lnTo>
                  <a:pt x="2458485" y="22039"/>
                </a:lnTo>
                <a:lnTo>
                  <a:pt x="2468493" y="17631"/>
                </a:lnTo>
                <a:close/>
              </a:path>
              <a:path w="5283835" h="1468120">
                <a:moveTo>
                  <a:pt x="2862803" y="8815"/>
                </a:moveTo>
                <a:lnTo>
                  <a:pt x="2503458" y="8815"/>
                </a:lnTo>
                <a:lnTo>
                  <a:pt x="2490086" y="13223"/>
                </a:lnTo>
                <a:lnTo>
                  <a:pt x="2447451" y="13223"/>
                </a:lnTo>
                <a:lnTo>
                  <a:pt x="2432810" y="17631"/>
                </a:lnTo>
                <a:lnTo>
                  <a:pt x="2618069" y="17631"/>
                </a:lnTo>
                <a:lnTo>
                  <a:pt x="2611700" y="22039"/>
                </a:lnTo>
                <a:lnTo>
                  <a:pt x="2878792" y="22039"/>
                </a:lnTo>
                <a:lnTo>
                  <a:pt x="2867576" y="17631"/>
                </a:lnTo>
                <a:lnTo>
                  <a:pt x="2862220" y="13223"/>
                </a:lnTo>
                <a:lnTo>
                  <a:pt x="2862803" y="8815"/>
                </a:lnTo>
                <a:close/>
              </a:path>
              <a:path w="5283835" h="1468120">
                <a:moveTo>
                  <a:pt x="3073609" y="17631"/>
                </a:moveTo>
                <a:lnTo>
                  <a:pt x="3038363" y="17631"/>
                </a:lnTo>
                <a:lnTo>
                  <a:pt x="3040655" y="22039"/>
                </a:lnTo>
                <a:lnTo>
                  <a:pt x="3067916" y="22039"/>
                </a:lnTo>
                <a:lnTo>
                  <a:pt x="3073609" y="17631"/>
                </a:lnTo>
                <a:close/>
              </a:path>
              <a:path w="5283835" h="1468120">
                <a:moveTo>
                  <a:pt x="1664722" y="8815"/>
                </a:moveTo>
                <a:lnTo>
                  <a:pt x="490550" y="8815"/>
                </a:lnTo>
                <a:lnTo>
                  <a:pt x="483323" y="13223"/>
                </a:lnTo>
                <a:lnTo>
                  <a:pt x="879578" y="13223"/>
                </a:lnTo>
                <a:lnTo>
                  <a:pt x="876467" y="17631"/>
                </a:lnTo>
                <a:lnTo>
                  <a:pt x="1510661" y="17631"/>
                </a:lnTo>
                <a:lnTo>
                  <a:pt x="1498561" y="21452"/>
                </a:lnTo>
                <a:lnTo>
                  <a:pt x="1664781" y="9003"/>
                </a:lnTo>
                <a:lnTo>
                  <a:pt x="1664722" y="8815"/>
                </a:lnTo>
                <a:close/>
              </a:path>
              <a:path w="5283835" h="1468120">
                <a:moveTo>
                  <a:pt x="854318" y="17631"/>
                </a:moveTo>
                <a:lnTo>
                  <a:pt x="779276" y="17631"/>
                </a:lnTo>
                <a:lnTo>
                  <a:pt x="768827" y="20808"/>
                </a:lnTo>
                <a:lnTo>
                  <a:pt x="854318" y="17631"/>
                </a:lnTo>
                <a:close/>
              </a:path>
              <a:path w="5283835" h="1468120">
                <a:moveTo>
                  <a:pt x="1954610" y="17631"/>
                </a:moveTo>
                <a:lnTo>
                  <a:pt x="1949283" y="17631"/>
                </a:lnTo>
                <a:lnTo>
                  <a:pt x="1949777" y="17862"/>
                </a:lnTo>
                <a:lnTo>
                  <a:pt x="1954610" y="17631"/>
                </a:lnTo>
                <a:close/>
              </a:path>
              <a:path w="5283835" h="1468120">
                <a:moveTo>
                  <a:pt x="787888" y="13223"/>
                </a:moveTo>
                <a:lnTo>
                  <a:pt x="433793" y="13223"/>
                </a:lnTo>
                <a:lnTo>
                  <a:pt x="419971" y="17631"/>
                </a:lnTo>
                <a:lnTo>
                  <a:pt x="772666" y="17631"/>
                </a:lnTo>
                <a:lnTo>
                  <a:pt x="787888" y="13223"/>
                </a:lnTo>
                <a:close/>
              </a:path>
              <a:path w="5283835" h="1468120">
                <a:moveTo>
                  <a:pt x="2180000" y="13223"/>
                </a:moveTo>
                <a:lnTo>
                  <a:pt x="1670930" y="13223"/>
                </a:lnTo>
                <a:lnTo>
                  <a:pt x="1672967" y="17631"/>
                </a:lnTo>
                <a:lnTo>
                  <a:pt x="2169428" y="17631"/>
                </a:lnTo>
                <a:lnTo>
                  <a:pt x="2180000" y="13223"/>
                </a:lnTo>
                <a:close/>
              </a:path>
              <a:path w="5283835" h="1468120">
                <a:moveTo>
                  <a:pt x="2334812" y="13223"/>
                </a:moveTo>
                <a:lnTo>
                  <a:pt x="2234622" y="13223"/>
                </a:lnTo>
                <a:lnTo>
                  <a:pt x="2233792" y="17631"/>
                </a:lnTo>
                <a:lnTo>
                  <a:pt x="2322680" y="17631"/>
                </a:lnTo>
                <a:lnTo>
                  <a:pt x="2334812" y="13223"/>
                </a:lnTo>
                <a:close/>
              </a:path>
              <a:path w="5283835" h="1468120">
                <a:moveTo>
                  <a:pt x="3219355" y="13223"/>
                </a:moveTo>
                <a:lnTo>
                  <a:pt x="3021683" y="13223"/>
                </a:lnTo>
                <a:lnTo>
                  <a:pt x="3015293" y="17631"/>
                </a:lnTo>
                <a:lnTo>
                  <a:pt x="3209164" y="17631"/>
                </a:lnTo>
                <a:lnTo>
                  <a:pt x="3219355" y="13223"/>
                </a:lnTo>
                <a:close/>
              </a:path>
              <a:path w="5283835" h="1468120">
                <a:moveTo>
                  <a:pt x="3644158" y="13223"/>
                </a:moveTo>
                <a:lnTo>
                  <a:pt x="3593663" y="13223"/>
                </a:lnTo>
                <a:lnTo>
                  <a:pt x="3604278" y="17631"/>
                </a:lnTo>
                <a:lnTo>
                  <a:pt x="3642300" y="17631"/>
                </a:lnTo>
                <a:lnTo>
                  <a:pt x="3644158" y="13223"/>
                </a:lnTo>
                <a:close/>
              </a:path>
              <a:path w="5283835" h="1468120">
                <a:moveTo>
                  <a:pt x="3758622" y="13223"/>
                </a:moveTo>
                <a:lnTo>
                  <a:pt x="3688764" y="13223"/>
                </a:lnTo>
                <a:lnTo>
                  <a:pt x="3672494" y="17631"/>
                </a:lnTo>
                <a:lnTo>
                  <a:pt x="3765900" y="17631"/>
                </a:lnTo>
                <a:lnTo>
                  <a:pt x="3758622" y="13223"/>
                </a:lnTo>
                <a:close/>
              </a:path>
              <a:path w="5283835" h="1468120">
                <a:moveTo>
                  <a:pt x="2391325" y="8815"/>
                </a:moveTo>
                <a:lnTo>
                  <a:pt x="1667286" y="8815"/>
                </a:lnTo>
                <a:lnTo>
                  <a:pt x="1664781" y="9003"/>
                </a:lnTo>
                <a:lnTo>
                  <a:pt x="1666129" y="13223"/>
                </a:lnTo>
                <a:lnTo>
                  <a:pt x="2376144" y="13223"/>
                </a:lnTo>
                <a:lnTo>
                  <a:pt x="2391325" y="8815"/>
                </a:lnTo>
                <a:close/>
              </a:path>
              <a:path w="5283835" h="1468120">
                <a:moveTo>
                  <a:pt x="3309154" y="8815"/>
                </a:moveTo>
                <a:lnTo>
                  <a:pt x="3002468" y="8815"/>
                </a:lnTo>
                <a:lnTo>
                  <a:pt x="3013673" y="13223"/>
                </a:lnTo>
                <a:lnTo>
                  <a:pt x="3293534" y="13223"/>
                </a:lnTo>
                <a:lnTo>
                  <a:pt x="3309154" y="8815"/>
                </a:lnTo>
                <a:close/>
              </a:path>
              <a:path w="5283835" h="1468120">
                <a:moveTo>
                  <a:pt x="3696171" y="8815"/>
                </a:moveTo>
                <a:lnTo>
                  <a:pt x="3309154" y="8815"/>
                </a:lnTo>
                <a:lnTo>
                  <a:pt x="3311375" y="13223"/>
                </a:lnTo>
                <a:lnTo>
                  <a:pt x="3683177" y="13223"/>
                </a:lnTo>
                <a:lnTo>
                  <a:pt x="3696171" y="8815"/>
                </a:lnTo>
                <a:close/>
              </a:path>
              <a:path w="5283835" h="1468120">
                <a:moveTo>
                  <a:pt x="4022500" y="8815"/>
                </a:moveTo>
                <a:lnTo>
                  <a:pt x="3988583" y="8815"/>
                </a:lnTo>
                <a:lnTo>
                  <a:pt x="4039214" y="13223"/>
                </a:lnTo>
                <a:lnTo>
                  <a:pt x="4045320" y="13223"/>
                </a:lnTo>
                <a:lnTo>
                  <a:pt x="4022500" y="8815"/>
                </a:lnTo>
                <a:close/>
              </a:path>
              <a:path w="5283835" h="1468120">
                <a:moveTo>
                  <a:pt x="4324258" y="8815"/>
                </a:moveTo>
                <a:lnTo>
                  <a:pt x="4129041" y="8815"/>
                </a:lnTo>
                <a:lnTo>
                  <a:pt x="4128606" y="13223"/>
                </a:lnTo>
                <a:lnTo>
                  <a:pt x="4321085" y="13223"/>
                </a:lnTo>
                <a:lnTo>
                  <a:pt x="4324258" y="8815"/>
                </a:lnTo>
                <a:close/>
              </a:path>
              <a:path w="5283835" h="1468120">
                <a:moveTo>
                  <a:pt x="1667286" y="8815"/>
                </a:moveTo>
                <a:lnTo>
                  <a:pt x="1664722" y="8815"/>
                </a:lnTo>
                <a:lnTo>
                  <a:pt x="1664781" y="9003"/>
                </a:lnTo>
                <a:lnTo>
                  <a:pt x="1667286" y="8815"/>
                </a:lnTo>
                <a:close/>
              </a:path>
              <a:path w="5283835" h="1468120">
                <a:moveTo>
                  <a:pt x="211610" y="4407"/>
                </a:moveTo>
                <a:lnTo>
                  <a:pt x="196568" y="4407"/>
                </a:lnTo>
                <a:lnTo>
                  <a:pt x="181571" y="8815"/>
                </a:lnTo>
                <a:lnTo>
                  <a:pt x="222408" y="8815"/>
                </a:lnTo>
                <a:lnTo>
                  <a:pt x="211610" y="4407"/>
                </a:lnTo>
                <a:close/>
              </a:path>
              <a:path w="5283835" h="1468120">
                <a:moveTo>
                  <a:pt x="384641" y="4407"/>
                </a:moveTo>
                <a:lnTo>
                  <a:pt x="225840" y="4407"/>
                </a:lnTo>
                <a:lnTo>
                  <a:pt x="222408" y="8815"/>
                </a:lnTo>
                <a:lnTo>
                  <a:pt x="383871" y="8815"/>
                </a:lnTo>
                <a:lnTo>
                  <a:pt x="384641" y="4407"/>
                </a:lnTo>
                <a:close/>
              </a:path>
              <a:path w="5283835" h="1468120">
                <a:moveTo>
                  <a:pt x="1361416" y="4407"/>
                </a:moveTo>
                <a:lnTo>
                  <a:pt x="450932" y="4407"/>
                </a:lnTo>
                <a:lnTo>
                  <a:pt x="439560" y="8815"/>
                </a:lnTo>
                <a:lnTo>
                  <a:pt x="1378743" y="8815"/>
                </a:lnTo>
                <a:lnTo>
                  <a:pt x="1361416" y="4407"/>
                </a:lnTo>
                <a:close/>
              </a:path>
              <a:path w="5283835" h="1468120">
                <a:moveTo>
                  <a:pt x="1497266" y="4407"/>
                </a:moveTo>
                <a:lnTo>
                  <a:pt x="1484544" y="4407"/>
                </a:lnTo>
                <a:lnTo>
                  <a:pt x="1470605" y="8815"/>
                </a:lnTo>
                <a:lnTo>
                  <a:pt x="1493207" y="8815"/>
                </a:lnTo>
                <a:lnTo>
                  <a:pt x="1497266" y="4407"/>
                </a:lnTo>
                <a:close/>
              </a:path>
              <a:path w="5283835" h="1468120">
                <a:moveTo>
                  <a:pt x="1634844" y="4407"/>
                </a:moveTo>
                <a:lnTo>
                  <a:pt x="1542428" y="4407"/>
                </a:lnTo>
                <a:lnTo>
                  <a:pt x="1532923" y="8815"/>
                </a:lnTo>
                <a:lnTo>
                  <a:pt x="1639736" y="8815"/>
                </a:lnTo>
                <a:lnTo>
                  <a:pt x="1634844" y="4407"/>
                </a:lnTo>
                <a:close/>
              </a:path>
              <a:path w="5283835" h="1468120">
                <a:moveTo>
                  <a:pt x="1742357" y="4407"/>
                </a:moveTo>
                <a:lnTo>
                  <a:pt x="1674586" y="8815"/>
                </a:lnTo>
                <a:lnTo>
                  <a:pt x="1766097" y="8815"/>
                </a:lnTo>
                <a:lnTo>
                  <a:pt x="1742357" y="4407"/>
                </a:lnTo>
                <a:close/>
              </a:path>
              <a:path w="5283835" h="1468120">
                <a:moveTo>
                  <a:pt x="2474493" y="4407"/>
                </a:moveTo>
                <a:lnTo>
                  <a:pt x="1861065" y="4407"/>
                </a:lnTo>
                <a:lnTo>
                  <a:pt x="1850379" y="8815"/>
                </a:lnTo>
                <a:lnTo>
                  <a:pt x="2457133" y="8815"/>
                </a:lnTo>
                <a:lnTo>
                  <a:pt x="2474493" y="4407"/>
                </a:lnTo>
                <a:close/>
              </a:path>
              <a:path w="5283835" h="1468120">
                <a:moveTo>
                  <a:pt x="2566275" y="4407"/>
                </a:moveTo>
                <a:lnTo>
                  <a:pt x="2474493" y="4407"/>
                </a:lnTo>
                <a:lnTo>
                  <a:pt x="2494223" y="8815"/>
                </a:lnTo>
                <a:lnTo>
                  <a:pt x="2566275" y="4407"/>
                </a:lnTo>
                <a:close/>
              </a:path>
              <a:path w="5283835" h="1468120">
                <a:moveTo>
                  <a:pt x="4007007" y="4407"/>
                </a:moveTo>
                <a:lnTo>
                  <a:pt x="2566275" y="4407"/>
                </a:lnTo>
                <a:lnTo>
                  <a:pt x="2558493" y="8815"/>
                </a:lnTo>
                <a:lnTo>
                  <a:pt x="3989258" y="8815"/>
                </a:lnTo>
                <a:lnTo>
                  <a:pt x="4007007" y="4407"/>
                </a:lnTo>
                <a:close/>
              </a:path>
              <a:path w="5283835" h="1468120">
                <a:moveTo>
                  <a:pt x="4434301" y="4407"/>
                </a:moveTo>
                <a:lnTo>
                  <a:pt x="4130503" y="4407"/>
                </a:lnTo>
                <a:lnTo>
                  <a:pt x="4137791" y="8815"/>
                </a:lnTo>
                <a:lnTo>
                  <a:pt x="4421763" y="8815"/>
                </a:lnTo>
                <a:lnTo>
                  <a:pt x="4434301" y="4407"/>
                </a:lnTo>
                <a:close/>
              </a:path>
              <a:path w="5283835" h="1468120">
                <a:moveTo>
                  <a:pt x="4563726" y="4407"/>
                </a:moveTo>
                <a:lnTo>
                  <a:pt x="4518633" y="4407"/>
                </a:lnTo>
                <a:lnTo>
                  <a:pt x="4538883" y="8815"/>
                </a:lnTo>
                <a:lnTo>
                  <a:pt x="4604455" y="8815"/>
                </a:lnTo>
                <a:lnTo>
                  <a:pt x="4563726" y="4407"/>
                </a:lnTo>
                <a:close/>
              </a:path>
              <a:path w="5283835" h="1468120">
                <a:moveTo>
                  <a:pt x="621163" y="0"/>
                </a:moveTo>
                <a:lnTo>
                  <a:pt x="537942" y="0"/>
                </a:lnTo>
                <a:lnTo>
                  <a:pt x="525651" y="4407"/>
                </a:lnTo>
                <a:lnTo>
                  <a:pt x="615464" y="4407"/>
                </a:lnTo>
                <a:lnTo>
                  <a:pt x="621163" y="0"/>
                </a:lnTo>
                <a:close/>
              </a:path>
              <a:path w="5283835" h="1468120">
                <a:moveTo>
                  <a:pt x="2148341" y="0"/>
                </a:moveTo>
                <a:lnTo>
                  <a:pt x="2122519" y="0"/>
                </a:lnTo>
                <a:lnTo>
                  <a:pt x="2127157" y="4407"/>
                </a:lnTo>
                <a:lnTo>
                  <a:pt x="2172987" y="4407"/>
                </a:lnTo>
                <a:lnTo>
                  <a:pt x="2148341" y="0"/>
                </a:lnTo>
                <a:close/>
              </a:path>
              <a:path w="5283835" h="1468120">
                <a:moveTo>
                  <a:pt x="2215512" y="0"/>
                </a:moveTo>
                <a:lnTo>
                  <a:pt x="2216963" y="4407"/>
                </a:lnTo>
                <a:lnTo>
                  <a:pt x="2240523" y="4407"/>
                </a:lnTo>
                <a:lnTo>
                  <a:pt x="2215512" y="0"/>
                </a:lnTo>
                <a:close/>
              </a:path>
              <a:path w="5283835" h="1468120">
                <a:moveTo>
                  <a:pt x="2591973" y="0"/>
                </a:moveTo>
                <a:lnTo>
                  <a:pt x="2494178" y="0"/>
                </a:lnTo>
                <a:lnTo>
                  <a:pt x="2477671" y="4407"/>
                </a:lnTo>
                <a:lnTo>
                  <a:pt x="2607800" y="4407"/>
                </a:lnTo>
                <a:lnTo>
                  <a:pt x="2591973" y="0"/>
                </a:lnTo>
                <a:close/>
              </a:path>
              <a:path w="5283835" h="1468120">
                <a:moveTo>
                  <a:pt x="3428294" y="0"/>
                </a:moveTo>
                <a:lnTo>
                  <a:pt x="2848471" y="0"/>
                </a:lnTo>
                <a:lnTo>
                  <a:pt x="2820212" y="4407"/>
                </a:lnTo>
                <a:lnTo>
                  <a:pt x="3455629" y="4407"/>
                </a:lnTo>
                <a:lnTo>
                  <a:pt x="3428294" y="0"/>
                </a:lnTo>
                <a:close/>
              </a:path>
              <a:path w="5283835" h="1468120">
                <a:moveTo>
                  <a:pt x="3583485" y="0"/>
                </a:moveTo>
                <a:lnTo>
                  <a:pt x="3523135" y="0"/>
                </a:lnTo>
                <a:lnTo>
                  <a:pt x="3511274" y="4407"/>
                </a:lnTo>
                <a:lnTo>
                  <a:pt x="3600706" y="4407"/>
                </a:lnTo>
                <a:lnTo>
                  <a:pt x="3583485" y="0"/>
                </a:lnTo>
                <a:close/>
              </a:path>
              <a:path w="5283835" h="1468120">
                <a:moveTo>
                  <a:pt x="3891232" y="0"/>
                </a:moveTo>
                <a:lnTo>
                  <a:pt x="3829579" y="0"/>
                </a:lnTo>
                <a:lnTo>
                  <a:pt x="3813928" y="4407"/>
                </a:lnTo>
                <a:lnTo>
                  <a:pt x="3892184" y="4407"/>
                </a:lnTo>
                <a:lnTo>
                  <a:pt x="3891232" y="0"/>
                </a:lnTo>
                <a:close/>
              </a:path>
              <a:path w="5283835" h="1468120">
                <a:moveTo>
                  <a:pt x="4096426" y="0"/>
                </a:moveTo>
                <a:lnTo>
                  <a:pt x="3988907" y="0"/>
                </a:lnTo>
                <a:lnTo>
                  <a:pt x="3892184" y="4407"/>
                </a:lnTo>
                <a:lnTo>
                  <a:pt x="4110074" y="4407"/>
                </a:lnTo>
                <a:lnTo>
                  <a:pt x="4096426" y="0"/>
                </a:lnTo>
                <a:close/>
              </a:path>
              <a:path w="5283835" h="1468120">
                <a:moveTo>
                  <a:pt x="4096999" y="0"/>
                </a:moveTo>
                <a:lnTo>
                  <a:pt x="4096426" y="0"/>
                </a:lnTo>
                <a:lnTo>
                  <a:pt x="4110074" y="4407"/>
                </a:lnTo>
                <a:lnTo>
                  <a:pt x="4118454" y="4407"/>
                </a:lnTo>
                <a:lnTo>
                  <a:pt x="4096999" y="0"/>
                </a:lnTo>
                <a:close/>
              </a:path>
              <a:path w="5283835" h="1468120">
                <a:moveTo>
                  <a:pt x="4210338" y="0"/>
                </a:moveTo>
                <a:lnTo>
                  <a:pt x="4096999" y="0"/>
                </a:lnTo>
                <a:lnTo>
                  <a:pt x="4118454" y="4407"/>
                </a:lnTo>
                <a:lnTo>
                  <a:pt x="4206170" y="4407"/>
                </a:lnTo>
                <a:lnTo>
                  <a:pt x="4210338" y="0"/>
                </a:lnTo>
                <a:close/>
              </a:path>
              <a:path w="5283835" h="1468120">
                <a:moveTo>
                  <a:pt x="4534720" y="0"/>
                </a:moveTo>
                <a:lnTo>
                  <a:pt x="4401921" y="0"/>
                </a:lnTo>
                <a:lnTo>
                  <a:pt x="4417705" y="4407"/>
                </a:lnTo>
                <a:lnTo>
                  <a:pt x="4546170" y="4407"/>
                </a:lnTo>
                <a:lnTo>
                  <a:pt x="4534720" y="0"/>
                </a:lnTo>
                <a:close/>
              </a:path>
              <a:path w="5283835" h="1468120">
                <a:moveTo>
                  <a:pt x="4721129" y="0"/>
                </a:moveTo>
                <a:lnTo>
                  <a:pt x="4664034" y="0"/>
                </a:lnTo>
                <a:lnTo>
                  <a:pt x="4654531" y="4407"/>
                </a:lnTo>
                <a:lnTo>
                  <a:pt x="4728123" y="4407"/>
                </a:lnTo>
                <a:lnTo>
                  <a:pt x="4721129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2629" y="7271010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01358" y="869850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48335" y="727236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94451" y="725174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46686" y="7263700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87451" y="725845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63242" y="725877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8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07392" y="7252599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83756" y="726303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8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47742" y="726265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16275" y="726223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86806" y="7264493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207631" y="726291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17287" y="726785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30627" y="7269793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384217" y="7260795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53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53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593781" y="7274525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5" y="0"/>
                </a:lnTo>
              </a:path>
            </a:pathLst>
          </a:custGeom>
          <a:ln w="344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645763" y="727227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670337" y="872178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56636" y="87197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3666" y="78805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8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0597" y="846424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10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2002" y="8694954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160197" y="198667"/>
            <a:ext cx="6607796" cy="4982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242050" y="5498068"/>
            <a:ext cx="6451738" cy="4745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456843" y="338776"/>
            <a:ext cx="593614" cy="784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401603" y="1272436"/>
            <a:ext cx="6436256" cy="3896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254592" y="5498068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9" y="4672358"/>
                </a:moveTo>
                <a:lnTo>
                  <a:pt x="449259" y="4672358"/>
                </a:lnTo>
                <a:lnTo>
                  <a:pt x="463213" y="4716437"/>
                </a:lnTo>
                <a:lnTo>
                  <a:pt x="3499550" y="4716437"/>
                </a:lnTo>
                <a:lnTo>
                  <a:pt x="3515549" y="4672358"/>
                </a:lnTo>
                <a:close/>
              </a:path>
              <a:path w="6438900" h="4716780">
                <a:moveTo>
                  <a:pt x="5552202" y="4672358"/>
                </a:moveTo>
                <a:lnTo>
                  <a:pt x="4897319" y="4672358"/>
                </a:lnTo>
                <a:lnTo>
                  <a:pt x="4909911" y="4716437"/>
                </a:lnTo>
                <a:lnTo>
                  <a:pt x="5662230" y="4716437"/>
                </a:lnTo>
                <a:lnTo>
                  <a:pt x="5552202" y="4672358"/>
                </a:lnTo>
                <a:close/>
              </a:path>
              <a:path w="6438900" h="4716780">
                <a:moveTo>
                  <a:pt x="6068668" y="4672358"/>
                </a:moveTo>
                <a:lnTo>
                  <a:pt x="5999006" y="4672358"/>
                </a:lnTo>
                <a:lnTo>
                  <a:pt x="5986793" y="4716437"/>
                </a:lnTo>
                <a:lnTo>
                  <a:pt x="6057139" y="4716437"/>
                </a:lnTo>
                <a:lnTo>
                  <a:pt x="6068668" y="4672358"/>
                </a:lnTo>
                <a:close/>
              </a:path>
              <a:path w="6438900" h="4716780">
                <a:moveTo>
                  <a:pt x="389275" y="4628279"/>
                </a:moveTo>
                <a:lnTo>
                  <a:pt x="313973" y="4628279"/>
                </a:lnTo>
                <a:lnTo>
                  <a:pt x="327141" y="4672358"/>
                </a:lnTo>
                <a:lnTo>
                  <a:pt x="407154" y="4672358"/>
                </a:lnTo>
                <a:lnTo>
                  <a:pt x="389275" y="4628279"/>
                </a:lnTo>
                <a:close/>
              </a:path>
              <a:path w="6438900" h="4716780">
                <a:moveTo>
                  <a:pt x="4835619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2" y="4672358"/>
                </a:lnTo>
                <a:lnTo>
                  <a:pt x="4835619" y="4628279"/>
                </a:lnTo>
                <a:close/>
              </a:path>
              <a:path w="6438900" h="4716780">
                <a:moveTo>
                  <a:pt x="6142837" y="4628279"/>
                </a:moveTo>
                <a:lnTo>
                  <a:pt x="6105091" y="4628279"/>
                </a:lnTo>
                <a:lnTo>
                  <a:pt x="6092632" y="4672358"/>
                </a:lnTo>
                <a:lnTo>
                  <a:pt x="6132974" y="4672358"/>
                </a:lnTo>
                <a:lnTo>
                  <a:pt x="6142837" y="4628279"/>
                </a:lnTo>
                <a:close/>
              </a:path>
              <a:path w="6438900" h="4716780">
                <a:moveTo>
                  <a:pt x="267183" y="4584200"/>
                </a:moveTo>
                <a:lnTo>
                  <a:pt x="217294" y="4584200"/>
                </a:lnTo>
                <a:lnTo>
                  <a:pt x="240555" y="4628279"/>
                </a:lnTo>
                <a:lnTo>
                  <a:pt x="284362" y="4628279"/>
                </a:lnTo>
                <a:lnTo>
                  <a:pt x="267183" y="4584200"/>
                </a:lnTo>
                <a:close/>
              </a:path>
              <a:path w="6438900" h="4716780">
                <a:moveTo>
                  <a:pt x="6178730" y="4584200"/>
                </a:moveTo>
                <a:lnTo>
                  <a:pt x="6154818" y="4584200"/>
                </a:lnTo>
                <a:lnTo>
                  <a:pt x="6146425" y="4628279"/>
                </a:lnTo>
                <a:lnTo>
                  <a:pt x="6170657" y="4628279"/>
                </a:lnTo>
                <a:lnTo>
                  <a:pt x="6178730" y="4584200"/>
                </a:lnTo>
                <a:close/>
              </a:path>
              <a:path w="6438900" h="4716780">
                <a:moveTo>
                  <a:pt x="182048" y="4540121"/>
                </a:moveTo>
                <a:lnTo>
                  <a:pt x="136802" y="4540121"/>
                </a:lnTo>
                <a:lnTo>
                  <a:pt x="147403" y="4584200"/>
                </a:lnTo>
                <a:lnTo>
                  <a:pt x="199005" y="4584200"/>
                </a:lnTo>
                <a:lnTo>
                  <a:pt x="182048" y="4540121"/>
                </a:lnTo>
                <a:close/>
              </a:path>
              <a:path w="6438900" h="4716780">
                <a:moveTo>
                  <a:pt x="6204826" y="4540121"/>
                </a:moveTo>
                <a:lnTo>
                  <a:pt x="6181742" y="4540121"/>
                </a:lnTo>
                <a:lnTo>
                  <a:pt x="6175934" y="4584200"/>
                </a:lnTo>
                <a:lnTo>
                  <a:pt x="6199172" y="4584200"/>
                </a:lnTo>
                <a:lnTo>
                  <a:pt x="6204826" y="4540121"/>
                </a:lnTo>
                <a:close/>
              </a:path>
              <a:path w="6438900" h="4716780">
                <a:moveTo>
                  <a:pt x="115943" y="4496042"/>
                </a:moveTo>
                <a:lnTo>
                  <a:pt x="92819" y="4496042"/>
                </a:lnTo>
                <a:lnTo>
                  <a:pt x="100426" y="4540121"/>
                </a:lnTo>
                <a:lnTo>
                  <a:pt x="124342" y="4540121"/>
                </a:lnTo>
                <a:lnTo>
                  <a:pt x="115943" y="4496042"/>
                </a:lnTo>
                <a:close/>
              </a:path>
              <a:path w="6438900" h="4716780">
                <a:moveTo>
                  <a:pt x="6222436" y="4496042"/>
                </a:moveTo>
                <a:lnTo>
                  <a:pt x="6199813" y="4496042"/>
                </a:lnTo>
                <a:lnTo>
                  <a:pt x="6195996" y="4540121"/>
                </a:lnTo>
                <a:lnTo>
                  <a:pt x="6218725" y="4540121"/>
                </a:lnTo>
                <a:lnTo>
                  <a:pt x="6222436" y="4496042"/>
                </a:lnTo>
                <a:close/>
              </a:path>
              <a:path w="6438900" h="4716780">
                <a:moveTo>
                  <a:pt x="90195" y="4451964"/>
                </a:moveTo>
                <a:lnTo>
                  <a:pt x="68217" y="4451964"/>
                </a:lnTo>
                <a:lnTo>
                  <a:pt x="73502" y="4496042"/>
                </a:lnTo>
                <a:lnTo>
                  <a:pt x="95409" y="4496042"/>
                </a:lnTo>
                <a:lnTo>
                  <a:pt x="90195" y="4451964"/>
                </a:lnTo>
                <a:close/>
              </a:path>
              <a:path w="6438900" h="4716780">
                <a:moveTo>
                  <a:pt x="6233465" y="4451964"/>
                </a:moveTo>
                <a:lnTo>
                  <a:pt x="6208874" y="4451964"/>
                </a:lnTo>
                <a:lnTo>
                  <a:pt x="6206188" y="4496042"/>
                </a:lnTo>
                <a:lnTo>
                  <a:pt x="6231221" y="4496042"/>
                </a:lnTo>
                <a:lnTo>
                  <a:pt x="6233465" y="4451964"/>
                </a:lnTo>
                <a:close/>
              </a:path>
              <a:path w="6438900" h="4716780">
                <a:moveTo>
                  <a:pt x="79759" y="4407885"/>
                </a:moveTo>
                <a:lnTo>
                  <a:pt x="55767" y="4407885"/>
                </a:lnTo>
                <a:lnTo>
                  <a:pt x="59353" y="4451964"/>
                </a:lnTo>
                <a:lnTo>
                  <a:pt x="82347" y="4451964"/>
                </a:lnTo>
                <a:lnTo>
                  <a:pt x="79759" y="4407885"/>
                </a:lnTo>
                <a:close/>
              </a:path>
              <a:path w="6438900" h="4716780">
                <a:moveTo>
                  <a:pt x="6238625" y="4407885"/>
                </a:moveTo>
                <a:lnTo>
                  <a:pt x="6217142" y="4407885"/>
                </a:lnTo>
                <a:lnTo>
                  <a:pt x="6215416" y="4451964"/>
                </a:lnTo>
                <a:lnTo>
                  <a:pt x="6237062" y="4451964"/>
                </a:lnTo>
                <a:lnTo>
                  <a:pt x="6238625" y="4407885"/>
                </a:lnTo>
                <a:close/>
              </a:path>
              <a:path w="6438900" h="4716780">
                <a:moveTo>
                  <a:pt x="71845" y="4363806"/>
                </a:moveTo>
                <a:lnTo>
                  <a:pt x="44924" y="4363806"/>
                </a:lnTo>
                <a:lnTo>
                  <a:pt x="47588" y="4407885"/>
                </a:lnTo>
                <a:lnTo>
                  <a:pt x="74011" y="4407885"/>
                </a:lnTo>
                <a:lnTo>
                  <a:pt x="71845" y="4363806"/>
                </a:lnTo>
                <a:close/>
              </a:path>
              <a:path w="6438900" h="4716780">
                <a:moveTo>
                  <a:pt x="6244136" y="4363806"/>
                </a:moveTo>
                <a:lnTo>
                  <a:pt x="6221165" y="4363806"/>
                </a:lnTo>
                <a:lnTo>
                  <a:pt x="6220002" y="4407885"/>
                </a:lnTo>
                <a:lnTo>
                  <a:pt x="6242861" y="4407885"/>
                </a:lnTo>
                <a:lnTo>
                  <a:pt x="6244136" y="4363806"/>
                </a:lnTo>
                <a:close/>
              </a:path>
              <a:path w="6438900" h="4716780">
                <a:moveTo>
                  <a:pt x="64705" y="4319727"/>
                </a:moveTo>
                <a:lnTo>
                  <a:pt x="36723" y="4319727"/>
                </a:lnTo>
                <a:lnTo>
                  <a:pt x="39479" y="4363806"/>
                </a:lnTo>
                <a:lnTo>
                  <a:pt x="69567" y="4363806"/>
                </a:lnTo>
                <a:lnTo>
                  <a:pt x="64705" y="4319727"/>
                </a:lnTo>
                <a:close/>
              </a:path>
              <a:path w="6438900" h="4716780">
                <a:moveTo>
                  <a:pt x="6247608" y="4319727"/>
                </a:moveTo>
                <a:lnTo>
                  <a:pt x="6224388" y="4319727"/>
                </a:lnTo>
                <a:lnTo>
                  <a:pt x="6223767" y="4363806"/>
                </a:lnTo>
                <a:lnTo>
                  <a:pt x="6246506" y="4363806"/>
                </a:lnTo>
                <a:lnTo>
                  <a:pt x="6247608" y="4319727"/>
                </a:lnTo>
                <a:close/>
              </a:path>
              <a:path w="6438900" h="4716780">
                <a:moveTo>
                  <a:pt x="54629" y="4275648"/>
                </a:moveTo>
                <a:lnTo>
                  <a:pt x="25745" y="4275648"/>
                </a:lnTo>
                <a:lnTo>
                  <a:pt x="28458" y="4319727"/>
                </a:lnTo>
                <a:lnTo>
                  <a:pt x="57218" y="4319727"/>
                </a:lnTo>
                <a:lnTo>
                  <a:pt x="54629" y="4275648"/>
                </a:lnTo>
                <a:close/>
              </a:path>
              <a:path w="6438900" h="4716780">
                <a:moveTo>
                  <a:pt x="6250635" y="4275648"/>
                </a:moveTo>
                <a:lnTo>
                  <a:pt x="6225721" y="4275648"/>
                </a:lnTo>
                <a:lnTo>
                  <a:pt x="6225350" y="4319727"/>
                </a:lnTo>
                <a:lnTo>
                  <a:pt x="6249669" y="4319727"/>
                </a:lnTo>
                <a:lnTo>
                  <a:pt x="6250635" y="4275648"/>
                </a:lnTo>
                <a:close/>
              </a:path>
              <a:path w="6438900" h="4716780">
                <a:moveTo>
                  <a:pt x="46964" y="4231569"/>
                </a:moveTo>
                <a:lnTo>
                  <a:pt x="17902" y="4231569"/>
                </a:lnTo>
                <a:lnTo>
                  <a:pt x="20455" y="4275648"/>
                </a:lnTo>
                <a:lnTo>
                  <a:pt x="49451" y="4275648"/>
                </a:lnTo>
                <a:lnTo>
                  <a:pt x="46964" y="4231569"/>
                </a:lnTo>
                <a:close/>
              </a:path>
              <a:path w="6438900" h="4716780">
                <a:moveTo>
                  <a:pt x="6254169" y="4231569"/>
                </a:moveTo>
                <a:lnTo>
                  <a:pt x="6226932" y="4231569"/>
                </a:lnTo>
                <a:lnTo>
                  <a:pt x="6226649" y="4275648"/>
                </a:lnTo>
                <a:lnTo>
                  <a:pt x="6253327" y="4275648"/>
                </a:lnTo>
                <a:lnTo>
                  <a:pt x="6254169" y="4231569"/>
                </a:lnTo>
                <a:close/>
              </a:path>
              <a:path w="6438900" h="4716780">
                <a:moveTo>
                  <a:pt x="38891" y="4187490"/>
                </a:moveTo>
                <a:lnTo>
                  <a:pt x="8580" y="4187490"/>
                </a:lnTo>
                <a:lnTo>
                  <a:pt x="10753" y="4231569"/>
                </a:lnTo>
                <a:lnTo>
                  <a:pt x="40525" y="4231569"/>
                </a:lnTo>
                <a:lnTo>
                  <a:pt x="38891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4" y="4187490"/>
                </a:lnTo>
                <a:lnTo>
                  <a:pt x="6227178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70" y="4143412"/>
                </a:moveTo>
                <a:lnTo>
                  <a:pt x="3124" y="4143412"/>
                </a:lnTo>
                <a:lnTo>
                  <a:pt x="4637" y="4187490"/>
                </a:lnTo>
                <a:lnTo>
                  <a:pt x="36698" y="4187490"/>
                </a:lnTo>
                <a:lnTo>
                  <a:pt x="36170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2" y="4099333"/>
                </a:lnTo>
                <a:lnTo>
                  <a:pt x="6228141" y="4143412"/>
                </a:lnTo>
                <a:lnTo>
                  <a:pt x="6227590" y="4187490"/>
                </a:lnTo>
                <a:lnTo>
                  <a:pt x="6258911" y="4187490"/>
                </a:lnTo>
                <a:lnTo>
                  <a:pt x="6260180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20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5" y="4143412"/>
                </a:lnTo>
                <a:lnTo>
                  <a:pt x="35420" y="4099333"/>
                </a:lnTo>
                <a:close/>
              </a:path>
              <a:path w="6438900" h="4716780">
                <a:moveTo>
                  <a:pt x="35980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8" y="4099333"/>
                </a:lnTo>
                <a:lnTo>
                  <a:pt x="35980" y="4055254"/>
                </a:lnTo>
                <a:close/>
              </a:path>
              <a:path w="6438900" h="4716780">
                <a:moveTo>
                  <a:pt x="6265096" y="4055254"/>
                </a:moveTo>
                <a:lnTo>
                  <a:pt x="6229124" y="4055254"/>
                </a:lnTo>
                <a:lnTo>
                  <a:pt x="6228825" y="4099333"/>
                </a:lnTo>
                <a:lnTo>
                  <a:pt x="6263888" y="4099333"/>
                </a:lnTo>
                <a:lnTo>
                  <a:pt x="6265096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60" y="4011175"/>
                </a:lnTo>
                <a:lnTo>
                  <a:pt x="836" y="4055254"/>
                </a:lnTo>
                <a:lnTo>
                  <a:pt x="37171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9" y="3967096"/>
                </a:moveTo>
                <a:lnTo>
                  <a:pt x="2775" y="3967096"/>
                </a:lnTo>
                <a:lnTo>
                  <a:pt x="2150" y="4011175"/>
                </a:lnTo>
                <a:lnTo>
                  <a:pt x="38170" y="4011175"/>
                </a:lnTo>
                <a:lnTo>
                  <a:pt x="39229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2" y="3967096"/>
                </a:lnTo>
                <a:lnTo>
                  <a:pt x="6231548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9" y="3923017"/>
                </a:lnTo>
                <a:lnTo>
                  <a:pt x="4176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3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5" y="2909204"/>
                </a:lnTo>
                <a:lnTo>
                  <a:pt x="6245527" y="2953283"/>
                </a:lnTo>
                <a:lnTo>
                  <a:pt x="6245537" y="2997361"/>
                </a:lnTo>
                <a:lnTo>
                  <a:pt x="6245702" y="3085519"/>
                </a:lnTo>
                <a:lnTo>
                  <a:pt x="6245978" y="3129598"/>
                </a:lnTo>
                <a:lnTo>
                  <a:pt x="6246322" y="3173677"/>
                </a:lnTo>
                <a:lnTo>
                  <a:pt x="6246691" y="3217756"/>
                </a:lnTo>
                <a:lnTo>
                  <a:pt x="6247041" y="3305913"/>
                </a:lnTo>
                <a:lnTo>
                  <a:pt x="6247330" y="3349992"/>
                </a:lnTo>
                <a:lnTo>
                  <a:pt x="6247514" y="3394071"/>
                </a:lnTo>
                <a:lnTo>
                  <a:pt x="6247550" y="3438150"/>
                </a:lnTo>
                <a:lnTo>
                  <a:pt x="6247394" y="3526308"/>
                </a:lnTo>
                <a:lnTo>
                  <a:pt x="6247004" y="3570387"/>
                </a:lnTo>
                <a:lnTo>
                  <a:pt x="6246335" y="3614465"/>
                </a:lnTo>
                <a:lnTo>
                  <a:pt x="6245346" y="3658544"/>
                </a:lnTo>
                <a:lnTo>
                  <a:pt x="6243992" y="3746702"/>
                </a:lnTo>
                <a:lnTo>
                  <a:pt x="6242230" y="3790781"/>
                </a:lnTo>
                <a:lnTo>
                  <a:pt x="6240018" y="3834860"/>
                </a:lnTo>
                <a:lnTo>
                  <a:pt x="6237311" y="3878939"/>
                </a:lnTo>
                <a:lnTo>
                  <a:pt x="6234066" y="3967096"/>
                </a:lnTo>
                <a:lnTo>
                  <a:pt x="6270972" y="3967096"/>
                </a:lnTo>
                <a:lnTo>
                  <a:pt x="6272123" y="3923017"/>
                </a:lnTo>
                <a:lnTo>
                  <a:pt x="6273268" y="3923017"/>
                </a:lnTo>
                <a:lnTo>
                  <a:pt x="6274410" y="3878939"/>
                </a:lnTo>
                <a:lnTo>
                  <a:pt x="6278959" y="3790781"/>
                </a:lnTo>
                <a:lnTo>
                  <a:pt x="6280850" y="3790781"/>
                </a:lnTo>
                <a:lnTo>
                  <a:pt x="6281459" y="3746702"/>
                </a:lnTo>
                <a:lnTo>
                  <a:pt x="6282636" y="3746702"/>
                </a:lnTo>
                <a:lnTo>
                  <a:pt x="6283202" y="3702623"/>
                </a:lnTo>
                <a:lnTo>
                  <a:pt x="6284277" y="3702623"/>
                </a:lnTo>
                <a:lnTo>
                  <a:pt x="6284784" y="3658544"/>
                </a:lnTo>
                <a:lnTo>
                  <a:pt x="6286166" y="3658544"/>
                </a:lnTo>
                <a:lnTo>
                  <a:pt x="6286574" y="3614465"/>
                </a:lnTo>
                <a:lnTo>
                  <a:pt x="6287303" y="3614465"/>
                </a:lnTo>
                <a:lnTo>
                  <a:pt x="6287621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3" y="3349992"/>
                </a:lnTo>
                <a:lnTo>
                  <a:pt x="6291768" y="3305913"/>
                </a:lnTo>
                <a:lnTo>
                  <a:pt x="6292053" y="3305913"/>
                </a:lnTo>
                <a:lnTo>
                  <a:pt x="6292329" y="3261835"/>
                </a:lnTo>
                <a:lnTo>
                  <a:pt x="6292857" y="3217756"/>
                </a:lnTo>
                <a:lnTo>
                  <a:pt x="6293362" y="3173677"/>
                </a:lnTo>
                <a:lnTo>
                  <a:pt x="6294618" y="3041440"/>
                </a:lnTo>
                <a:lnTo>
                  <a:pt x="6294885" y="2997361"/>
                </a:lnTo>
                <a:lnTo>
                  <a:pt x="6295143" y="2997361"/>
                </a:lnTo>
                <a:lnTo>
                  <a:pt x="6295632" y="2909204"/>
                </a:lnTo>
                <a:lnTo>
                  <a:pt x="6296098" y="2865125"/>
                </a:lnTo>
                <a:lnTo>
                  <a:pt x="6297219" y="2732888"/>
                </a:lnTo>
                <a:lnTo>
                  <a:pt x="6297915" y="2644731"/>
                </a:lnTo>
                <a:lnTo>
                  <a:pt x="6298408" y="2600652"/>
                </a:lnTo>
                <a:lnTo>
                  <a:pt x="6298668" y="2556573"/>
                </a:lnTo>
                <a:lnTo>
                  <a:pt x="6298938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8" y="2424336"/>
                </a:lnTo>
                <a:lnTo>
                  <a:pt x="6299823" y="2380258"/>
                </a:lnTo>
                <a:close/>
              </a:path>
              <a:path w="6438900" h="4716780">
                <a:moveTo>
                  <a:pt x="43418" y="3878939"/>
                </a:moveTo>
                <a:lnTo>
                  <a:pt x="7575" y="3878939"/>
                </a:lnTo>
                <a:lnTo>
                  <a:pt x="6992" y="3923017"/>
                </a:lnTo>
                <a:lnTo>
                  <a:pt x="42691" y="3923017"/>
                </a:lnTo>
                <a:lnTo>
                  <a:pt x="43418" y="3878939"/>
                </a:lnTo>
                <a:close/>
              </a:path>
              <a:path w="6438900" h="4716780">
                <a:moveTo>
                  <a:pt x="58989" y="2468415"/>
                </a:moveTo>
                <a:lnTo>
                  <a:pt x="8745" y="2468415"/>
                </a:lnTo>
                <a:lnTo>
                  <a:pt x="8613" y="2512494"/>
                </a:lnTo>
                <a:lnTo>
                  <a:pt x="8415" y="2556573"/>
                </a:lnTo>
                <a:lnTo>
                  <a:pt x="8290" y="2600652"/>
                </a:lnTo>
                <a:lnTo>
                  <a:pt x="8250" y="2644731"/>
                </a:lnTo>
                <a:lnTo>
                  <a:pt x="8218" y="2909204"/>
                </a:lnTo>
                <a:lnTo>
                  <a:pt x="8348" y="3085519"/>
                </a:lnTo>
                <a:lnTo>
                  <a:pt x="8650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4" y="3878939"/>
                </a:lnTo>
                <a:lnTo>
                  <a:pt x="46517" y="3834860"/>
                </a:lnTo>
                <a:lnTo>
                  <a:pt x="48049" y="3834860"/>
                </a:lnTo>
                <a:lnTo>
                  <a:pt x="48776" y="3790781"/>
                </a:lnTo>
                <a:lnTo>
                  <a:pt x="50693" y="3790781"/>
                </a:lnTo>
                <a:lnTo>
                  <a:pt x="51212" y="3746702"/>
                </a:lnTo>
                <a:lnTo>
                  <a:pt x="51978" y="3746702"/>
                </a:lnTo>
                <a:lnTo>
                  <a:pt x="52265" y="3702623"/>
                </a:lnTo>
                <a:lnTo>
                  <a:pt x="52740" y="3702623"/>
                </a:lnTo>
                <a:lnTo>
                  <a:pt x="52933" y="3658544"/>
                </a:lnTo>
                <a:lnTo>
                  <a:pt x="53363" y="3658544"/>
                </a:lnTo>
                <a:lnTo>
                  <a:pt x="53465" y="3614465"/>
                </a:lnTo>
                <a:lnTo>
                  <a:pt x="53625" y="3614465"/>
                </a:lnTo>
                <a:lnTo>
                  <a:pt x="53741" y="3570387"/>
                </a:lnTo>
                <a:lnTo>
                  <a:pt x="53973" y="3526308"/>
                </a:lnTo>
                <a:lnTo>
                  <a:pt x="54480" y="3394071"/>
                </a:lnTo>
                <a:lnTo>
                  <a:pt x="54903" y="3305913"/>
                </a:lnTo>
                <a:lnTo>
                  <a:pt x="56315" y="2953283"/>
                </a:lnTo>
                <a:lnTo>
                  <a:pt x="56738" y="2865125"/>
                </a:lnTo>
                <a:lnTo>
                  <a:pt x="57187" y="2776967"/>
                </a:lnTo>
                <a:lnTo>
                  <a:pt x="57424" y="2732888"/>
                </a:lnTo>
                <a:lnTo>
                  <a:pt x="57672" y="2688809"/>
                </a:lnTo>
                <a:lnTo>
                  <a:pt x="57931" y="2644731"/>
                </a:lnTo>
                <a:lnTo>
                  <a:pt x="58202" y="2600652"/>
                </a:lnTo>
                <a:lnTo>
                  <a:pt x="58487" y="2556573"/>
                </a:lnTo>
                <a:lnTo>
                  <a:pt x="58704" y="2512494"/>
                </a:lnTo>
                <a:lnTo>
                  <a:pt x="58989" y="2468415"/>
                </a:lnTo>
                <a:close/>
              </a:path>
              <a:path w="6438900" h="4716780">
                <a:moveTo>
                  <a:pt x="60954" y="2336179"/>
                </a:moveTo>
                <a:lnTo>
                  <a:pt x="9826" y="2336179"/>
                </a:lnTo>
                <a:lnTo>
                  <a:pt x="9547" y="2380258"/>
                </a:lnTo>
                <a:lnTo>
                  <a:pt x="9301" y="2424336"/>
                </a:lnTo>
                <a:lnTo>
                  <a:pt x="9087" y="2424336"/>
                </a:lnTo>
                <a:lnTo>
                  <a:pt x="8902" y="2468415"/>
                </a:lnTo>
                <a:lnTo>
                  <a:pt x="59349" y="2468415"/>
                </a:lnTo>
                <a:lnTo>
                  <a:pt x="59792" y="2424336"/>
                </a:lnTo>
                <a:lnTo>
                  <a:pt x="60325" y="2380258"/>
                </a:lnTo>
                <a:lnTo>
                  <a:pt x="60954" y="2336179"/>
                </a:lnTo>
                <a:close/>
              </a:path>
              <a:path w="6438900" h="4716780">
                <a:moveTo>
                  <a:pt x="6299425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89" y="2380258"/>
                </a:lnTo>
                <a:lnTo>
                  <a:pt x="6299660" y="2336179"/>
                </a:lnTo>
                <a:lnTo>
                  <a:pt x="6299425" y="2292100"/>
                </a:lnTo>
                <a:close/>
              </a:path>
              <a:path w="6438900" h="4716780">
                <a:moveTo>
                  <a:pt x="63497" y="2248021"/>
                </a:moveTo>
                <a:lnTo>
                  <a:pt x="11331" y="2248021"/>
                </a:lnTo>
                <a:lnTo>
                  <a:pt x="10893" y="2292100"/>
                </a:lnTo>
                <a:lnTo>
                  <a:pt x="10497" y="2292100"/>
                </a:lnTo>
                <a:lnTo>
                  <a:pt x="10143" y="2336179"/>
                </a:lnTo>
                <a:lnTo>
                  <a:pt x="61688" y="2336179"/>
                </a:lnTo>
                <a:lnTo>
                  <a:pt x="62533" y="2292100"/>
                </a:lnTo>
                <a:lnTo>
                  <a:pt x="63497" y="2248021"/>
                </a:lnTo>
                <a:close/>
              </a:path>
              <a:path w="6438900" h="4716780">
                <a:moveTo>
                  <a:pt x="6298594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3" y="2292100"/>
                </a:lnTo>
                <a:lnTo>
                  <a:pt x="6298594" y="2248021"/>
                </a:lnTo>
                <a:close/>
              </a:path>
              <a:path w="6438900" h="4716780">
                <a:moveTo>
                  <a:pt x="67171" y="2159863"/>
                </a:moveTo>
                <a:lnTo>
                  <a:pt x="14873" y="2159863"/>
                </a:lnTo>
                <a:lnTo>
                  <a:pt x="14171" y="2203942"/>
                </a:lnTo>
                <a:lnTo>
                  <a:pt x="12427" y="2203942"/>
                </a:lnTo>
                <a:lnTo>
                  <a:pt x="11983" y="2248021"/>
                </a:lnTo>
                <a:lnTo>
                  <a:pt x="64586" y="2248021"/>
                </a:lnTo>
                <a:lnTo>
                  <a:pt x="65809" y="2203942"/>
                </a:lnTo>
                <a:lnTo>
                  <a:pt x="67171" y="2159863"/>
                </a:lnTo>
                <a:close/>
              </a:path>
              <a:path w="6438900" h="4716780">
                <a:moveTo>
                  <a:pt x="6296288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78" y="2248021"/>
                </a:lnTo>
                <a:lnTo>
                  <a:pt x="6297212" y="2203942"/>
                </a:lnTo>
                <a:lnTo>
                  <a:pt x="6296288" y="2159863"/>
                </a:lnTo>
                <a:close/>
              </a:path>
              <a:path w="6438900" h="4716780">
                <a:moveTo>
                  <a:pt x="72172" y="2071706"/>
                </a:moveTo>
                <a:lnTo>
                  <a:pt x="20962" y="2071706"/>
                </a:lnTo>
                <a:lnTo>
                  <a:pt x="20002" y="2115784"/>
                </a:lnTo>
                <a:lnTo>
                  <a:pt x="17272" y="2115784"/>
                </a:lnTo>
                <a:lnTo>
                  <a:pt x="16429" y="2159863"/>
                </a:lnTo>
                <a:lnTo>
                  <a:pt x="68681" y="2159863"/>
                </a:lnTo>
                <a:lnTo>
                  <a:pt x="70346" y="2115784"/>
                </a:lnTo>
                <a:lnTo>
                  <a:pt x="72172" y="2071706"/>
                </a:lnTo>
                <a:close/>
              </a:path>
              <a:path w="6438900" h="4716780">
                <a:moveTo>
                  <a:pt x="6293918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3" y="2159863"/>
                </a:lnTo>
                <a:lnTo>
                  <a:pt x="6293918" y="2115784"/>
                </a:lnTo>
                <a:close/>
              </a:path>
              <a:path w="6438900" h="4716780">
                <a:moveTo>
                  <a:pt x="6284461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5" y="2115784"/>
                </a:lnTo>
                <a:lnTo>
                  <a:pt x="6292452" y="2115784"/>
                </a:lnTo>
                <a:lnTo>
                  <a:pt x="6290784" y="2071706"/>
                </a:lnTo>
                <a:lnTo>
                  <a:pt x="6288903" y="2027627"/>
                </a:lnTo>
                <a:lnTo>
                  <a:pt x="6286799" y="2027627"/>
                </a:lnTo>
                <a:lnTo>
                  <a:pt x="6284461" y="1983548"/>
                </a:lnTo>
                <a:close/>
              </a:path>
              <a:path w="6438900" h="4716780">
                <a:moveTo>
                  <a:pt x="78694" y="1983548"/>
                </a:moveTo>
                <a:lnTo>
                  <a:pt x="27163" y="1983548"/>
                </a:lnTo>
                <a:lnTo>
                  <a:pt x="25916" y="2027627"/>
                </a:lnTo>
                <a:lnTo>
                  <a:pt x="21939" y="2071706"/>
                </a:lnTo>
                <a:lnTo>
                  <a:pt x="74168" y="2071706"/>
                </a:lnTo>
                <a:lnTo>
                  <a:pt x="76339" y="2027627"/>
                </a:lnTo>
                <a:lnTo>
                  <a:pt x="78694" y="1983548"/>
                </a:lnTo>
                <a:close/>
              </a:path>
              <a:path w="6438900" h="4716780">
                <a:moveTo>
                  <a:pt x="89858" y="1851311"/>
                </a:moveTo>
                <a:lnTo>
                  <a:pt x="40755" y="1851311"/>
                </a:lnTo>
                <a:lnTo>
                  <a:pt x="35224" y="1895390"/>
                </a:lnTo>
                <a:lnTo>
                  <a:pt x="33838" y="1939469"/>
                </a:lnTo>
                <a:lnTo>
                  <a:pt x="31102" y="1939469"/>
                </a:lnTo>
                <a:lnTo>
                  <a:pt x="29762" y="1983548"/>
                </a:lnTo>
                <a:lnTo>
                  <a:pt x="81239" y="1983548"/>
                </a:lnTo>
                <a:lnTo>
                  <a:pt x="83982" y="1939469"/>
                </a:lnTo>
                <a:lnTo>
                  <a:pt x="85585" y="1895390"/>
                </a:lnTo>
                <a:lnTo>
                  <a:pt x="88517" y="1895390"/>
                </a:lnTo>
                <a:lnTo>
                  <a:pt x="89858" y="1851311"/>
                </a:lnTo>
                <a:close/>
              </a:path>
              <a:path w="6438900" h="4716780">
                <a:moveTo>
                  <a:pt x="6280197" y="1939469"/>
                </a:moveTo>
                <a:lnTo>
                  <a:pt x="6229103" y="1939469"/>
                </a:lnTo>
                <a:lnTo>
                  <a:pt x="6230011" y="1983548"/>
                </a:lnTo>
                <a:lnTo>
                  <a:pt x="6281879" y="1983548"/>
                </a:lnTo>
                <a:lnTo>
                  <a:pt x="6280197" y="1939469"/>
                </a:lnTo>
                <a:close/>
              </a:path>
              <a:path w="6438900" h="4716780">
                <a:moveTo>
                  <a:pt x="6276717" y="1895390"/>
                </a:moveTo>
                <a:lnTo>
                  <a:pt x="6226101" y="1895390"/>
                </a:lnTo>
                <a:lnTo>
                  <a:pt x="6227144" y="1939469"/>
                </a:lnTo>
                <a:lnTo>
                  <a:pt x="6278475" y="1939469"/>
                </a:lnTo>
                <a:lnTo>
                  <a:pt x="6276717" y="1895390"/>
                </a:lnTo>
                <a:close/>
              </a:path>
              <a:path w="6438900" h="4716780">
                <a:moveTo>
                  <a:pt x="6271287" y="1851311"/>
                </a:moveTo>
                <a:lnTo>
                  <a:pt x="6221586" y="1851311"/>
                </a:lnTo>
                <a:lnTo>
                  <a:pt x="6222759" y="1895390"/>
                </a:lnTo>
                <a:lnTo>
                  <a:pt x="6273117" y="1895390"/>
                </a:lnTo>
                <a:lnTo>
                  <a:pt x="6271287" y="1851311"/>
                </a:lnTo>
                <a:close/>
              </a:path>
              <a:path w="6438900" h="4716780">
                <a:moveTo>
                  <a:pt x="92316" y="1807232"/>
                </a:moveTo>
                <a:lnTo>
                  <a:pt x="43439" y="1807232"/>
                </a:lnTo>
                <a:lnTo>
                  <a:pt x="42108" y="1851311"/>
                </a:lnTo>
                <a:lnTo>
                  <a:pt x="91122" y="1851311"/>
                </a:lnTo>
                <a:lnTo>
                  <a:pt x="92316" y="1807232"/>
                </a:lnTo>
                <a:close/>
              </a:path>
              <a:path w="6438900" h="4716780">
                <a:moveTo>
                  <a:pt x="6265736" y="1807232"/>
                </a:moveTo>
                <a:lnTo>
                  <a:pt x="6217947" y="1807232"/>
                </a:lnTo>
                <a:lnTo>
                  <a:pt x="6219177" y="1851311"/>
                </a:lnTo>
                <a:lnTo>
                  <a:pt x="6269443" y="1851311"/>
                </a:lnTo>
                <a:lnTo>
                  <a:pt x="6265736" y="1807232"/>
                </a:lnTo>
                <a:close/>
              </a:path>
              <a:path w="6438900" h="4716780">
                <a:moveTo>
                  <a:pt x="95526" y="1763154"/>
                </a:moveTo>
                <a:lnTo>
                  <a:pt x="47245" y="1763154"/>
                </a:lnTo>
                <a:lnTo>
                  <a:pt x="46013" y="1807232"/>
                </a:lnTo>
                <a:lnTo>
                  <a:pt x="94512" y="1807232"/>
                </a:lnTo>
                <a:lnTo>
                  <a:pt x="95526" y="1763154"/>
                </a:lnTo>
                <a:close/>
              </a:path>
              <a:path w="6438900" h="4716780">
                <a:moveTo>
                  <a:pt x="6260214" y="1763154"/>
                </a:moveTo>
                <a:lnTo>
                  <a:pt x="6212947" y="1763154"/>
                </a:lnTo>
                <a:lnTo>
                  <a:pt x="6215455" y="1807232"/>
                </a:lnTo>
                <a:lnTo>
                  <a:pt x="6262043" y="1807232"/>
                </a:lnTo>
                <a:lnTo>
                  <a:pt x="6260214" y="1763154"/>
                </a:lnTo>
                <a:close/>
              </a:path>
              <a:path w="6438900" h="4716780">
                <a:moveTo>
                  <a:pt x="97413" y="1719075"/>
                </a:moveTo>
                <a:lnTo>
                  <a:pt x="50656" y="1719075"/>
                </a:lnTo>
                <a:lnTo>
                  <a:pt x="49572" y="1763154"/>
                </a:lnTo>
                <a:lnTo>
                  <a:pt x="96491" y="1763154"/>
                </a:lnTo>
                <a:lnTo>
                  <a:pt x="97413" y="1719075"/>
                </a:lnTo>
                <a:close/>
              </a:path>
              <a:path w="6438900" h="4716780">
                <a:moveTo>
                  <a:pt x="6256621" y="1719075"/>
                </a:moveTo>
                <a:lnTo>
                  <a:pt x="6208903" y="1719075"/>
                </a:lnTo>
                <a:lnTo>
                  <a:pt x="6210273" y="1763154"/>
                </a:lnTo>
                <a:lnTo>
                  <a:pt x="6258405" y="1763154"/>
                </a:lnTo>
                <a:lnTo>
                  <a:pt x="6256621" y="1719075"/>
                </a:lnTo>
                <a:close/>
              </a:path>
              <a:path w="6438900" h="4716780">
                <a:moveTo>
                  <a:pt x="99975" y="1674996"/>
                </a:moveTo>
                <a:lnTo>
                  <a:pt x="53553" y="1674996"/>
                </a:lnTo>
                <a:lnTo>
                  <a:pt x="52645" y="1719075"/>
                </a:lnTo>
                <a:lnTo>
                  <a:pt x="99149" y="1719075"/>
                </a:lnTo>
                <a:lnTo>
                  <a:pt x="99975" y="1674996"/>
                </a:lnTo>
                <a:close/>
              </a:path>
              <a:path w="6438900" h="4716780">
                <a:moveTo>
                  <a:pt x="6246748" y="1630917"/>
                </a:moveTo>
                <a:lnTo>
                  <a:pt x="6199208" y="1630917"/>
                </a:lnTo>
                <a:lnTo>
                  <a:pt x="6200566" y="1674996"/>
                </a:lnTo>
                <a:lnTo>
                  <a:pt x="6206125" y="1719075"/>
                </a:lnTo>
                <a:lnTo>
                  <a:pt x="6253150" y="1719075"/>
                </a:lnTo>
                <a:lnTo>
                  <a:pt x="6251473" y="1674996"/>
                </a:lnTo>
                <a:lnTo>
                  <a:pt x="6248267" y="1674996"/>
                </a:lnTo>
                <a:lnTo>
                  <a:pt x="6246748" y="1630917"/>
                </a:lnTo>
                <a:close/>
              </a:path>
              <a:path w="6438900" h="4716780">
                <a:moveTo>
                  <a:pt x="107793" y="1498680"/>
                </a:moveTo>
                <a:lnTo>
                  <a:pt x="61988" y="1498680"/>
                </a:lnTo>
                <a:lnTo>
                  <a:pt x="59434" y="1586838"/>
                </a:lnTo>
                <a:lnTo>
                  <a:pt x="58122" y="1586838"/>
                </a:lnTo>
                <a:lnTo>
                  <a:pt x="57439" y="1630917"/>
                </a:lnTo>
                <a:lnTo>
                  <a:pt x="55995" y="1630917"/>
                </a:lnTo>
                <a:lnTo>
                  <a:pt x="55223" y="1674996"/>
                </a:lnTo>
                <a:lnTo>
                  <a:pt x="100779" y="1674996"/>
                </a:lnTo>
                <a:lnTo>
                  <a:pt x="101567" y="1630917"/>
                </a:lnTo>
                <a:lnTo>
                  <a:pt x="104673" y="1586838"/>
                </a:lnTo>
                <a:lnTo>
                  <a:pt x="105522" y="1542759"/>
                </a:lnTo>
                <a:lnTo>
                  <a:pt x="107076" y="1542759"/>
                </a:lnTo>
                <a:lnTo>
                  <a:pt x="107793" y="1498680"/>
                </a:lnTo>
                <a:close/>
              </a:path>
              <a:path w="6438900" h="4716780">
                <a:moveTo>
                  <a:pt x="6242447" y="1586838"/>
                </a:moveTo>
                <a:lnTo>
                  <a:pt x="6194060" y="1586838"/>
                </a:lnTo>
                <a:lnTo>
                  <a:pt x="6195293" y="1630917"/>
                </a:lnTo>
                <a:lnTo>
                  <a:pt x="6243853" y="1630917"/>
                </a:lnTo>
                <a:lnTo>
                  <a:pt x="6242447" y="1586838"/>
                </a:lnTo>
                <a:close/>
              </a:path>
              <a:path w="6438900" h="4716780">
                <a:moveTo>
                  <a:pt x="6239722" y="1542759"/>
                </a:moveTo>
                <a:lnTo>
                  <a:pt x="6190389" y="1542759"/>
                </a:lnTo>
                <a:lnTo>
                  <a:pt x="6192871" y="1586838"/>
                </a:lnTo>
                <a:lnTo>
                  <a:pt x="6241070" y="1586838"/>
                </a:lnTo>
                <a:lnTo>
                  <a:pt x="6239722" y="1542759"/>
                </a:lnTo>
                <a:close/>
              </a:path>
              <a:path w="6438900" h="4716780">
                <a:moveTo>
                  <a:pt x="6235859" y="1498680"/>
                </a:moveTo>
                <a:lnTo>
                  <a:pt x="6185825" y="1498680"/>
                </a:lnTo>
                <a:lnTo>
                  <a:pt x="6186894" y="1542759"/>
                </a:lnTo>
                <a:lnTo>
                  <a:pt x="6237116" y="1542759"/>
                </a:lnTo>
                <a:lnTo>
                  <a:pt x="6235859" y="1498680"/>
                </a:lnTo>
                <a:close/>
              </a:path>
              <a:path w="6438900" h="4716780">
                <a:moveTo>
                  <a:pt x="109134" y="1454602"/>
                </a:moveTo>
                <a:lnTo>
                  <a:pt x="64007" y="1454602"/>
                </a:lnTo>
                <a:lnTo>
                  <a:pt x="63314" y="1498680"/>
                </a:lnTo>
                <a:lnTo>
                  <a:pt x="108477" y="1498680"/>
                </a:lnTo>
                <a:lnTo>
                  <a:pt x="109134" y="1454602"/>
                </a:lnTo>
                <a:close/>
              </a:path>
              <a:path w="6438900" h="4716780">
                <a:moveTo>
                  <a:pt x="6232275" y="1454602"/>
                </a:moveTo>
                <a:lnTo>
                  <a:pt x="6183024" y="1454602"/>
                </a:lnTo>
                <a:lnTo>
                  <a:pt x="6183882" y="1498680"/>
                </a:lnTo>
                <a:lnTo>
                  <a:pt x="6233438" y="1498680"/>
                </a:lnTo>
                <a:lnTo>
                  <a:pt x="6232275" y="1454602"/>
                </a:lnTo>
                <a:close/>
              </a:path>
              <a:path w="6438900" h="4716780">
                <a:moveTo>
                  <a:pt x="112843" y="1322365"/>
                </a:moveTo>
                <a:lnTo>
                  <a:pt x="71491" y="1322365"/>
                </a:lnTo>
                <a:lnTo>
                  <a:pt x="70598" y="1366444"/>
                </a:lnTo>
                <a:lnTo>
                  <a:pt x="69714" y="1366444"/>
                </a:lnTo>
                <a:lnTo>
                  <a:pt x="67974" y="1410523"/>
                </a:lnTo>
                <a:lnTo>
                  <a:pt x="66267" y="1410523"/>
                </a:lnTo>
                <a:lnTo>
                  <a:pt x="65478" y="1454602"/>
                </a:lnTo>
                <a:lnTo>
                  <a:pt x="109771" y="1454602"/>
                </a:lnTo>
                <a:lnTo>
                  <a:pt x="110392" y="1410523"/>
                </a:lnTo>
                <a:lnTo>
                  <a:pt x="112843" y="1322365"/>
                </a:lnTo>
                <a:close/>
              </a:path>
              <a:path w="6438900" h="4716780">
                <a:moveTo>
                  <a:pt x="6224189" y="1322365"/>
                </a:moveTo>
                <a:lnTo>
                  <a:pt x="6178320" y="1322365"/>
                </a:lnTo>
                <a:lnTo>
                  <a:pt x="6178868" y="1366444"/>
                </a:lnTo>
                <a:lnTo>
                  <a:pt x="6180558" y="1410523"/>
                </a:lnTo>
                <a:lnTo>
                  <a:pt x="6181013" y="1454602"/>
                </a:lnTo>
                <a:lnTo>
                  <a:pt x="6230048" y="1454602"/>
                </a:lnTo>
                <a:lnTo>
                  <a:pt x="6228985" y="1410523"/>
                </a:lnTo>
                <a:lnTo>
                  <a:pt x="6227956" y="1410523"/>
                </a:lnTo>
                <a:lnTo>
                  <a:pt x="6226961" y="1366444"/>
                </a:lnTo>
                <a:lnTo>
                  <a:pt x="6225077" y="1366444"/>
                </a:lnTo>
                <a:lnTo>
                  <a:pt x="6224189" y="1322365"/>
                </a:lnTo>
                <a:close/>
              </a:path>
              <a:path w="6438900" h="4716780">
                <a:moveTo>
                  <a:pt x="114807" y="1278286"/>
                </a:moveTo>
                <a:lnTo>
                  <a:pt x="74239" y="1278286"/>
                </a:lnTo>
                <a:lnTo>
                  <a:pt x="73312" y="1322365"/>
                </a:lnTo>
                <a:lnTo>
                  <a:pt x="114128" y="1322365"/>
                </a:lnTo>
                <a:lnTo>
                  <a:pt x="114807" y="1278286"/>
                </a:lnTo>
                <a:close/>
              </a:path>
              <a:path w="6438900" h="4716780">
                <a:moveTo>
                  <a:pt x="6222007" y="1278286"/>
                </a:moveTo>
                <a:lnTo>
                  <a:pt x="6177268" y="1278286"/>
                </a:lnTo>
                <a:lnTo>
                  <a:pt x="6177785" y="1322365"/>
                </a:lnTo>
                <a:lnTo>
                  <a:pt x="6222639" y="1322365"/>
                </a:lnTo>
                <a:lnTo>
                  <a:pt x="6222007" y="1278286"/>
                </a:lnTo>
                <a:close/>
              </a:path>
              <a:path w="6438900" h="4716780">
                <a:moveTo>
                  <a:pt x="116264" y="1234207"/>
                </a:moveTo>
                <a:lnTo>
                  <a:pt x="77101" y="1234207"/>
                </a:lnTo>
                <a:lnTo>
                  <a:pt x="76133" y="1278286"/>
                </a:lnTo>
                <a:lnTo>
                  <a:pt x="115517" y="1278286"/>
                </a:lnTo>
                <a:lnTo>
                  <a:pt x="116264" y="1234207"/>
                </a:lnTo>
                <a:close/>
              </a:path>
              <a:path w="6438900" h="4716780">
                <a:moveTo>
                  <a:pt x="6220453" y="1234207"/>
                </a:moveTo>
                <a:lnTo>
                  <a:pt x="6176303" y="1234207"/>
                </a:lnTo>
                <a:lnTo>
                  <a:pt x="6176773" y="1278286"/>
                </a:lnTo>
                <a:lnTo>
                  <a:pt x="6220920" y="1278286"/>
                </a:lnTo>
                <a:lnTo>
                  <a:pt x="6220453" y="1234207"/>
                </a:lnTo>
                <a:close/>
              </a:path>
              <a:path w="6438900" h="4716780">
                <a:moveTo>
                  <a:pt x="117893" y="1190129"/>
                </a:moveTo>
                <a:lnTo>
                  <a:pt x="80092" y="1190129"/>
                </a:lnTo>
                <a:lnTo>
                  <a:pt x="79080" y="1234207"/>
                </a:lnTo>
                <a:lnTo>
                  <a:pt x="117054" y="1234207"/>
                </a:lnTo>
                <a:lnTo>
                  <a:pt x="117893" y="1190129"/>
                </a:lnTo>
                <a:close/>
              </a:path>
              <a:path w="6438900" h="4716780">
                <a:moveTo>
                  <a:pt x="6217293" y="1101971"/>
                </a:moveTo>
                <a:lnTo>
                  <a:pt x="6174472" y="1101971"/>
                </a:lnTo>
                <a:lnTo>
                  <a:pt x="6174756" y="1146050"/>
                </a:lnTo>
                <a:lnTo>
                  <a:pt x="6175085" y="1146050"/>
                </a:lnTo>
                <a:lnTo>
                  <a:pt x="6175455" y="1190129"/>
                </a:lnTo>
                <a:lnTo>
                  <a:pt x="6175862" y="1234207"/>
                </a:lnTo>
                <a:lnTo>
                  <a:pt x="6219647" y="1234207"/>
                </a:lnTo>
                <a:lnTo>
                  <a:pt x="6219295" y="1190129"/>
                </a:lnTo>
                <a:lnTo>
                  <a:pt x="6218670" y="1190129"/>
                </a:lnTo>
                <a:lnTo>
                  <a:pt x="6218384" y="1146050"/>
                </a:lnTo>
                <a:lnTo>
                  <a:pt x="6217293" y="1101971"/>
                </a:lnTo>
                <a:close/>
              </a:path>
              <a:path w="6438900" h="4716780">
                <a:moveTo>
                  <a:pt x="120198" y="1146050"/>
                </a:moveTo>
                <a:lnTo>
                  <a:pt x="83232" y="1146050"/>
                </a:lnTo>
                <a:lnTo>
                  <a:pt x="82168" y="1190129"/>
                </a:lnTo>
                <a:lnTo>
                  <a:pt x="119470" y="1190129"/>
                </a:lnTo>
                <a:lnTo>
                  <a:pt x="120198" y="1146050"/>
                </a:lnTo>
                <a:close/>
              </a:path>
              <a:path w="6438900" h="4716780">
                <a:moveTo>
                  <a:pt x="122631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80" y="1146050"/>
                </a:lnTo>
                <a:lnTo>
                  <a:pt x="122631" y="1101971"/>
                </a:lnTo>
                <a:close/>
              </a:path>
              <a:path w="6438900" h="4716780">
                <a:moveTo>
                  <a:pt x="125387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6" y="1101971"/>
                </a:lnTo>
                <a:lnTo>
                  <a:pt x="125387" y="1057892"/>
                </a:lnTo>
                <a:close/>
              </a:path>
              <a:path w="6438900" h="4716780">
                <a:moveTo>
                  <a:pt x="6216373" y="1057892"/>
                </a:moveTo>
                <a:lnTo>
                  <a:pt x="6174055" y="1057892"/>
                </a:lnTo>
                <a:lnTo>
                  <a:pt x="6174237" y="1101971"/>
                </a:lnTo>
                <a:lnTo>
                  <a:pt x="6216700" y="1101971"/>
                </a:lnTo>
                <a:lnTo>
                  <a:pt x="6216373" y="1057892"/>
                </a:lnTo>
                <a:close/>
              </a:path>
              <a:path w="6438900" h="4716780">
                <a:moveTo>
                  <a:pt x="128403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73" y="1057892"/>
                </a:lnTo>
                <a:lnTo>
                  <a:pt x="128403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4" y="1013813"/>
                </a:lnTo>
                <a:lnTo>
                  <a:pt x="6173929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6" y="969734"/>
                </a:moveTo>
                <a:lnTo>
                  <a:pt x="97127" y="969734"/>
                </a:lnTo>
                <a:lnTo>
                  <a:pt x="95934" y="1013813"/>
                </a:lnTo>
                <a:lnTo>
                  <a:pt x="130527" y="1013813"/>
                </a:lnTo>
                <a:lnTo>
                  <a:pt x="131616" y="969734"/>
                </a:lnTo>
                <a:close/>
              </a:path>
              <a:path w="6438900" h="4716780">
                <a:moveTo>
                  <a:pt x="6214652" y="969734"/>
                </a:moveTo>
                <a:lnTo>
                  <a:pt x="6173931" y="969734"/>
                </a:lnTo>
                <a:lnTo>
                  <a:pt x="6173863" y="1013813"/>
                </a:lnTo>
                <a:lnTo>
                  <a:pt x="6214778" y="1013813"/>
                </a:lnTo>
                <a:lnTo>
                  <a:pt x="6214652" y="969734"/>
                </a:lnTo>
                <a:close/>
              </a:path>
              <a:path w="6438900" h="4716780">
                <a:moveTo>
                  <a:pt x="136095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5" y="969734"/>
                </a:lnTo>
                <a:lnTo>
                  <a:pt x="136095" y="925655"/>
                </a:lnTo>
                <a:close/>
              </a:path>
              <a:path w="6438900" h="4716780">
                <a:moveTo>
                  <a:pt x="6215090" y="925655"/>
                </a:moveTo>
                <a:lnTo>
                  <a:pt x="6174402" y="925655"/>
                </a:lnTo>
                <a:lnTo>
                  <a:pt x="6174071" y="969734"/>
                </a:lnTo>
                <a:lnTo>
                  <a:pt x="6214750" y="969734"/>
                </a:lnTo>
                <a:lnTo>
                  <a:pt x="6215090" y="925655"/>
                </a:lnTo>
                <a:close/>
              </a:path>
              <a:path w="6438900" h="4716780">
                <a:moveTo>
                  <a:pt x="139744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6" y="925655"/>
                </a:lnTo>
                <a:lnTo>
                  <a:pt x="139744" y="881577"/>
                </a:lnTo>
                <a:close/>
              </a:path>
              <a:path w="6438900" h="4716780">
                <a:moveTo>
                  <a:pt x="6216568" y="881577"/>
                </a:moveTo>
                <a:lnTo>
                  <a:pt x="6176061" y="881577"/>
                </a:lnTo>
                <a:lnTo>
                  <a:pt x="6175063" y="925655"/>
                </a:lnTo>
                <a:lnTo>
                  <a:pt x="6215690" y="925655"/>
                </a:lnTo>
                <a:lnTo>
                  <a:pt x="6216568" y="881577"/>
                </a:lnTo>
                <a:close/>
              </a:path>
              <a:path w="6438900" h="4716780">
                <a:moveTo>
                  <a:pt x="142973" y="837498"/>
                </a:moveTo>
                <a:lnTo>
                  <a:pt x="112045" y="837498"/>
                </a:lnTo>
                <a:lnTo>
                  <a:pt x="109548" y="881577"/>
                </a:lnTo>
                <a:lnTo>
                  <a:pt x="141279" y="881577"/>
                </a:lnTo>
                <a:lnTo>
                  <a:pt x="142973" y="837498"/>
                </a:lnTo>
                <a:close/>
              </a:path>
              <a:path w="6438900" h="4716780">
                <a:moveTo>
                  <a:pt x="6219231" y="837498"/>
                </a:moveTo>
                <a:lnTo>
                  <a:pt x="6179091" y="837498"/>
                </a:lnTo>
                <a:lnTo>
                  <a:pt x="6177402" y="881577"/>
                </a:lnTo>
                <a:lnTo>
                  <a:pt x="6217742" y="881577"/>
                </a:lnTo>
                <a:lnTo>
                  <a:pt x="6219231" y="837498"/>
                </a:lnTo>
                <a:close/>
              </a:path>
              <a:path w="6438900" h="4716780">
                <a:moveTo>
                  <a:pt x="148921" y="793419"/>
                </a:moveTo>
                <a:lnTo>
                  <a:pt x="120277" y="793419"/>
                </a:lnTo>
                <a:lnTo>
                  <a:pt x="117404" y="837498"/>
                </a:lnTo>
                <a:lnTo>
                  <a:pt x="146803" y="837498"/>
                </a:lnTo>
                <a:lnTo>
                  <a:pt x="148921" y="793419"/>
                </a:lnTo>
                <a:close/>
              </a:path>
              <a:path w="6438900" h="4716780">
                <a:moveTo>
                  <a:pt x="6223222" y="793419"/>
                </a:moveTo>
                <a:lnTo>
                  <a:pt x="6186315" y="793419"/>
                </a:lnTo>
                <a:lnTo>
                  <a:pt x="6183542" y="837498"/>
                </a:lnTo>
                <a:lnTo>
                  <a:pt x="6221051" y="837498"/>
                </a:lnTo>
                <a:lnTo>
                  <a:pt x="6223222" y="793419"/>
                </a:lnTo>
                <a:close/>
              </a:path>
              <a:path w="6438900" h="4716780">
                <a:moveTo>
                  <a:pt x="155991" y="749340"/>
                </a:moveTo>
                <a:lnTo>
                  <a:pt x="126437" y="749340"/>
                </a:lnTo>
                <a:lnTo>
                  <a:pt x="123286" y="793419"/>
                </a:lnTo>
                <a:lnTo>
                  <a:pt x="153524" y="793419"/>
                </a:lnTo>
                <a:lnTo>
                  <a:pt x="155991" y="749340"/>
                </a:lnTo>
                <a:close/>
              </a:path>
              <a:path w="6438900" h="4716780">
                <a:moveTo>
                  <a:pt x="6228688" y="749340"/>
                </a:moveTo>
                <a:lnTo>
                  <a:pt x="6192990" y="749340"/>
                </a:lnTo>
                <a:lnTo>
                  <a:pt x="6189463" y="793419"/>
                </a:lnTo>
                <a:lnTo>
                  <a:pt x="6225762" y="793419"/>
                </a:lnTo>
                <a:lnTo>
                  <a:pt x="6228688" y="749340"/>
                </a:lnTo>
                <a:close/>
              </a:path>
              <a:path w="6438900" h="4716780">
                <a:moveTo>
                  <a:pt x="163953" y="705261"/>
                </a:moveTo>
                <a:lnTo>
                  <a:pt x="133192" y="705261"/>
                </a:lnTo>
                <a:lnTo>
                  <a:pt x="129737" y="749340"/>
                </a:lnTo>
                <a:lnTo>
                  <a:pt x="161214" y="749340"/>
                </a:lnTo>
                <a:lnTo>
                  <a:pt x="163953" y="705261"/>
                </a:lnTo>
                <a:close/>
              </a:path>
              <a:path w="6438900" h="4716780">
                <a:moveTo>
                  <a:pt x="6235772" y="705261"/>
                </a:moveTo>
                <a:lnTo>
                  <a:pt x="6201209" y="705261"/>
                </a:lnTo>
                <a:lnTo>
                  <a:pt x="6196903" y="749340"/>
                </a:lnTo>
                <a:lnTo>
                  <a:pt x="6232018" y="749340"/>
                </a:lnTo>
                <a:lnTo>
                  <a:pt x="6235772" y="705261"/>
                </a:lnTo>
                <a:close/>
              </a:path>
              <a:path w="6438900" h="4716780">
                <a:moveTo>
                  <a:pt x="172579" y="661182"/>
                </a:moveTo>
                <a:lnTo>
                  <a:pt x="144537" y="661182"/>
                </a:lnTo>
                <a:lnTo>
                  <a:pt x="140586" y="705261"/>
                </a:lnTo>
                <a:lnTo>
                  <a:pt x="169644" y="705261"/>
                </a:lnTo>
                <a:lnTo>
                  <a:pt x="172579" y="661182"/>
                </a:lnTo>
                <a:close/>
              </a:path>
              <a:path w="6438900" h="4716780">
                <a:moveTo>
                  <a:pt x="6244619" y="661182"/>
                </a:moveTo>
                <a:lnTo>
                  <a:pt x="6211023" y="661182"/>
                </a:lnTo>
                <a:lnTo>
                  <a:pt x="6205914" y="705261"/>
                </a:lnTo>
                <a:lnTo>
                  <a:pt x="6239966" y="705261"/>
                </a:lnTo>
                <a:lnTo>
                  <a:pt x="6244619" y="661182"/>
                </a:lnTo>
                <a:close/>
              </a:path>
              <a:path w="6438900" h="4716780">
                <a:moveTo>
                  <a:pt x="181641" y="617103"/>
                </a:moveTo>
                <a:lnTo>
                  <a:pt x="152979" y="617103"/>
                </a:lnTo>
                <a:lnTo>
                  <a:pt x="148666" y="661182"/>
                </a:lnTo>
                <a:lnTo>
                  <a:pt x="178586" y="661182"/>
                </a:lnTo>
                <a:lnTo>
                  <a:pt x="181641" y="617103"/>
                </a:lnTo>
                <a:close/>
              </a:path>
              <a:path w="6438900" h="4716780">
                <a:moveTo>
                  <a:pt x="6255373" y="617103"/>
                </a:moveTo>
                <a:lnTo>
                  <a:pt x="6222480" y="617103"/>
                </a:lnTo>
                <a:lnTo>
                  <a:pt x="6216543" y="661182"/>
                </a:lnTo>
                <a:lnTo>
                  <a:pt x="6249749" y="661182"/>
                </a:lnTo>
                <a:lnTo>
                  <a:pt x="6255373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7" y="573025"/>
                </a:lnTo>
                <a:lnTo>
                  <a:pt x="157480" y="617103"/>
                </a:lnTo>
                <a:lnTo>
                  <a:pt x="184718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3" y="573025"/>
                </a:moveTo>
                <a:lnTo>
                  <a:pt x="6235631" y="573025"/>
                </a:lnTo>
                <a:lnTo>
                  <a:pt x="6228841" y="617103"/>
                </a:lnTo>
                <a:lnTo>
                  <a:pt x="6265104" y="617103"/>
                </a:lnTo>
                <a:lnTo>
                  <a:pt x="6268783" y="573025"/>
                </a:lnTo>
                <a:close/>
              </a:path>
              <a:path w="6438900" h="4716780">
                <a:moveTo>
                  <a:pt x="202280" y="528946"/>
                </a:moveTo>
                <a:lnTo>
                  <a:pt x="177496" y="528946"/>
                </a:lnTo>
                <a:lnTo>
                  <a:pt x="172179" y="573025"/>
                </a:lnTo>
                <a:lnTo>
                  <a:pt x="196738" y="573025"/>
                </a:lnTo>
                <a:lnTo>
                  <a:pt x="202280" y="528946"/>
                </a:lnTo>
                <a:close/>
              </a:path>
              <a:path w="6438900" h="4716780">
                <a:moveTo>
                  <a:pt x="6284798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7" y="573025"/>
                </a:lnTo>
                <a:lnTo>
                  <a:pt x="6284798" y="528946"/>
                </a:lnTo>
                <a:close/>
              </a:path>
              <a:path w="6438900" h="4716780">
                <a:moveTo>
                  <a:pt x="223173" y="484867"/>
                </a:moveTo>
                <a:lnTo>
                  <a:pt x="193016" y="484867"/>
                </a:lnTo>
                <a:lnTo>
                  <a:pt x="187354" y="528946"/>
                </a:lnTo>
                <a:lnTo>
                  <a:pt x="215502" y="528946"/>
                </a:lnTo>
                <a:lnTo>
                  <a:pt x="223173" y="484867"/>
                </a:lnTo>
                <a:close/>
              </a:path>
              <a:path w="6438900" h="4716780">
                <a:moveTo>
                  <a:pt x="6303914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70" y="528946"/>
                </a:lnTo>
                <a:lnTo>
                  <a:pt x="6303914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8" y="440788"/>
                </a:lnTo>
                <a:lnTo>
                  <a:pt x="205778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7" y="440788"/>
                </a:moveTo>
                <a:lnTo>
                  <a:pt x="6294428" y="440788"/>
                </a:lnTo>
                <a:lnTo>
                  <a:pt x="6288147" y="484867"/>
                </a:lnTo>
                <a:lnTo>
                  <a:pt x="6315062" y="484867"/>
                </a:lnTo>
                <a:lnTo>
                  <a:pt x="6321107" y="440788"/>
                </a:lnTo>
                <a:close/>
              </a:path>
              <a:path w="6438900" h="4716780">
                <a:moveTo>
                  <a:pt x="283784" y="396709"/>
                </a:moveTo>
                <a:lnTo>
                  <a:pt x="245816" y="396709"/>
                </a:lnTo>
                <a:lnTo>
                  <a:pt x="236901" y="440788"/>
                </a:lnTo>
                <a:lnTo>
                  <a:pt x="271966" y="440788"/>
                </a:lnTo>
                <a:lnTo>
                  <a:pt x="283784" y="396709"/>
                </a:lnTo>
                <a:close/>
              </a:path>
              <a:path w="6438900" h="4716780">
                <a:moveTo>
                  <a:pt x="6348936" y="396709"/>
                </a:moveTo>
                <a:lnTo>
                  <a:pt x="6322437" y="396709"/>
                </a:lnTo>
                <a:lnTo>
                  <a:pt x="6314970" y="440788"/>
                </a:lnTo>
                <a:lnTo>
                  <a:pt x="6341389" y="440788"/>
                </a:lnTo>
                <a:lnTo>
                  <a:pt x="6348936" y="396709"/>
                </a:lnTo>
                <a:close/>
              </a:path>
              <a:path w="6438900" h="4716780">
                <a:moveTo>
                  <a:pt x="337786" y="352630"/>
                </a:moveTo>
                <a:lnTo>
                  <a:pt x="285845" y="352630"/>
                </a:lnTo>
                <a:lnTo>
                  <a:pt x="275193" y="396709"/>
                </a:lnTo>
                <a:lnTo>
                  <a:pt x="323284" y="396709"/>
                </a:lnTo>
                <a:lnTo>
                  <a:pt x="337786" y="352630"/>
                </a:lnTo>
                <a:close/>
              </a:path>
              <a:path w="6438900" h="4716780">
                <a:moveTo>
                  <a:pt x="6390280" y="352630"/>
                </a:moveTo>
                <a:lnTo>
                  <a:pt x="6365122" y="352630"/>
                </a:lnTo>
                <a:lnTo>
                  <a:pt x="6355820" y="396709"/>
                </a:lnTo>
                <a:lnTo>
                  <a:pt x="6381531" y="396709"/>
                </a:lnTo>
                <a:lnTo>
                  <a:pt x="6390280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303" y="308551"/>
                </a:lnTo>
                <a:lnTo>
                  <a:pt x="332603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9" y="308551"/>
                </a:moveTo>
                <a:lnTo>
                  <a:pt x="6414577" y="308551"/>
                </a:lnTo>
                <a:lnTo>
                  <a:pt x="6404387" y="352630"/>
                </a:lnTo>
                <a:lnTo>
                  <a:pt x="6428414" y="352630"/>
                </a:lnTo>
                <a:lnTo>
                  <a:pt x="6438809" y="308551"/>
                </a:lnTo>
                <a:close/>
              </a:path>
              <a:path w="6438900" h="4716780">
                <a:moveTo>
                  <a:pt x="536648" y="264473"/>
                </a:moveTo>
                <a:lnTo>
                  <a:pt x="436917" y="264473"/>
                </a:lnTo>
                <a:lnTo>
                  <a:pt x="423584" y="308551"/>
                </a:lnTo>
                <a:lnTo>
                  <a:pt x="524245" y="308551"/>
                </a:lnTo>
                <a:lnTo>
                  <a:pt x="536648" y="264473"/>
                </a:lnTo>
                <a:close/>
              </a:path>
              <a:path w="6438900" h="4716780">
                <a:moveTo>
                  <a:pt x="724387" y="220394"/>
                </a:moveTo>
                <a:lnTo>
                  <a:pt x="546332" y="220394"/>
                </a:lnTo>
                <a:lnTo>
                  <a:pt x="532433" y="264473"/>
                </a:lnTo>
                <a:lnTo>
                  <a:pt x="711943" y="264473"/>
                </a:lnTo>
                <a:lnTo>
                  <a:pt x="724387" y="220394"/>
                </a:lnTo>
                <a:close/>
              </a:path>
              <a:path w="6438900" h="4716780">
                <a:moveTo>
                  <a:pt x="993957" y="176315"/>
                </a:moveTo>
                <a:lnTo>
                  <a:pt x="714024" y="176315"/>
                </a:lnTo>
                <a:lnTo>
                  <a:pt x="697283" y="220394"/>
                </a:lnTo>
                <a:lnTo>
                  <a:pt x="981352" y="220394"/>
                </a:lnTo>
                <a:lnTo>
                  <a:pt x="993957" y="176315"/>
                </a:lnTo>
                <a:close/>
              </a:path>
              <a:path w="6438900" h="4716780">
                <a:moveTo>
                  <a:pt x="6387758" y="176315"/>
                </a:moveTo>
                <a:lnTo>
                  <a:pt x="6170604" y="176315"/>
                </a:lnTo>
                <a:lnTo>
                  <a:pt x="6259637" y="220394"/>
                </a:lnTo>
                <a:lnTo>
                  <a:pt x="6399567" y="220394"/>
                </a:lnTo>
                <a:lnTo>
                  <a:pt x="6387758" y="176315"/>
                </a:lnTo>
                <a:close/>
              </a:path>
              <a:path w="6438900" h="4716780">
                <a:moveTo>
                  <a:pt x="1487294" y="132236"/>
                </a:moveTo>
                <a:lnTo>
                  <a:pt x="933781" y="132236"/>
                </a:lnTo>
                <a:lnTo>
                  <a:pt x="916758" y="176315"/>
                </a:lnTo>
                <a:lnTo>
                  <a:pt x="1461921" y="176315"/>
                </a:lnTo>
                <a:lnTo>
                  <a:pt x="1487294" y="132236"/>
                </a:lnTo>
                <a:close/>
              </a:path>
              <a:path w="6438900" h="4716780">
                <a:moveTo>
                  <a:pt x="5853474" y="132236"/>
                </a:moveTo>
                <a:lnTo>
                  <a:pt x="5244057" y="132236"/>
                </a:lnTo>
                <a:lnTo>
                  <a:pt x="5278061" y="176315"/>
                </a:lnTo>
                <a:lnTo>
                  <a:pt x="5916808" y="176315"/>
                </a:lnTo>
                <a:lnTo>
                  <a:pt x="5853474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200" y="88157"/>
                </a:lnTo>
                <a:lnTo>
                  <a:pt x="1259993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330987" y="88157"/>
                </a:moveTo>
                <a:lnTo>
                  <a:pt x="4112452" y="88157"/>
                </a:lnTo>
                <a:lnTo>
                  <a:pt x="4152412" y="132236"/>
                </a:lnTo>
                <a:lnTo>
                  <a:pt x="5471194" y="132236"/>
                </a:lnTo>
                <a:lnTo>
                  <a:pt x="5330987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50" y="44078"/>
                </a:lnTo>
                <a:lnTo>
                  <a:pt x="1635192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4" y="0"/>
                </a:moveTo>
                <a:lnTo>
                  <a:pt x="2374984" y="0"/>
                </a:lnTo>
                <a:lnTo>
                  <a:pt x="2348803" y="44078"/>
                </a:lnTo>
                <a:lnTo>
                  <a:pt x="3575379" y="44078"/>
                </a:lnTo>
                <a:lnTo>
                  <a:pt x="3551214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500" y="2972136"/>
            <a:ext cx="5466080" cy="2187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5410">
              <a:lnSpc>
                <a:spcPct val="102600"/>
              </a:lnSpc>
            </a:pPr>
            <a:r>
              <a:rPr lang="fi-FI" sz="1150" b="1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Ratkaisee </a:t>
            </a:r>
            <a:r>
              <a:rPr lang="fi-FI"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käyttäjän </a:t>
            </a:r>
            <a:r>
              <a:rPr lang="fi-FI" sz="1150" b="1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tarpeen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- julkiset palvelut on tarkoitettu kansalaisten hyödyksi,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nykyaikaisten palveluiden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tulisi vastata selkeästi määriteltyihin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tarpeisiin.</a:t>
            </a:r>
            <a:endParaRPr lang="fi-FI" sz="1150" spc="5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endParaRPr lang="fi-FI" sz="11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r>
              <a:rPr lang="fi-FI" sz="1150" b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Huomion kiinnittäminen </a:t>
            </a:r>
            <a:r>
              <a:rPr lang="fi-FI" sz="1150" b="1" dirty="0">
                <a:solidFill>
                  <a:srgbClr val="58595B"/>
                </a:solidFill>
                <a:latin typeface="Franklin Gothic Book"/>
                <a:cs typeface="Franklin Gothic Book"/>
              </a:rPr>
              <a:t>käyttäjään joka askeleella</a:t>
            </a:r>
            <a:r>
              <a:rPr lang="fi-FI" sz="1150" dirty="0">
                <a:solidFill>
                  <a:srgbClr val="58595B"/>
                </a:solidFill>
                <a:latin typeface="Franklin Gothic Book"/>
                <a:cs typeface="Franklin Gothic Book"/>
              </a:rPr>
              <a:t> - käyttäjät ja heidän tarpeensa tulee olla fokuksessa koko projektin ajan, ei vain alussa ja </a:t>
            </a:r>
            <a:r>
              <a:rPr lang="fi-FI" sz="115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lopussa.</a:t>
            </a:r>
            <a:endParaRPr lang="fi-FI" sz="115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endParaRPr sz="1150" b="1" dirty="0">
              <a:latin typeface="Franklin Gothic Book"/>
              <a:cs typeface="Franklin Gothic Book"/>
            </a:endParaRPr>
          </a:p>
          <a:p>
            <a:pPr marL="12700" marR="200660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Mieti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, kuinka käyttäjä ajattelee ja toimii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ihmiset eivät aina käyttäydy oletusten mukaan,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käyttäjäkeskeisen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suunnittelun periaatteet ja käyttäytymistieteet voivat johtaa parempiin toimintatapoihin ja parempiin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palveluihin.</a:t>
            </a:r>
            <a:endParaRPr lang="fi-FI"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200660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  <a:p>
            <a:pPr marL="12700" marR="59690">
              <a:lnSpc>
                <a:spcPct val="102600"/>
              </a:lnSpc>
            </a:pPr>
            <a:r>
              <a:rPr lang="fi-FI" sz="1150" b="1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Ota käyttäjiä mukaan </a:t>
            </a:r>
            <a:r>
              <a:rPr lang="fi-FI"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projektiin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- työskentely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todellisten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käyttäjien kanssa varmistaa, että projektitiimi ymmärtää käyttäjän tarpeet ja heidän tilanteensa.</a:t>
            </a:r>
            <a:endParaRPr sz="1150" spc="15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9566" y="582968"/>
            <a:ext cx="189674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spc="-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Miksi </a:t>
            </a:r>
            <a:r>
              <a:rPr lang="fi-FI"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 on muututtava? Nykyinen toimintatapa on </a:t>
            </a:r>
            <a:r>
              <a:rPr lang="fi-FI" sz="1250" i="1" spc="-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hyvä</a:t>
            </a:r>
            <a:endParaRPr lang="fi-FI" sz="1250" i="1" spc="-5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910" y="5580241"/>
            <a:ext cx="274637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Minulla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hyvä idea, mutta se ei välttämättä toimi. Syytetäänkö minua, jos asiat menevät 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83816" y="35405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3816" y="43342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37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3816" y="1027682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9002" y="35405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9002" y="43342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37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9002" y="1027682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2500" y="929896"/>
            <a:ext cx="5457190" cy="208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5730">
              <a:lnSpc>
                <a:spcPct val="101600"/>
              </a:lnSpc>
            </a:pPr>
            <a:r>
              <a:rPr lang="fi-FI" sz="2050" spc="15" dirty="0">
                <a:solidFill>
                  <a:srgbClr val="F47920"/>
                </a:solidFill>
                <a:latin typeface="Franklin Gothic Book"/>
                <a:cs typeface="Franklin Gothic Book"/>
              </a:rPr>
              <a:t>P</a:t>
            </a:r>
            <a:r>
              <a:rPr lang="fi-FI" sz="2050" spc="15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alvelu </a:t>
            </a:r>
            <a:r>
              <a:rPr lang="fi-FI" sz="2050" spc="15" dirty="0">
                <a:solidFill>
                  <a:srgbClr val="F47920"/>
                </a:solidFill>
                <a:latin typeface="Franklin Gothic Book"/>
                <a:cs typeface="Franklin Gothic Book"/>
              </a:rPr>
              <a:t>tai toimintatapa huomioi käyttäjän tarpeen koko prosessin kaikissa </a:t>
            </a:r>
            <a:r>
              <a:rPr lang="fi-FI" sz="2050" spc="15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vaiheissa.</a:t>
            </a:r>
          </a:p>
          <a:p>
            <a:pPr marL="12700" marR="125730">
              <a:lnSpc>
                <a:spcPct val="101600"/>
              </a:lnSpc>
            </a:pP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Kansalaisten osallistuminen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julkisten palvelujen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kehittämiseen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ei ole uusi idea ja ”asiakas fokus” on ollut konsulttimantra jo vuosia. </a:t>
            </a:r>
            <a:r>
              <a:rPr lang="fi-FI" sz="1150" spc="1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Digitalisaation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aikana </a:t>
            </a:r>
            <a:r>
              <a:rPr lang="fi-FI" sz="1150" spc="1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bottom-up-kehittäminen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ja asiakastarpeen korostaminen on terävöitynyt myös toimintatapojen hionnassa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ja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palveluiden muotoilussa. Niin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USA:ssa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kuin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Briteissä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asiakkaan tarpeiden huomioiminen on pääsääntö hallinnon palveluiden digitalisoimisessa digitaalisten palveluiden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kehittämisessä. Suomessa asiakaslähtöisyys on yksi digitalisoinnin yhdeksästä periaatteesta. </a:t>
            </a:r>
            <a:endParaRPr lang="fi-FI"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25730">
              <a:lnSpc>
                <a:spcPct val="101600"/>
              </a:lnSpc>
            </a:pP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16264" y="502992"/>
            <a:ext cx="231648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Haluan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kokeilla uusia asioita ja miettiä, miten voimme tehdä asioita toisin</a:t>
            </a:r>
            <a:endParaRPr lang="fi-FI" sz="12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2502" y="361953"/>
            <a:ext cx="19399094" cy="603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50"/>
              </a:lnSpc>
            </a:pPr>
            <a:r>
              <a:rPr lang="fi-FI" sz="4150" spc="5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Käyttäjäkeskeisyys</a:t>
            </a:r>
            <a:endParaRPr sz="415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856" y="5765436"/>
            <a:ext cx="467233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hyvin ymmärrät, mitä tarkoitetaan käyttäjäkeskeisyydellä julkisen sektorin kehittämisessä ja palveluiden tarjoamisessa?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572" y="6443359"/>
            <a:ext cx="59888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En</a:t>
            </a:r>
          </a:p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0266" y="6443359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8439" y="7297097"/>
            <a:ext cx="4725035" cy="85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hyvin luulet, että kollegasi ministeriössäsi tai virastossasi ymmärtävät, mitä </a:t>
            </a:r>
            <a:r>
              <a:rPr lang="fi-FI" sz="1350" spc="1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tarkoitetaan </a:t>
            </a:r>
            <a:r>
              <a:rPr lang="fi-FI" sz="1350" spc="2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käyttäjäkeskeisyydellä julkisen sektorin kehittämisessä ja palveluiden tarjoamisessa?</a:t>
            </a:r>
            <a:endParaRPr sz="1350" spc="20" dirty="0">
              <a:solidFill>
                <a:srgbClr val="F4792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1979" y="8179097"/>
            <a:ext cx="60423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Eivät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0266" y="8179097"/>
            <a:ext cx="63674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856" y="9077075"/>
            <a:ext cx="454279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Kuinka </a:t>
            </a:r>
            <a:r>
              <a:rPr lang="fi-FI" sz="1350" spc="15" dirty="0">
                <a:solidFill>
                  <a:srgbClr val="F47920"/>
                </a:solidFill>
                <a:latin typeface="Franklin Gothic Medium"/>
                <a:cs typeface="Franklin Gothic Medium"/>
              </a:rPr>
              <a:t>valmis ministeriösi tai virastosi on käyttämään käyttäjäkeskeisyyttä julkisten palveluiden kehittämisessä ja palveluiden tarjoamissa?</a:t>
            </a:r>
            <a:endParaRPr sz="1350" spc="15" dirty="0">
              <a:solidFill>
                <a:srgbClr val="F4792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3939" y="9666796"/>
            <a:ext cx="626844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Ei yhtään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0266" y="9702874"/>
            <a:ext cx="69831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Todella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6548" y="1703113"/>
            <a:ext cx="382079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350" spc="2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Mielestäni </a:t>
            </a:r>
            <a:r>
              <a:rPr lang="fi-FI" sz="1350" spc="2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meidän ei tarvitse olla </a:t>
            </a:r>
            <a:r>
              <a:rPr lang="fi-FI" sz="1350" spc="2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käyttäjäkeskeisiä, koska</a:t>
            </a:r>
            <a:r>
              <a:rPr lang="fi-FI" sz="1350" spc="2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…</a:t>
            </a:r>
            <a:endParaRPr sz="1350" spc="20" dirty="0">
              <a:solidFill>
                <a:srgbClr val="F4792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25399" y="1290182"/>
            <a:ext cx="4570730" cy="42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Kokeilin </a:t>
            </a:r>
            <a:r>
              <a:rPr lang="fi-FI" sz="1350" spc="15" dirty="0">
                <a:solidFill>
                  <a:srgbClr val="F47920"/>
                </a:solidFill>
                <a:latin typeface="Franklin Gothic Medium"/>
                <a:cs typeface="Franklin Gothic Medium"/>
              </a:rPr>
              <a:t>olla käyttäjäkeskeinen viimeisimmässä projektissani, mutta kohtasin seuraavat </a:t>
            </a:r>
            <a:r>
              <a:rPr lang="fi-FI" sz="1350" spc="15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ongelmat…</a:t>
            </a:r>
            <a:endParaRPr sz="1350" spc="15" dirty="0">
              <a:solidFill>
                <a:srgbClr val="F4792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32040" y="5823604"/>
            <a:ext cx="4803140" cy="42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2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Olen </a:t>
            </a:r>
            <a:r>
              <a:rPr lang="fi-FI" sz="1350" spc="2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varma, että voit hyödyntää käyttäjäkeskeisyyttä. Oletko ajatellut kokeilevasi jotain seuraavista…</a:t>
            </a:r>
            <a:endParaRPr sz="1350" spc="20" dirty="0">
              <a:solidFill>
                <a:srgbClr val="F4792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3947" y="6413203"/>
            <a:ext cx="466915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/>
            <a:r>
              <a:rPr lang="fi-FI" sz="1350" spc="15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Älä </a:t>
            </a:r>
            <a:r>
              <a:rPr lang="fi-FI" sz="1350" spc="15" dirty="0">
                <a:solidFill>
                  <a:srgbClr val="F47920"/>
                </a:solidFill>
                <a:latin typeface="Franklin Gothic Medium"/>
                <a:cs typeface="Franklin Gothic Medium"/>
              </a:rPr>
              <a:t>huolehdi, on hyvä olla käyttäjäkeskeinen, koska…</a:t>
            </a:r>
          </a:p>
          <a:p>
            <a:pPr marL="12700">
              <a:lnSpc>
                <a:spcPct val="1000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19544" y="6639638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9544" y="8375376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9544" y="9899153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4934" y="703870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90" y="0"/>
                </a:lnTo>
              </a:path>
            </a:pathLst>
          </a:custGeom>
          <a:ln w="1929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9668" y="66878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0734" y="6400170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6700" y="6232339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15"/>
                </a:moveTo>
                <a:lnTo>
                  <a:pt x="901" y="39715"/>
                </a:lnTo>
                <a:lnTo>
                  <a:pt x="901" y="0"/>
                </a:lnTo>
                <a:lnTo>
                  <a:pt x="0" y="0"/>
                </a:lnTo>
                <a:lnTo>
                  <a:pt x="0" y="39715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7528" y="6263074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07963" y="609828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2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4530" y="609007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3466" y="61244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5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4549" y="6174141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4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7252" y="6384544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5816" y="5852217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53"/>
                </a:moveTo>
                <a:lnTo>
                  <a:pt x="2640" y="51453"/>
                </a:lnTo>
                <a:lnTo>
                  <a:pt x="2640" y="0"/>
                </a:lnTo>
                <a:lnTo>
                  <a:pt x="0" y="0"/>
                </a:lnTo>
                <a:lnTo>
                  <a:pt x="0" y="5145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4665" y="5825395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0" y="47113"/>
                </a:lnTo>
                <a:lnTo>
                  <a:pt x="1150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2229" y="6056652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17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1374" y="5655350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104" y="167"/>
                </a:moveTo>
                <a:lnTo>
                  <a:pt x="26932" y="167"/>
                </a:lnTo>
                <a:lnTo>
                  <a:pt x="27165" y="11147"/>
                </a:lnTo>
                <a:lnTo>
                  <a:pt x="27767" y="30004"/>
                </a:lnTo>
                <a:lnTo>
                  <a:pt x="27844" y="31979"/>
                </a:lnTo>
                <a:lnTo>
                  <a:pt x="28717" y="46939"/>
                </a:lnTo>
                <a:lnTo>
                  <a:pt x="27906" y="30004"/>
                </a:lnTo>
                <a:lnTo>
                  <a:pt x="27104" y="167"/>
                </a:lnTo>
                <a:close/>
              </a:path>
              <a:path w="29210" h="46989">
                <a:moveTo>
                  <a:pt x="27099" y="0"/>
                </a:moveTo>
                <a:lnTo>
                  <a:pt x="0" y="727"/>
                </a:lnTo>
                <a:lnTo>
                  <a:pt x="26932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3966" y="565422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48927" y="56557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4997" y="5727009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04965" y="5687979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3"/>
                </a:moveTo>
                <a:lnTo>
                  <a:pt x="165" y="39673"/>
                </a:lnTo>
                <a:lnTo>
                  <a:pt x="165" y="0"/>
                </a:lnTo>
                <a:lnTo>
                  <a:pt x="0" y="0"/>
                </a:lnTo>
                <a:lnTo>
                  <a:pt x="0" y="3967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4751" y="574780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0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8989" y="5895864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2"/>
                </a:moveTo>
                <a:lnTo>
                  <a:pt x="3752" y="52652"/>
                </a:lnTo>
                <a:lnTo>
                  <a:pt x="3752" y="0"/>
                </a:lnTo>
                <a:lnTo>
                  <a:pt x="0" y="0"/>
                </a:lnTo>
                <a:lnTo>
                  <a:pt x="0" y="52652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02202" y="5773049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02035" y="576084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40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1606" y="565891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5439" y="5658805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00764" y="565930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46485" y="565988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5876" y="565753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4397" y="565798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2594" y="565874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969" y="5665502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3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06017" y="5658542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9060" y="5661090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94869" y="5861994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98012" y="5780644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48658" y="5665390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5981" y="5657595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63964" y="565755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0325" y="682389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9584" y="664323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64224" y="5657197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3014" y="566970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3673" y="567733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1607" y="703567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57198" y="565888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0031" y="675526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62994" y="565780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25860" y="703832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70659" y="70576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69022" y="565752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67504" y="56653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0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1324" y="567006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97754" y="565748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50314" y="565769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18602" y="7043250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57771" y="567840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79271" y="567635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7607" y="5658059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4" y="1397299"/>
                </a:lnTo>
                <a:lnTo>
                  <a:pt x="43158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7" y="1397299"/>
                </a:lnTo>
                <a:lnTo>
                  <a:pt x="142646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4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3" y="885984"/>
                </a:lnTo>
                <a:lnTo>
                  <a:pt x="4833" y="890392"/>
                </a:lnTo>
                <a:lnTo>
                  <a:pt x="4624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5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7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5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9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4" y="1384075"/>
                </a:lnTo>
                <a:lnTo>
                  <a:pt x="182983" y="1384075"/>
                </a:lnTo>
                <a:lnTo>
                  <a:pt x="127333" y="1379668"/>
                </a:lnTo>
                <a:lnTo>
                  <a:pt x="25516" y="1379668"/>
                </a:lnTo>
                <a:lnTo>
                  <a:pt x="25145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49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6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3" y="1388483"/>
                </a:lnTo>
                <a:lnTo>
                  <a:pt x="2204826" y="1384075"/>
                </a:lnTo>
                <a:close/>
              </a:path>
              <a:path w="5285105" h="1402079">
                <a:moveTo>
                  <a:pt x="2572837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6" y="1388483"/>
                </a:lnTo>
                <a:lnTo>
                  <a:pt x="2572837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40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40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2" y="1384075"/>
                </a:lnTo>
                <a:lnTo>
                  <a:pt x="3497977" y="1388483"/>
                </a:lnTo>
                <a:lnTo>
                  <a:pt x="4432938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7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50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0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0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5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1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400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0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6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5" y="1384075"/>
                </a:lnTo>
                <a:lnTo>
                  <a:pt x="1996486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3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3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5" y="1071116"/>
                </a:lnTo>
                <a:lnTo>
                  <a:pt x="22240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2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3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7" y="630327"/>
                </a:lnTo>
                <a:lnTo>
                  <a:pt x="4137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900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89" y="789011"/>
                </a:lnTo>
                <a:lnTo>
                  <a:pt x="23082" y="784603"/>
                </a:lnTo>
                <a:lnTo>
                  <a:pt x="22871" y="784603"/>
                </a:lnTo>
                <a:lnTo>
                  <a:pt x="21463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4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8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8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3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59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2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1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1" y="749340"/>
                </a:lnTo>
                <a:lnTo>
                  <a:pt x="27538" y="718485"/>
                </a:lnTo>
                <a:lnTo>
                  <a:pt x="27780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09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5" y="520130"/>
                </a:lnTo>
                <a:lnTo>
                  <a:pt x="22262" y="506906"/>
                </a:lnTo>
                <a:lnTo>
                  <a:pt x="23027" y="467235"/>
                </a:lnTo>
                <a:lnTo>
                  <a:pt x="25513" y="440788"/>
                </a:lnTo>
                <a:lnTo>
                  <a:pt x="26446" y="431972"/>
                </a:lnTo>
                <a:lnTo>
                  <a:pt x="26451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0" y="268880"/>
                </a:lnTo>
                <a:lnTo>
                  <a:pt x="9405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9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1" y="427564"/>
                </a:lnTo>
                <a:lnTo>
                  <a:pt x="26466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5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1" y="171907"/>
                </a:lnTo>
                <a:lnTo>
                  <a:pt x="6823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3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3" y="110197"/>
                </a:lnTo>
                <a:lnTo>
                  <a:pt x="19810" y="110197"/>
                </a:lnTo>
                <a:lnTo>
                  <a:pt x="19415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2" y="70526"/>
                </a:lnTo>
                <a:lnTo>
                  <a:pt x="17735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7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7" y="22039"/>
                </a:lnTo>
                <a:lnTo>
                  <a:pt x="2374004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8" y="17631"/>
                </a:lnTo>
                <a:lnTo>
                  <a:pt x="2597771" y="17631"/>
                </a:lnTo>
                <a:lnTo>
                  <a:pt x="2591306" y="22039"/>
                </a:lnTo>
                <a:lnTo>
                  <a:pt x="2839345" y="22039"/>
                </a:lnTo>
                <a:lnTo>
                  <a:pt x="2853161" y="26447"/>
                </a:lnTo>
                <a:lnTo>
                  <a:pt x="2863198" y="26447"/>
                </a:lnTo>
                <a:lnTo>
                  <a:pt x="2847356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2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2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2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52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3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1" y="22039"/>
                </a:lnTo>
                <a:lnTo>
                  <a:pt x="1066853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7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7" y="17631"/>
                </a:lnTo>
                <a:close/>
              </a:path>
              <a:path w="5285105" h="1402079">
                <a:moveTo>
                  <a:pt x="2258498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4" y="22039"/>
                </a:lnTo>
                <a:lnTo>
                  <a:pt x="2258498" y="17631"/>
                </a:lnTo>
                <a:close/>
              </a:path>
              <a:path w="5285105" h="1402079">
                <a:moveTo>
                  <a:pt x="2456530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30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9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9" y="17631"/>
                </a:moveTo>
                <a:lnTo>
                  <a:pt x="3000313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79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2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8" y="8815"/>
                </a:lnTo>
                <a:lnTo>
                  <a:pt x="485845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0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6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3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7" y="17631"/>
                </a:lnTo>
                <a:lnTo>
                  <a:pt x="812183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2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9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5" y="17631"/>
                </a:lnTo>
                <a:lnTo>
                  <a:pt x="3209369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8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8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8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7" y="8815"/>
                </a:lnTo>
                <a:lnTo>
                  <a:pt x="2964007" y="13223"/>
                </a:lnTo>
                <a:lnTo>
                  <a:pt x="3663442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3" y="4407"/>
                </a:moveTo>
                <a:lnTo>
                  <a:pt x="242190" y="4407"/>
                </a:lnTo>
                <a:lnTo>
                  <a:pt x="231402" y="8815"/>
                </a:lnTo>
                <a:lnTo>
                  <a:pt x="384747" y="8815"/>
                </a:lnTo>
                <a:lnTo>
                  <a:pt x="372423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5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70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3" y="8815"/>
                </a:lnTo>
                <a:lnTo>
                  <a:pt x="4203926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6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7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9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7" y="4407"/>
                </a:lnTo>
                <a:lnTo>
                  <a:pt x="4453836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7" y="1003"/>
                </a:moveTo>
                <a:lnTo>
                  <a:pt x="4640387" y="4407"/>
                </a:lnTo>
                <a:lnTo>
                  <a:pt x="4652284" y="4407"/>
                </a:lnTo>
                <a:lnTo>
                  <a:pt x="4640057" y="1003"/>
                </a:lnTo>
                <a:close/>
              </a:path>
              <a:path w="5285105" h="1402079">
                <a:moveTo>
                  <a:pt x="4639959" y="0"/>
                </a:moveTo>
                <a:lnTo>
                  <a:pt x="4636450" y="0"/>
                </a:lnTo>
                <a:lnTo>
                  <a:pt x="4640057" y="1003"/>
                </a:lnTo>
                <a:lnTo>
                  <a:pt x="4639959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8741" y="567645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47804" y="7036845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18588" y="56778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49569" y="565719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7291" y="566915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41652" y="5663898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16691" y="566422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65309" y="565804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37995" y="566848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04314" y="5668101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72172" y="566768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42001" y="5669941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70583" y="566835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78121" y="567329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93422" y="567524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55274" y="5666246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72685" y="5679948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24127" y="567772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71564" y="7060126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57007" y="7058044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3663" y="62802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0595" y="685782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2185" y="7033291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04934" y="1029283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90" y="0"/>
                </a:lnTo>
              </a:path>
            </a:pathLst>
          </a:custGeom>
          <a:ln w="1929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99668" y="994199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00734" y="965429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06700" y="9486462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07528" y="9517197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4"/>
                </a:moveTo>
                <a:lnTo>
                  <a:pt x="467" y="15714"/>
                </a:lnTo>
                <a:lnTo>
                  <a:pt x="467" y="0"/>
                </a:lnTo>
                <a:lnTo>
                  <a:pt x="0" y="0"/>
                </a:lnTo>
                <a:lnTo>
                  <a:pt x="0" y="15714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07963" y="935240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5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04530" y="93441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03466" y="93785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5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04549" y="9428262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6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97252" y="9638670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05816" y="9106342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04665" y="9079521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08"/>
                </a:moveTo>
                <a:lnTo>
                  <a:pt x="1150" y="47108"/>
                </a:lnTo>
                <a:lnTo>
                  <a:pt x="1150" y="0"/>
                </a:lnTo>
                <a:lnTo>
                  <a:pt x="0" y="0"/>
                </a:lnTo>
                <a:lnTo>
                  <a:pt x="0" y="47108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2229" y="9310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81374" y="8909471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104" y="167"/>
                </a:moveTo>
                <a:lnTo>
                  <a:pt x="26932" y="167"/>
                </a:lnTo>
                <a:lnTo>
                  <a:pt x="27165" y="11151"/>
                </a:lnTo>
                <a:lnTo>
                  <a:pt x="27767" y="30008"/>
                </a:lnTo>
                <a:lnTo>
                  <a:pt x="27844" y="31979"/>
                </a:lnTo>
                <a:lnTo>
                  <a:pt x="28717" y="46939"/>
                </a:lnTo>
                <a:lnTo>
                  <a:pt x="27906" y="30008"/>
                </a:lnTo>
                <a:lnTo>
                  <a:pt x="27104" y="167"/>
                </a:lnTo>
                <a:close/>
              </a:path>
              <a:path w="29210" h="46990">
                <a:moveTo>
                  <a:pt x="27099" y="0"/>
                </a:moveTo>
                <a:lnTo>
                  <a:pt x="0" y="727"/>
                </a:lnTo>
                <a:lnTo>
                  <a:pt x="26932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93967" y="8908348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48927" y="89098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04997" y="8981130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04965" y="8942103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6"/>
                </a:moveTo>
                <a:lnTo>
                  <a:pt x="165" y="39676"/>
                </a:lnTo>
                <a:lnTo>
                  <a:pt x="165" y="0"/>
                </a:lnTo>
                <a:lnTo>
                  <a:pt x="0" y="0"/>
                </a:lnTo>
                <a:lnTo>
                  <a:pt x="0" y="3967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04751" y="900193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98989" y="9149988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2" y="52654"/>
                </a:lnTo>
                <a:lnTo>
                  <a:pt x="3752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02202" y="9027170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02035" y="901497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71606" y="8913038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35439" y="891292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00764" y="891342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46485" y="891400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75876" y="8911659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24397" y="891211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02594" y="891286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66969" y="891962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4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06017" y="891266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19060" y="891521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94869" y="911611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8012" y="903476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9"/>
                </a:lnTo>
              </a:path>
            </a:pathLst>
          </a:custGeom>
          <a:ln w="505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48658" y="8919511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55981" y="89117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63964" y="8911675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0325" y="10078023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9584" y="989735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64223" y="891132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3014" y="892382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3673" y="893145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1607" y="10289802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57198" y="8913013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0031" y="100093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962994" y="8911928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25860" y="10292451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70659" y="1031176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9022" y="891164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7504" y="8919461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4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41324" y="892418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7754" y="8911604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50314" y="8911812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18602" y="10297373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57771" y="893252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9271" y="893048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7607" y="8912183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3" y="1397299"/>
                </a:lnTo>
                <a:lnTo>
                  <a:pt x="43157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6" y="1397299"/>
                </a:lnTo>
                <a:lnTo>
                  <a:pt x="142646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4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2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5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5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6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4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8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4" y="1384075"/>
                </a:lnTo>
                <a:lnTo>
                  <a:pt x="182983" y="1384075"/>
                </a:lnTo>
                <a:lnTo>
                  <a:pt x="127333" y="1379668"/>
                </a:lnTo>
                <a:lnTo>
                  <a:pt x="25516" y="1379668"/>
                </a:lnTo>
                <a:lnTo>
                  <a:pt x="25145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49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4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6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3" y="1388483"/>
                </a:lnTo>
                <a:lnTo>
                  <a:pt x="2204826" y="1384075"/>
                </a:lnTo>
                <a:close/>
              </a:path>
              <a:path w="5285105" h="1402079">
                <a:moveTo>
                  <a:pt x="2572836" y="1384075"/>
                </a:moveTo>
                <a:lnTo>
                  <a:pt x="2329265" y="1384075"/>
                </a:lnTo>
                <a:lnTo>
                  <a:pt x="2321688" y="1388483"/>
                </a:lnTo>
                <a:lnTo>
                  <a:pt x="2586176" y="1388483"/>
                </a:lnTo>
                <a:lnTo>
                  <a:pt x="2572836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40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40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2" y="1384075"/>
                </a:lnTo>
                <a:lnTo>
                  <a:pt x="3497977" y="1388483"/>
                </a:lnTo>
                <a:lnTo>
                  <a:pt x="4432938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7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49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6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1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1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5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0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399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0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5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4" y="1384075"/>
                </a:lnTo>
                <a:lnTo>
                  <a:pt x="1996485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3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3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4" y="1071116"/>
                </a:lnTo>
                <a:lnTo>
                  <a:pt x="22239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2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3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6" y="630327"/>
                </a:lnTo>
                <a:lnTo>
                  <a:pt x="4137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899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89" y="789011"/>
                </a:lnTo>
                <a:lnTo>
                  <a:pt x="23082" y="784603"/>
                </a:lnTo>
                <a:lnTo>
                  <a:pt x="22871" y="784603"/>
                </a:lnTo>
                <a:lnTo>
                  <a:pt x="21463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4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7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8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3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60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2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1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1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7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1" y="749340"/>
                </a:lnTo>
                <a:lnTo>
                  <a:pt x="27538" y="718485"/>
                </a:lnTo>
                <a:lnTo>
                  <a:pt x="27779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09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6" y="520130"/>
                </a:lnTo>
                <a:lnTo>
                  <a:pt x="22262" y="506906"/>
                </a:lnTo>
                <a:lnTo>
                  <a:pt x="23027" y="467235"/>
                </a:lnTo>
                <a:lnTo>
                  <a:pt x="25512" y="440788"/>
                </a:lnTo>
                <a:lnTo>
                  <a:pt x="26445" y="431972"/>
                </a:lnTo>
                <a:lnTo>
                  <a:pt x="26450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0" y="268880"/>
                </a:lnTo>
                <a:lnTo>
                  <a:pt x="9404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0" y="427564"/>
                </a:lnTo>
                <a:lnTo>
                  <a:pt x="26466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7" y="8815"/>
                </a:moveTo>
                <a:lnTo>
                  <a:pt x="8572" y="8815"/>
                </a:lnTo>
                <a:lnTo>
                  <a:pt x="8514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4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0" y="171907"/>
                </a:lnTo>
                <a:lnTo>
                  <a:pt x="6822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3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3" y="110197"/>
                </a:lnTo>
                <a:lnTo>
                  <a:pt x="19810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2" y="70526"/>
                </a:lnTo>
                <a:lnTo>
                  <a:pt x="17734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6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7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3" y="176315"/>
                </a:lnTo>
                <a:lnTo>
                  <a:pt x="22629" y="185131"/>
                </a:lnTo>
                <a:lnTo>
                  <a:pt x="23075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8" y="22039"/>
                </a:lnTo>
                <a:lnTo>
                  <a:pt x="2374005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8" y="17631"/>
                </a:lnTo>
                <a:lnTo>
                  <a:pt x="2597771" y="17631"/>
                </a:lnTo>
                <a:lnTo>
                  <a:pt x="2591306" y="22039"/>
                </a:lnTo>
                <a:lnTo>
                  <a:pt x="2839346" y="22039"/>
                </a:lnTo>
                <a:lnTo>
                  <a:pt x="2853161" y="26447"/>
                </a:lnTo>
                <a:lnTo>
                  <a:pt x="2863199" y="26447"/>
                </a:lnTo>
                <a:lnTo>
                  <a:pt x="2847357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1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2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2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52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4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1" y="22039"/>
                </a:lnTo>
                <a:lnTo>
                  <a:pt x="1066854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7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7" y="17631"/>
                </a:lnTo>
                <a:close/>
              </a:path>
              <a:path w="5285105" h="1402079">
                <a:moveTo>
                  <a:pt x="2258499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5" y="22039"/>
                </a:lnTo>
                <a:lnTo>
                  <a:pt x="2258499" y="17631"/>
                </a:lnTo>
                <a:close/>
              </a:path>
              <a:path w="5285105" h="1402079">
                <a:moveTo>
                  <a:pt x="2456529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29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9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9" y="17631"/>
                </a:moveTo>
                <a:lnTo>
                  <a:pt x="3000313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79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1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7" y="8815"/>
                </a:lnTo>
                <a:lnTo>
                  <a:pt x="485844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0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6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3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7" y="17631"/>
                </a:lnTo>
                <a:lnTo>
                  <a:pt x="812183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2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9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5" y="17631"/>
                </a:lnTo>
                <a:lnTo>
                  <a:pt x="3209369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8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9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9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2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3" y="4407"/>
                </a:moveTo>
                <a:lnTo>
                  <a:pt x="242190" y="4407"/>
                </a:lnTo>
                <a:lnTo>
                  <a:pt x="231401" y="8815"/>
                </a:lnTo>
                <a:lnTo>
                  <a:pt x="384747" y="8815"/>
                </a:lnTo>
                <a:lnTo>
                  <a:pt x="372423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4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2" y="8815"/>
                </a:lnTo>
                <a:lnTo>
                  <a:pt x="4203926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6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8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8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6" y="4407"/>
                </a:lnTo>
                <a:lnTo>
                  <a:pt x="4453836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6" y="1003"/>
                </a:moveTo>
                <a:lnTo>
                  <a:pt x="4640386" y="4407"/>
                </a:lnTo>
                <a:lnTo>
                  <a:pt x="4652284" y="4407"/>
                </a:lnTo>
                <a:lnTo>
                  <a:pt x="4640056" y="1003"/>
                </a:lnTo>
                <a:close/>
              </a:path>
              <a:path w="5285105" h="1402079">
                <a:moveTo>
                  <a:pt x="4639958" y="0"/>
                </a:moveTo>
                <a:lnTo>
                  <a:pt x="4636449" y="0"/>
                </a:lnTo>
                <a:lnTo>
                  <a:pt x="4640056" y="1003"/>
                </a:lnTo>
                <a:lnTo>
                  <a:pt x="4639958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48741" y="8930582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7804" y="10290966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18588" y="893193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49569" y="8911318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97291" y="892327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41652" y="8918019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16691" y="891834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65309" y="891217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37995" y="8922610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04314" y="8922222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72172" y="892181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42001" y="8924064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70583" y="8922482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78121" y="892742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93422" y="8929364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55274" y="8920367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572685" y="8934069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24127" y="8931848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71564" y="10314249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57007" y="1031216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3663" y="953433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0595" y="1011194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2185" y="10287413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04923" y="870025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2" y="0"/>
                </a:lnTo>
              </a:path>
            </a:pathLst>
          </a:custGeom>
          <a:ln w="19479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99668" y="834592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72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00734" y="8055348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6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6701" y="7885873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1"/>
                </a:moveTo>
                <a:lnTo>
                  <a:pt x="900" y="39381"/>
                </a:lnTo>
                <a:lnTo>
                  <a:pt x="900" y="0"/>
                </a:lnTo>
                <a:lnTo>
                  <a:pt x="0" y="0"/>
                </a:lnTo>
                <a:lnTo>
                  <a:pt x="0" y="39381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07528" y="7916871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07957" y="7750421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148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04530" y="774215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03466" y="77768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04563" y="782705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9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97255" y="803952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3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805816" y="7501923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0"/>
                </a:moveTo>
                <a:lnTo>
                  <a:pt x="2640" y="51960"/>
                </a:lnTo>
                <a:lnTo>
                  <a:pt x="2640" y="0"/>
                </a:lnTo>
                <a:lnTo>
                  <a:pt x="0" y="0"/>
                </a:lnTo>
                <a:lnTo>
                  <a:pt x="0" y="5196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04665" y="7474829"/>
            <a:ext cx="1270" cy="48260"/>
          </a:xfrm>
          <a:custGeom>
            <a:avLst/>
            <a:gdLst/>
            <a:ahLst/>
            <a:cxnLst/>
            <a:rect l="l" t="t" r="r" b="b"/>
            <a:pathLst>
              <a:path w="1270" h="48259">
                <a:moveTo>
                  <a:pt x="0" y="47638"/>
                </a:moveTo>
                <a:lnTo>
                  <a:pt x="1150" y="47638"/>
                </a:lnTo>
                <a:lnTo>
                  <a:pt x="1150" y="0"/>
                </a:lnTo>
                <a:lnTo>
                  <a:pt x="0" y="0"/>
                </a:lnTo>
                <a:lnTo>
                  <a:pt x="0" y="47638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02229" y="7708396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38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7746" y="7302636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6"/>
                </a:moveTo>
                <a:lnTo>
                  <a:pt x="2344" y="47856"/>
                </a:lnTo>
                <a:lnTo>
                  <a:pt x="2344" y="0"/>
                </a:lnTo>
                <a:lnTo>
                  <a:pt x="0" y="0"/>
                </a:lnTo>
                <a:lnTo>
                  <a:pt x="0" y="4785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45877" y="7248786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599798" y="72502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04997" y="7375455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04965" y="7336228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79"/>
                </a:moveTo>
                <a:lnTo>
                  <a:pt x="164" y="39879"/>
                </a:lnTo>
                <a:lnTo>
                  <a:pt x="164" y="0"/>
                </a:lnTo>
                <a:lnTo>
                  <a:pt x="0" y="0"/>
                </a:lnTo>
                <a:lnTo>
                  <a:pt x="0" y="39879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04751" y="739646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9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99036" y="7545930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48"/>
                </a:moveTo>
                <a:lnTo>
                  <a:pt x="3705" y="53248"/>
                </a:lnTo>
                <a:lnTo>
                  <a:pt x="3705" y="0"/>
                </a:lnTo>
                <a:lnTo>
                  <a:pt x="0" y="0"/>
                </a:lnTo>
                <a:lnTo>
                  <a:pt x="0" y="53248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02202" y="7421956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53"/>
                </a:moveTo>
                <a:lnTo>
                  <a:pt x="1745" y="54053"/>
                </a:lnTo>
                <a:lnTo>
                  <a:pt x="1745" y="0"/>
                </a:lnTo>
                <a:lnTo>
                  <a:pt x="0" y="0"/>
                </a:lnTo>
                <a:lnTo>
                  <a:pt x="0" y="5405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02035" y="740963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23391" y="725346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95163" y="7253354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9153" y="725385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698330" y="725443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526018" y="725207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2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76959" y="7252539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0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52195" y="725335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13832" y="7260151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7" y="0"/>
                </a:lnTo>
              </a:path>
            </a:pathLst>
          </a:custGeom>
          <a:ln w="1124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54647" y="725311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68634" y="7255620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94869" y="751179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9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98016" y="7429658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7"/>
                </a:lnTo>
              </a:path>
            </a:pathLst>
          </a:custGeom>
          <a:ln w="501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00525" y="725994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9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03921" y="725214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10986" y="7252103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0325" y="842998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6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9584" y="824751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23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85175" y="7251747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87245" y="726425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7212" y="727188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05193" y="869734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093713" y="7253442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0031" y="836063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8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98012" y="7252357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7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13183" y="869999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67848" y="87193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12097" y="725207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11563" y="725988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1" y="0"/>
                </a:moveTo>
                <a:lnTo>
                  <a:pt x="4165" y="31"/>
                </a:lnTo>
                <a:lnTo>
                  <a:pt x="564" y="304"/>
                </a:lnTo>
                <a:lnTo>
                  <a:pt x="0" y="745"/>
                </a:lnTo>
                <a:lnTo>
                  <a:pt x="1833" y="282"/>
                </a:lnTo>
                <a:lnTo>
                  <a:pt x="4851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74126" y="726461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841116" y="7252033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8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93203" y="72522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4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87858" y="8704912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73742" y="727295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94460" y="7270907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39" y="0"/>
                </a:lnTo>
              </a:path>
            </a:pathLst>
          </a:custGeom>
          <a:ln w="709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7655" y="7253605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69" y="1463417"/>
                </a:moveTo>
                <a:lnTo>
                  <a:pt x="69636" y="1463417"/>
                </a:lnTo>
                <a:lnTo>
                  <a:pt x="89958" y="1467825"/>
                </a:lnTo>
                <a:lnTo>
                  <a:pt x="361335" y="1467825"/>
                </a:lnTo>
                <a:lnTo>
                  <a:pt x="369269" y="1463417"/>
                </a:lnTo>
                <a:close/>
              </a:path>
              <a:path w="5283835" h="1468120">
                <a:moveTo>
                  <a:pt x="576337" y="1463417"/>
                </a:moveTo>
                <a:lnTo>
                  <a:pt x="369269" y="1463417"/>
                </a:lnTo>
                <a:lnTo>
                  <a:pt x="380694" y="1467825"/>
                </a:lnTo>
                <a:lnTo>
                  <a:pt x="563439" y="1467825"/>
                </a:lnTo>
                <a:lnTo>
                  <a:pt x="576337" y="1463417"/>
                </a:lnTo>
                <a:close/>
              </a:path>
              <a:path w="5283835" h="1468120">
                <a:moveTo>
                  <a:pt x="1369548" y="1463417"/>
                </a:moveTo>
                <a:lnTo>
                  <a:pt x="605769" y="1463417"/>
                </a:lnTo>
                <a:lnTo>
                  <a:pt x="623051" y="1467825"/>
                </a:lnTo>
                <a:lnTo>
                  <a:pt x="1280337" y="1467825"/>
                </a:lnTo>
                <a:lnTo>
                  <a:pt x="1369548" y="1463417"/>
                </a:lnTo>
                <a:close/>
              </a:path>
              <a:path w="5283835" h="1468120">
                <a:moveTo>
                  <a:pt x="2169165" y="1463417"/>
                </a:moveTo>
                <a:lnTo>
                  <a:pt x="1518751" y="1463417"/>
                </a:lnTo>
                <a:lnTo>
                  <a:pt x="1526865" y="1467825"/>
                </a:lnTo>
                <a:lnTo>
                  <a:pt x="2193673" y="1467825"/>
                </a:lnTo>
                <a:lnTo>
                  <a:pt x="2169165" y="1463417"/>
                </a:lnTo>
                <a:close/>
              </a:path>
              <a:path w="5283835" h="1468120">
                <a:moveTo>
                  <a:pt x="2611995" y="1463417"/>
                </a:moveTo>
                <a:lnTo>
                  <a:pt x="2169165" y="1463417"/>
                </a:lnTo>
                <a:lnTo>
                  <a:pt x="2243376" y="1467825"/>
                </a:lnTo>
                <a:lnTo>
                  <a:pt x="2609028" y="1467825"/>
                </a:lnTo>
                <a:lnTo>
                  <a:pt x="2611995" y="1463417"/>
                </a:lnTo>
                <a:close/>
              </a:path>
              <a:path w="5283835" h="1468120">
                <a:moveTo>
                  <a:pt x="3042340" y="1463417"/>
                </a:moveTo>
                <a:lnTo>
                  <a:pt x="2639311" y="1463417"/>
                </a:lnTo>
                <a:lnTo>
                  <a:pt x="2657910" y="1467825"/>
                </a:lnTo>
                <a:lnTo>
                  <a:pt x="3030286" y="1467825"/>
                </a:lnTo>
                <a:lnTo>
                  <a:pt x="3042340" y="1463417"/>
                </a:lnTo>
                <a:close/>
              </a:path>
              <a:path w="5283835" h="1468120">
                <a:moveTo>
                  <a:pt x="3480936" y="1463417"/>
                </a:moveTo>
                <a:lnTo>
                  <a:pt x="3218162" y="1463417"/>
                </a:lnTo>
                <a:lnTo>
                  <a:pt x="3229901" y="1467825"/>
                </a:lnTo>
                <a:lnTo>
                  <a:pt x="3481848" y="1467825"/>
                </a:lnTo>
                <a:lnTo>
                  <a:pt x="3480936" y="1463417"/>
                </a:lnTo>
                <a:close/>
              </a:path>
              <a:path w="5283835" h="1468120">
                <a:moveTo>
                  <a:pt x="5283303" y="1463417"/>
                </a:moveTo>
                <a:lnTo>
                  <a:pt x="3493900" y="1463417"/>
                </a:lnTo>
                <a:lnTo>
                  <a:pt x="3493493" y="1467825"/>
                </a:lnTo>
                <a:lnTo>
                  <a:pt x="5275530" y="1467825"/>
                </a:lnTo>
                <a:lnTo>
                  <a:pt x="5283303" y="1463417"/>
                </a:lnTo>
                <a:close/>
              </a:path>
              <a:path w="5283835" h="1468120">
                <a:moveTo>
                  <a:pt x="19228" y="885984"/>
                </a:moveTo>
                <a:lnTo>
                  <a:pt x="4219" y="885984"/>
                </a:lnTo>
                <a:lnTo>
                  <a:pt x="4855" y="899208"/>
                </a:lnTo>
                <a:lnTo>
                  <a:pt x="4891" y="903616"/>
                </a:lnTo>
                <a:lnTo>
                  <a:pt x="4618" y="947695"/>
                </a:lnTo>
                <a:lnTo>
                  <a:pt x="3411" y="1018221"/>
                </a:lnTo>
                <a:lnTo>
                  <a:pt x="3228" y="1031445"/>
                </a:lnTo>
                <a:lnTo>
                  <a:pt x="3105" y="1044668"/>
                </a:lnTo>
                <a:lnTo>
                  <a:pt x="3061" y="1057892"/>
                </a:lnTo>
                <a:lnTo>
                  <a:pt x="3114" y="1071116"/>
                </a:lnTo>
                <a:lnTo>
                  <a:pt x="3281" y="1079931"/>
                </a:lnTo>
                <a:lnTo>
                  <a:pt x="3581" y="1093155"/>
                </a:lnTo>
                <a:lnTo>
                  <a:pt x="4031" y="1101971"/>
                </a:lnTo>
                <a:lnTo>
                  <a:pt x="4127" y="1115194"/>
                </a:lnTo>
                <a:lnTo>
                  <a:pt x="3823" y="1119602"/>
                </a:lnTo>
                <a:lnTo>
                  <a:pt x="3536" y="1119602"/>
                </a:lnTo>
                <a:lnTo>
                  <a:pt x="3749" y="1128418"/>
                </a:lnTo>
                <a:lnTo>
                  <a:pt x="4158" y="1154865"/>
                </a:lnTo>
                <a:lnTo>
                  <a:pt x="4577" y="1185721"/>
                </a:lnTo>
                <a:lnTo>
                  <a:pt x="4802" y="1198944"/>
                </a:lnTo>
                <a:lnTo>
                  <a:pt x="5592" y="1243023"/>
                </a:lnTo>
                <a:lnTo>
                  <a:pt x="6654" y="1278286"/>
                </a:lnTo>
                <a:lnTo>
                  <a:pt x="5904" y="1287102"/>
                </a:lnTo>
                <a:lnTo>
                  <a:pt x="4451" y="1335589"/>
                </a:lnTo>
                <a:lnTo>
                  <a:pt x="4414" y="1353220"/>
                </a:lnTo>
                <a:lnTo>
                  <a:pt x="4464" y="1366444"/>
                </a:lnTo>
                <a:lnTo>
                  <a:pt x="4558" y="1379668"/>
                </a:lnTo>
                <a:lnTo>
                  <a:pt x="4689" y="1392891"/>
                </a:lnTo>
                <a:lnTo>
                  <a:pt x="4850" y="1401707"/>
                </a:lnTo>
                <a:lnTo>
                  <a:pt x="5556" y="1454602"/>
                </a:lnTo>
                <a:lnTo>
                  <a:pt x="18490" y="1463417"/>
                </a:lnTo>
                <a:lnTo>
                  <a:pt x="1344923" y="1463417"/>
                </a:lnTo>
                <a:lnTo>
                  <a:pt x="1347789" y="1459010"/>
                </a:lnTo>
                <a:lnTo>
                  <a:pt x="5195442" y="1459010"/>
                </a:lnTo>
                <a:lnTo>
                  <a:pt x="5188108" y="1454602"/>
                </a:lnTo>
                <a:lnTo>
                  <a:pt x="1226117" y="1454602"/>
                </a:lnTo>
                <a:lnTo>
                  <a:pt x="1216557" y="1450194"/>
                </a:lnTo>
                <a:lnTo>
                  <a:pt x="131316" y="1450194"/>
                </a:lnTo>
                <a:lnTo>
                  <a:pt x="75111" y="1445786"/>
                </a:lnTo>
                <a:lnTo>
                  <a:pt x="32355" y="1445786"/>
                </a:lnTo>
                <a:lnTo>
                  <a:pt x="25800" y="1436970"/>
                </a:lnTo>
                <a:lnTo>
                  <a:pt x="25677" y="1423746"/>
                </a:lnTo>
                <a:lnTo>
                  <a:pt x="25530" y="1410523"/>
                </a:lnTo>
                <a:lnTo>
                  <a:pt x="25320" y="1397299"/>
                </a:lnTo>
                <a:lnTo>
                  <a:pt x="24658" y="1379668"/>
                </a:lnTo>
                <a:lnTo>
                  <a:pt x="23761" y="1366444"/>
                </a:lnTo>
                <a:lnTo>
                  <a:pt x="23817" y="1344404"/>
                </a:lnTo>
                <a:lnTo>
                  <a:pt x="23812" y="1335589"/>
                </a:lnTo>
                <a:lnTo>
                  <a:pt x="23874" y="1322365"/>
                </a:lnTo>
                <a:lnTo>
                  <a:pt x="24767" y="1322365"/>
                </a:lnTo>
                <a:lnTo>
                  <a:pt x="24754" y="1309141"/>
                </a:lnTo>
                <a:lnTo>
                  <a:pt x="24560" y="1304734"/>
                </a:lnTo>
                <a:lnTo>
                  <a:pt x="24221" y="1295918"/>
                </a:lnTo>
                <a:lnTo>
                  <a:pt x="23774" y="1287102"/>
                </a:lnTo>
                <a:lnTo>
                  <a:pt x="23253" y="1282694"/>
                </a:lnTo>
                <a:lnTo>
                  <a:pt x="22695" y="1273878"/>
                </a:lnTo>
                <a:lnTo>
                  <a:pt x="22135" y="1269470"/>
                </a:lnTo>
                <a:lnTo>
                  <a:pt x="20601" y="1225392"/>
                </a:lnTo>
                <a:lnTo>
                  <a:pt x="20572" y="1207760"/>
                </a:lnTo>
                <a:lnTo>
                  <a:pt x="20823" y="1190129"/>
                </a:lnTo>
                <a:lnTo>
                  <a:pt x="21111" y="1176905"/>
                </a:lnTo>
                <a:lnTo>
                  <a:pt x="21426" y="1168089"/>
                </a:lnTo>
                <a:lnTo>
                  <a:pt x="21758" y="1159273"/>
                </a:lnTo>
                <a:lnTo>
                  <a:pt x="22429" y="1159273"/>
                </a:lnTo>
                <a:lnTo>
                  <a:pt x="21190" y="1093155"/>
                </a:lnTo>
                <a:lnTo>
                  <a:pt x="21444" y="1084339"/>
                </a:lnTo>
                <a:lnTo>
                  <a:pt x="21858" y="1079931"/>
                </a:lnTo>
                <a:lnTo>
                  <a:pt x="22146" y="1079931"/>
                </a:lnTo>
                <a:lnTo>
                  <a:pt x="21754" y="991774"/>
                </a:lnTo>
                <a:lnTo>
                  <a:pt x="21930" y="991774"/>
                </a:lnTo>
                <a:lnTo>
                  <a:pt x="21363" y="978550"/>
                </a:lnTo>
                <a:lnTo>
                  <a:pt x="20121" y="952103"/>
                </a:lnTo>
                <a:lnTo>
                  <a:pt x="19547" y="938879"/>
                </a:lnTo>
                <a:lnTo>
                  <a:pt x="19073" y="925655"/>
                </a:lnTo>
                <a:lnTo>
                  <a:pt x="19343" y="916840"/>
                </a:lnTo>
                <a:lnTo>
                  <a:pt x="19520" y="912432"/>
                </a:lnTo>
                <a:lnTo>
                  <a:pt x="19796" y="912432"/>
                </a:lnTo>
                <a:lnTo>
                  <a:pt x="19228" y="885984"/>
                </a:lnTo>
                <a:close/>
              </a:path>
              <a:path w="5283835" h="1468120">
                <a:moveTo>
                  <a:pt x="5242987" y="1459010"/>
                </a:moveTo>
                <a:lnTo>
                  <a:pt x="1409295" y="1459010"/>
                </a:lnTo>
                <a:lnTo>
                  <a:pt x="1415425" y="1463417"/>
                </a:lnTo>
                <a:lnTo>
                  <a:pt x="5250565" y="1463417"/>
                </a:lnTo>
                <a:lnTo>
                  <a:pt x="5242987" y="1459010"/>
                </a:lnTo>
                <a:close/>
              </a:path>
              <a:path w="5283835" h="1468120">
                <a:moveTo>
                  <a:pt x="1459624" y="1450194"/>
                </a:moveTo>
                <a:lnTo>
                  <a:pt x="1244702" y="1450194"/>
                </a:lnTo>
                <a:lnTo>
                  <a:pt x="1226117" y="1454602"/>
                </a:lnTo>
                <a:lnTo>
                  <a:pt x="1413015" y="1454602"/>
                </a:lnTo>
                <a:lnTo>
                  <a:pt x="1459624" y="1450194"/>
                </a:lnTo>
                <a:close/>
              </a:path>
              <a:path w="5283835" h="1468120">
                <a:moveTo>
                  <a:pt x="2171318" y="1450194"/>
                </a:moveTo>
                <a:lnTo>
                  <a:pt x="1472892" y="1450194"/>
                </a:lnTo>
                <a:lnTo>
                  <a:pt x="1469326" y="1454602"/>
                </a:lnTo>
                <a:lnTo>
                  <a:pt x="2165509" y="1454602"/>
                </a:lnTo>
                <a:lnTo>
                  <a:pt x="2171318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41" y="1450194"/>
                </a:lnTo>
                <a:lnTo>
                  <a:pt x="2292413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5" y="1450194"/>
                </a:moveTo>
                <a:lnTo>
                  <a:pt x="2643364" y="1450194"/>
                </a:lnTo>
                <a:lnTo>
                  <a:pt x="2646798" y="1454602"/>
                </a:lnTo>
                <a:lnTo>
                  <a:pt x="2896567" y="1454602"/>
                </a:lnTo>
                <a:lnTo>
                  <a:pt x="2902165" y="1450194"/>
                </a:lnTo>
                <a:close/>
              </a:path>
              <a:path w="5283835" h="1468120">
                <a:moveTo>
                  <a:pt x="3174082" y="1450194"/>
                </a:moveTo>
                <a:lnTo>
                  <a:pt x="3061189" y="1450194"/>
                </a:lnTo>
                <a:lnTo>
                  <a:pt x="3052149" y="1454602"/>
                </a:lnTo>
                <a:lnTo>
                  <a:pt x="3178757" y="1454602"/>
                </a:lnTo>
                <a:lnTo>
                  <a:pt x="3174082" y="1450194"/>
                </a:lnTo>
                <a:close/>
              </a:path>
              <a:path w="5283835" h="1468120">
                <a:moveTo>
                  <a:pt x="3350708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59" y="1454602"/>
                </a:lnTo>
                <a:lnTo>
                  <a:pt x="3350708" y="1450194"/>
                </a:lnTo>
                <a:close/>
              </a:path>
              <a:path w="5283835" h="1468120">
                <a:moveTo>
                  <a:pt x="4409470" y="1450194"/>
                </a:moveTo>
                <a:lnTo>
                  <a:pt x="3467980" y="1450194"/>
                </a:lnTo>
                <a:lnTo>
                  <a:pt x="3479449" y="1454602"/>
                </a:lnTo>
                <a:lnTo>
                  <a:pt x="4424292" y="1454602"/>
                </a:lnTo>
                <a:lnTo>
                  <a:pt x="4409470" y="1450194"/>
                </a:lnTo>
                <a:close/>
              </a:path>
              <a:path w="5283835" h="1468120">
                <a:moveTo>
                  <a:pt x="4831929" y="1450194"/>
                </a:moveTo>
                <a:lnTo>
                  <a:pt x="4448361" y="1450194"/>
                </a:lnTo>
                <a:lnTo>
                  <a:pt x="4453985" y="1454602"/>
                </a:lnTo>
                <a:lnTo>
                  <a:pt x="4839453" y="1454602"/>
                </a:lnTo>
                <a:lnTo>
                  <a:pt x="4831929" y="1450194"/>
                </a:lnTo>
                <a:close/>
              </a:path>
              <a:path w="5283835" h="1468120">
                <a:moveTo>
                  <a:pt x="4931870" y="1450194"/>
                </a:moveTo>
                <a:lnTo>
                  <a:pt x="4927657" y="1450194"/>
                </a:lnTo>
                <a:lnTo>
                  <a:pt x="4917949" y="1454602"/>
                </a:lnTo>
                <a:lnTo>
                  <a:pt x="4928123" y="1454602"/>
                </a:lnTo>
                <a:lnTo>
                  <a:pt x="4931870" y="1450194"/>
                </a:lnTo>
                <a:close/>
              </a:path>
              <a:path w="5283835" h="1468120">
                <a:moveTo>
                  <a:pt x="5027233" y="1450194"/>
                </a:moveTo>
                <a:lnTo>
                  <a:pt x="4970400" y="1450194"/>
                </a:lnTo>
                <a:lnTo>
                  <a:pt x="4955904" y="1454602"/>
                </a:lnTo>
                <a:lnTo>
                  <a:pt x="5041011" y="1454602"/>
                </a:lnTo>
                <a:lnTo>
                  <a:pt x="5027233" y="1450194"/>
                </a:lnTo>
                <a:close/>
              </a:path>
              <a:path w="5283835" h="1468120">
                <a:moveTo>
                  <a:pt x="257842" y="1445786"/>
                </a:moveTo>
                <a:lnTo>
                  <a:pt x="221610" y="1445786"/>
                </a:lnTo>
                <a:lnTo>
                  <a:pt x="210498" y="1450194"/>
                </a:lnTo>
                <a:lnTo>
                  <a:pt x="257709" y="1450194"/>
                </a:lnTo>
                <a:lnTo>
                  <a:pt x="257842" y="1445786"/>
                </a:lnTo>
                <a:close/>
              </a:path>
              <a:path w="5283835" h="1468120">
                <a:moveTo>
                  <a:pt x="624965" y="1445786"/>
                </a:moveTo>
                <a:lnTo>
                  <a:pt x="351967" y="1445786"/>
                </a:lnTo>
                <a:lnTo>
                  <a:pt x="353357" y="1450194"/>
                </a:lnTo>
                <a:lnTo>
                  <a:pt x="638395" y="1450194"/>
                </a:lnTo>
                <a:lnTo>
                  <a:pt x="624965" y="1445786"/>
                </a:lnTo>
                <a:close/>
              </a:path>
              <a:path w="5283835" h="1468120">
                <a:moveTo>
                  <a:pt x="994100" y="1445786"/>
                </a:moveTo>
                <a:lnTo>
                  <a:pt x="650928" y="1445786"/>
                </a:lnTo>
                <a:lnTo>
                  <a:pt x="638395" y="1450194"/>
                </a:lnTo>
                <a:lnTo>
                  <a:pt x="983320" y="1450194"/>
                </a:lnTo>
                <a:lnTo>
                  <a:pt x="994100" y="1445786"/>
                </a:lnTo>
                <a:close/>
              </a:path>
              <a:path w="5283835" h="1468120">
                <a:moveTo>
                  <a:pt x="1227641" y="1445786"/>
                </a:moveTo>
                <a:lnTo>
                  <a:pt x="1138315" y="1445786"/>
                </a:lnTo>
                <a:lnTo>
                  <a:pt x="1144887" y="1450194"/>
                </a:lnTo>
                <a:lnTo>
                  <a:pt x="1239491" y="1450194"/>
                </a:lnTo>
                <a:lnTo>
                  <a:pt x="1227641" y="1445786"/>
                </a:lnTo>
                <a:close/>
              </a:path>
              <a:path w="5283835" h="1468120">
                <a:moveTo>
                  <a:pt x="1708756" y="1445786"/>
                </a:moveTo>
                <a:lnTo>
                  <a:pt x="1642218" y="1445786"/>
                </a:lnTo>
                <a:lnTo>
                  <a:pt x="1644602" y="1450194"/>
                </a:lnTo>
                <a:lnTo>
                  <a:pt x="1721614" y="1450194"/>
                </a:lnTo>
                <a:lnTo>
                  <a:pt x="1708756" y="1445786"/>
                </a:lnTo>
                <a:close/>
              </a:path>
              <a:path w="5283835" h="1468120">
                <a:moveTo>
                  <a:pt x="1824948" y="1445786"/>
                </a:moveTo>
                <a:lnTo>
                  <a:pt x="1776290" y="1445786"/>
                </a:lnTo>
                <a:lnTo>
                  <a:pt x="1782887" y="1450194"/>
                </a:lnTo>
                <a:lnTo>
                  <a:pt x="1834293" y="1450194"/>
                </a:lnTo>
                <a:lnTo>
                  <a:pt x="1824948" y="1445786"/>
                </a:lnTo>
                <a:close/>
              </a:path>
              <a:path w="5283835" h="1468120">
                <a:moveTo>
                  <a:pt x="1963950" y="1445786"/>
                </a:moveTo>
                <a:lnTo>
                  <a:pt x="1957466" y="1445786"/>
                </a:lnTo>
                <a:lnTo>
                  <a:pt x="1960027" y="1450194"/>
                </a:lnTo>
                <a:lnTo>
                  <a:pt x="1989074" y="1450194"/>
                </a:lnTo>
                <a:lnTo>
                  <a:pt x="1963950" y="1445786"/>
                </a:lnTo>
                <a:close/>
              </a:path>
              <a:path w="5283835" h="1468120">
                <a:moveTo>
                  <a:pt x="4017475" y="1445786"/>
                </a:moveTo>
                <a:lnTo>
                  <a:pt x="4002178" y="1445786"/>
                </a:lnTo>
                <a:lnTo>
                  <a:pt x="3986580" y="1450194"/>
                </a:lnTo>
                <a:lnTo>
                  <a:pt x="4031989" y="1450194"/>
                </a:lnTo>
                <a:lnTo>
                  <a:pt x="4017475" y="1445786"/>
                </a:lnTo>
                <a:close/>
              </a:path>
              <a:path w="5283835" h="1468120">
                <a:moveTo>
                  <a:pt x="158192" y="1441378"/>
                </a:moveTo>
                <a:lnTo>
                  <a:pt x="143421" y="1441378"/>
                </a:lnTo>
                <a:lnTo>
                  <a:pt x="136094" y="1445786"/>
                </a:lnTo>
                <a:lnTo>
                  <a:pt x="161087" y="1445786"/>
                </a:lnTo>
                <a:lnTo>
                  <a:pt x="158192" y="1441378"/>
                </a:lnTo>
                <a:close/>
              </a:path>
              <a:path w="5283835" h="1468120">
                <a:moveTo>
                  <a:pt x="24767" y="1322365"/>
                </a:moveTo>
                <a:lnTo>
                  <a:pt x="23874" y="1322365"/>
                </a:lnTo>
                <a:lnTo>
                  <a:pt x="23840" y="1335589"/>
                </a:lnTo>
                <a:lnTo>
                  <a:pt x="24165" y="1335589"/>
                </a:lnTo>
                <a:lnTo>
                  <a:pt x="24108" y="1344404"/>
                </a:lnTo>
                <a:lnTo>
                  <a:pt x="24563" y="1331181"/>
                </a:lnTo>
                <a:lnTo>
                  <a:pt x="24767" y="1322365"/>
                </a:lnTo>
                <a:close/>
              </a:path>
              <a:path w="5283835" h="1468120">
                <a:moveTo>
                  <a:pt x="23874" y="1322365"/>
                </a:moveTo>
                <a:lnTo>
                  <a:pt x="23812" y="1335589"/>
                </a:lnTo>
                <a:lnTo>
                  <a:pt x="23874" y="1322365"/>
                </a:lnTo>
                <a:close/>
              </a:path>
              <a:path w="5283835" h="1468120">
                <a:moveTo>
                  <a:pt x="22146" y="1079931"/>
                </a:moveTo>
                <a:lnTo>
                  <a:pt x="21858" y="1079931"/>
                </a:lnTo>
                <a:lnTo>
                  <a:pt x="22185" y="1088747"/>
                </a:lnTo>
                <a:lnTo>
                  <a:pt x="22146" y="1079931"/>
                </a:lnTo>
                <a:close/>
              </a:path>
              <a:path w="5283835" h="1468120">
                <a:moveTo>
                  <a:pt x="23189" y="859537"/>
                </a:moveTo>
                <a:lnTo>
                  <a:pt x="19833" y="859537"/>
                </a:lnTo>
                <a:lnTo>
                  <a:pt x="20288" y="863945"/>
                </a:lnTo>
                <a:lnTo>
                  <a:pt x="20702" y="872761"/>
                </a:lnTo>
                <a:lnTo>
                  <a:pt x="21687" y="916840"/>
                </a:lnTo>
                <a:lnTo>
                  <a:pt x="21701" y="934471"/>
                </a:lnTo>
                <a:lnTo>
                  <a:pt x="22754" y="921248"/>
                </a:lnTo>
                <a:lnTo>
                  <a:pt x="23469" y="912432"/>
                </a:lnTo>
                <a:lnTo>
                  <a:pt x="23894" y="903616"/>
                </a:lnTo>
                <a:lnTo>
                  <a:pt x="24079" y="899208"/>
                </a:lnTo>
                <a:lnTo>
                  <a:pt x="24071" y="890392"/>
                </a:lnTo>
                <a:lnTo>
                  <a:pt x="23920" y="881577"/>
                </a:lnTo>
                <a:lnTo>
                  <a:pt x="23674" y="877169"/>
                </a:lnTo>
                <a:lnTo>
                  <a:pt x="23382" y="868353"/>
                </a:lnTo>
                <a:lnTo>
                  <a:pt x="23189" y="859537"/>
                </a:lnTo>
                <a:close/>
              </a:path>
              <a:path w="5283835" h="1468120">
                <a:moveTo>
                  <a:pt x="19796" y="912432"/>
                </a:moveTo>
                <a:lnTo>
                  <a:pt x="19520" y="912432"/>
                </a:lnTo>
                <a:lnTo>
                  <a:pt x="19771" y="921248"/>
                </a:lnTo>
                <a:lnTo>
                  <a:pt x="19932" y="925655"/>
                </a:lnTo>
                <a:lnTo>
                  <a:pt x="20174" y="930063"/>
                </a:lnTo>
                <a:lnTo>
                  <a:pt x="19796" y="912432"/>
                </a:lnTo>
                <a:close/>
              </a:path>
              <a:path w="5283835" h="1468120">
                <a:moveTo>
                  <a:pt x="729" y="555393"/>
                </a:moveTo>
                <a:lnTo>
                  <a:pt x="378" y="568617"/>
                </a:lnTo>
                <a:lnTo>
                  <a:pt x="141" y="581840"/>
                </a:lnTo>
                <a:lnTo>
                  <a:pt x="7" y="590656"/>
                </a:lnTo>
                <a:lnTo>
                  <a:pt x="10" y="599472"/>
                </a:lnTo>
                <a:lnTo>
                  <a:pt x="127" y="603880"/>
                </a:lnTo>
                <a:lnTo>
                  <a:pt x="309" y="608288"/>
                </a:lnTo>
                <a:lnTo>
                  <a:pt x="2561" y="608288"/>
                </a:lnTo>
                <a:lnTo>
                  <a:pt x="2906" y="612696"/>
                </a:lnTo>
                <a:lnTo>
                  <a:pt x="3228" y="612696"/>
                </a:lnTo>
                <a:lnTo>
                  <a:pt x="3517" y="617103"/>
                </a:lnTo>
                <a:lnTo>
                  <a:pt x="3763" y="625919"/>
                </a:lnTo>
                <a:lnTo>
                  <a:pt x="3956" y="634735"/>
                </a:lnTo>
                <a:lnTo>
                  <a:pt x="4087" y="643551"/>
                </a:lnTo>
                <a:lnTo>
                  <a:pt x="3487" y="647959"/>
                </a:lnTo>
                <a:lnTo>
                  <a:pt x="999" y="647959"/>
                </a:lnTo>
                <a:lnTo>
                  <a:pt x="527" y="652367"/>
                </a:lnTo>
                <a:lnTo>
                  <a:pt x="184" y="665590"/>
                </a:lnTo>
                <a:lnTo>
                  <a:pt x="25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1" y="700853"/>
                </a:lnTo>
                <a:lnTo>
                  <a:pt x="347" y="709669"/>
                </a:lnTo>
                <a:lnTo>
                  <a:pt x="594" y="722893"/>
                </a:lnTo>
                <a:lnTo>
                  <a:pt x="879" y="736116"/>
                </a:lnTo>
                <a:lnTo>
                  <a:pt x="1505" y="766972"/>
                </a:lnTo>
                <a:lnTo>
                  <a:pt x="1816" y="780195"/>
                </a:lnTo>
                <a:lnTo>
                  <a:pt x="2107" y="793419"/>
                </a:lnTo>
                <a:lnTo>
                  <a:pt x="2363" y="811050"/>
                </a:lnTo>
                <a:lnTo>
                  <a:pt x="2569" y="824274"/>
                </a:lnTo>
                <a:lnTo>
                  <a:pt x="2711" y="837498"/>
                </a:lnTo>
                <a:lnTo>
                  <a:pt x="2745" y="868353"/>
                </a:lnTo>
                <a:lnTo>
                  <a:pt x="2608" y="881577"/>
                </a:lnTo>
                <a:lnTo>
                  <a:pt x="2349" y="894800"/>
                </a:lnTo>
                <a:lnTo>
                  <a:pt x="2924" y="890392"/>
                </a:lnTo>
                <a:lnTo>
                  <a:pt x="3561" y="885984"/>
                </a:lnTo>
                <a:lnTo>
                  <a:pt x="19228" y="885984"/>
                </a:lnTo>
                <a:lnTo>
                  <a:pt x="18849" y="868353"/>
                </a:lnTo>
                <a:lnTo>
                  <a:pt x="19349" y="863945"/>
                </a:lnTo>
                <a:lnTo>
                  <a:pt x="19833" y="859537"/>
                </a:lnTo>
                <a:lnTo>
                  <a:pt x="23189" y="859537"/>
                </a:lnTo>
                <a:lnTo>
                  <a:pt x="23092" y="855129"/>
                </a:lnTo>
                <a:lnTo>
                  <a:pt x="22853" y="846313"/>
                </a:lnTo>
                <a:lnTo>
                  <a:pt x="22714" y="828682"/>
                </a:lnTo>
                <a:lnTo>
                  <a:pt x="22723" y="815458"/>
                </a:lnTo>
                <a:lnTo>
                  <a:pt x="22930" y="793419"/>
                </a:lnTo>
                <a:lnTo>
                  <a:pt x="21421" y="784603"/>
                </a:lnTo>
                <a:lnTo>
                  <a:pt x="21006" y="771379"/>
                </a:lnTo>
                <a:lnTo>
                  <a:pt x="21231" y="758156"/>
                </a:lnTo>
                <a:lnTo>
                  <a:pt x="21736" y="740524"/>
                </a:lnTo>
                <a:lnTo>
                  <a:pt x="22148" y="740524"/>
                </a:lnTo>
                <a:lnTo>
                  <a:pt x="22241" y="727301"/>
                </a:lnTo>
                <a:lnTo>
                  <a:pt x="22284" y="709669"/>
                </a:lnTo>
                <a:lnTo>
                  <a:pt x="22216" y="696445"/>
                </a:lnTo>
                <a:lnTo>
                  <a:pt x="22042" y="683222"/>
                </a:lnTo>
                <a:lnTo>
                  <a:pt x="21735" y="669998"/>
                </a:lnTo>
                <a:lnTo>
                  <a:pt x="22336" y="665590"/>
                </a:lnTo>
                <a:lnTo>
                  <a:pt x="22719" y="656774"/>
                </a:lnTo>
                <a:lnTo>
                  <a:pt x="22925" y="643551"/>
                </a:lnTo>
                <a:lnTo>
                  <a:pt x="22974" y="634735"/>
                </a:lnTo>
                <a:lnTo>
                  <a:pt x="22930" y="603880"/>
                </a:lnTo>
                <a:lnTo>
                  <a:pt x="22845" y="581840"/>
                </a:lnTo>
                <a:lnTo>
                  <a:pt x="25650" y="581840"/>
                </a:lnTo>
                <a:lnTo>
                  <a:pt x="25431" y="573025"/>
                </a:lnTo>
                <a:lnTo>
                  <a:pt x="1169" y="573025"/>
                </a:lnTo>
                <a:lnTo>
                  <a:pt x="933" y="564209"/>
                </a:lnTo>
                <a:lnTo>
                  <a:pt x="729" y="555393"/>
                </a:lnTo>
                <a:close/>
              </a:path>
              <a:path w="5283835" h="1468120">
                <a:moveTo>
                  <a:pt x="26796" y="771379"/>
                </a:moveTo>
                <a:lnTo>
                  <a:pt x="23382" y="771379"/>
                </a:lnTo>
                <a:lnTo>
                  <a:pt x="24429" y="819866"/>
                </a:lnTo>
                <a:lnTo>
                  <a:pt x="25211" y="811050"/>
                </a:lnTo>
                <a:lnTo>
                  <a:pt x="25817" y="797827"/>
                </a:lnTo>
                <a:lnTo>
                  <a:pt x="26277" y="789011"/>
                </a:lnTo>
                <a:lnTo>
                  <a:pt x="26622" y="780195"/>
                </a:lnTo>
                <a:lnTo>
                  <a:pt x="26796" y="771379"/>
                </a:lnTo>
                <a:close/>
              </a:path>
              <a:path w="5283835" h="1468120">
                <a:moveTo>
                  <a:pt x="22148" y="740524"/>
                </a:moveTo>
                <a:lnTo>
                  <a:pt x="21846" y="740524"/>
                </a:lnTo>
                <a:lnTo>
                  <a:pt x="22216" y="749340"/>
                </a:lnTo>
                <a:lnTo>
                  <a:pt x="22635" y="766972"/>
                </a:lnTo>
                <a:lnTo>
                  <a:pt x="22906" y="780195"/>
                </a:lnTo>
                <a:lnTo>
                  <a:pt x="22835" y="793419"/>
                </a:lnTo>
                <a:lnTo>
                  <a:pt x="23382" y="771379"/>
                </a:lnTo>
                <a:lnTo>
                  <a:pt x="26796" y="771379"/>
                </a:lnTo>
                <a:lnTo>
                  <a:pt x="26883" y="766972"/>
                </a:lnTo>
                <a:lnTo>
                  <a:pt x="27022" y="758156"/>
                </a:lnTo>
                <a:lnTo>
                  <a:pt x="22946" y="758156"/>
                </a:lnTo>
                <a:lnTo>
                  <a:pt x="22503" y="753748"/>
                </a:lnTo>
                <a:lnTo>
                  <a:pt x="22117" y="744932"/>
                </a:lnTo>
                <a:lnTo>
                  <a:pt x="22148" y="740524"/>
                </a:lnTo>
                <a:close/>
              </a:path>
              <a:path w="5283835" h="1468120">
                <a:moveTo>
                  <a:pt x="28419" y="683222"/>
                </a:moveTo>
                <a:lnTo>
                  <a:pt x="28208" y="683222"/>
                </a:lnTo>
                <a:lnTo>
                  <a:pt x="27913" y="692037"/>
                </a:lnTo>
                <a:lnTo>
                  <a:pt x="27547" y="696445"/>
                </a:lnTo>
                <a:lnTo>
                  <a:pt x="24496" y="749340"/>
                </a:lnTo>
                <a:lnTo>
                  <a:pt x="23954" y="753748"/>
                </a:lnTo>
                <a:lnTo>
                  <a:pt x="23434" y="758156"/>
                </a:lnTo>
                <a:lnTo>
                  <a:pt x="27022" y="758156"/>
                </a:lnTo>
                <a:lnTo>
                  <a:pt x="27092" y="753748"/>
                </a:lnTo>
                <a:lnTo>
                  <a:pt x="27473" y="727301"/>
                </a:lnTo>
                <a:lnTo>
                  <a:pt x="28012" y="696445"/>
                </a:lnTo>
                <a:lnTo>
                  <a:pt x="28419" y="683222"/>
                </a:lnTo>
                <a:close/>
              </a:path>
              <a:path w="5283835" h="1468120">
                <a:moveTo>
                  <a:pt x="23068" y="427564"/>
                </a:moveTo>
                <a:lnTo>
                  <a:pt x="8354" y="427564"/>
                </a:lnTo>
                <a:lnTo>
                  <a:pt x="8559" y="436380"/>
                </a:lnTo>
                <a:lnTo>
                  <a:pt x="8433" y="449604"/>
                </a:lnTo>
                <a:lnTo>
                  <a:pt x="6645" y="489275"/>
                </a:lnTo>
                <a:lnTo>
                  <a:pt x="3945" y="528946"/>
                </a:lnTo>
                <a:lnTo>
                  <a:pt x="3110" y="542169"/>
                </a:lnTo>
                <a:lnTo>
                  <a:pt x="2402" y="555393"/>
                </a:lnTo>
                <a:lnTo>
                  <a:pt x="1880" y="568617"/>
                </a:lnTo>
                <a:lnTo>
                  <a:pt x="1472" y="573025"/>
                </a:lnTo>
                <a:lnTo>
                  <a:pt x="25431" y="573025"/>
                </a:lnTo>
                <a:lnTo>
                  <a:pt x="25212" y="564209"/>
                </a:lnTo>
                <a:lnTo>
                  <a:pt x="24695" y="550985"/>
                </a:lnTo>
                <a:lnTo>
                  <a:pt x="24120" y="542169"/>
                </a:lnTo>
                <a:lnTo>
                  <a:pt x="23508" y="533354"/>
                </a:lnTo>
                <a:lnTo>
                  <a:pt x="22249" y="515722"/>
                </a:lnTo>
                <a:lnTo>
                  <a:pt x="22478" y="489275"/>
                </a:lnTo>
                <a:lnTo>
                  <a:pt x="24473" y="449604"/>
                </a:lnTo>
                <a:lnTo>
                  <a:pt x="26288" y="436380"/>
                </a:lnTo>
                <a:lnTo>
                  <a:pt x="26316" y="431972"/>
                </a:lnTo>
                <a:lnTo>
                  <a:pt x="23318" y="431972"/>
                </a:lnTo>
                <a:lnTo>
                  <a:pt x="23068" y="427564"/>
                </a:lnTo>
                <a:close/>
              </a:path>
              <a:path w="5283835" h="1468120">
                <a:moveTo>
                  <a:pt x="22150" y="268880"/>
                </a:moveTo>
                <a:lnTo>
                  <a:pt x="8089" y="268880"/>
                </a:lnTo>
                <a:lnTo>
                  <a:pt x="8865" y="273288"/>
                </a:lnTo>
                <a:lnTo>
                  <a:pt x="9349" y="277696"/>
                </a:lnTo>
                <a:lnTo>
                  <a:pt x="9581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1" y="317367"/>
                </a:lnTo>
                <a:lnTo>
                  <a:pt x="7936" y="361446"/>
                </a:lnTo>
                <a:lnTo>
                  <a:pt x="7528" y="379078"/>
                </a:lnTo>
                <a:lnTo>
                  <a:pt x="7188" y="396709"/>
                </a:lnTo>
                <a:lnTo>
                  <a:pt x="6955" y="409933"/>
                </a:lnTo>
                <a:lnTo>
                  <a:pt x="6934" y="414341"/>
                </a:lnTo>
                <a:lnTo>
                  <a:pt x="6897" y="431972"/>
                </a:lnTo>
                <a:lnTo>
                  <a:pt x="6974" y="445196"/>
                </a:lnTo>
                <a:lnTo>
                  <a:pt x="8354" y="427564"/>
                </a:lnTo>
                <a:lnTo>
                  <a:pt x="23068" y="427564"/>
                </a:lnTo>
                <a:lnTo>
                  <a:pt x="22845" y="423156"/>
                </a:lnTo>
                <a:lnTo>
                  <a:pt x="22656" y="418749"/>
                </a:lnTo>
                <a:lnTo>
                  <a:pt x="22506" y="405525"/>
                </a:lnTo>
                <a:lnTo>
                  <a:pt x="22402" y="392301"/>
                </a:lnTo>
                <a:lnTo>
                  <a:pt x="22579" y="379078"/>
                </a:lnTo>
                <a:lnTo>
                  <a:pt x="22706" y="370262"/>
                </a:lnTo>
                <a:lnTo>
                  <a:pt x="22786" y="357038"/>
                </a:lnTo>
                <a:lnTo>
                  <a:pt x="22812" y="334999"/>
                </a:lnTo>
                <a:lnTo>
                  <a:pt x="22764" y="321775"/>
                </a:lnTo>
                <a:lnTo>
                  <a:pt x="22678" y="308551"/>
                </a:lnTo>
                <a:lnTo>
                  <a:pt x="22557" y="299736"/>
                </a:lnTo>
                <a:lnTo>
                  <a:pt x="22404" y="286512"/>
                </a:lnTo>
                <a:lnTo>
                  <a:pt x="22221" y="273288"/>
                </a:lnTo>
                <a:lnTo>
                  <a:pt x="22150" y="268880"/>
                </a:lnTo>
                <a:close/>
              </a:path>
              <a:path w="5283835" h="1468120">
                <a:moveTo>
                  <a:pt x="26276" y="409933"/>
                </a:moveTo>
                <a:lnTo>
                  <a:pt x="25585" y="409933"/>
                </a:lnTo>
                <a:lnTo>
                  <a:pt x="25331" y="414341"/>
                </a:lnTo>
                <a:lnTo>
                  <a:pt x="24769" y="418749"/>
                </a:lnTo>
                <a:lnTo>
                  <a:pt x="23876" y="431972"/>
                </a:lnTo>
                <a:lnTo>
                  <a:pt x="26316" y="431972"/>
                </a:lnTo>
                <a:lnTo>
                  <a:pt x="26276" y="409933"/>
                </a:lnTo>
                <a:close/>
              </a:path>
              <a:path w="5283835" h="1468120">
                <a:moveTo>
                  <a:pt x="485957" y="8815"/>
                </a:moveTo>
                <a:lnTo>
                  <a:pt x="8521" y="8815"/>
                </a:lnTo>
                <a:lnTo>
                  <a:pt x="8464" y="30855"/>
                </a:lnTo>
                <a:lnTo>
                  <a:pt x="8047" y="57302"/>
                </a:lnTo>
                <a:lnTo>
                  <a:pt x="7937" y="70526"/>
                </a:lnTo>
                <a:lnTo>
                  <a:pt x="7906" y="83749"/>
                </a:lnTo>
                <a:lnTo>
                  <a:pt x="7600" y="92565"/>
                </a:lnTo>
                <a:lnTo>
                  <a:pt x="7276" y="110197"/>
                </a:lnTo>
                <a:lnTo>
                  <a:pt x="7035" y="127828"/>
                </a:lnTo>
                <a:lnTo>
                  <a:pt x="6865" y="136644"/>
                </a:lnTo>
                <a:lnTo>
                  <a:pt x="6759" y="149868"/>
                </a:lnTo>
                <a:lnTo>
                  <a:pt x="6723" y="171907"/>
                </a:lnTo>
                <a:lnTo>
                  <a:pt x="6775" y="176315"/>
                </a:lnTo>
                <a:lnTo>
                  <a:pt x="6990" y="189539"/>
                </a:lnTo>
                <a:lnTo>
                  <a:pt x="7050" y="193946"/>
                </a:lnTo>
                <a:lnTo>
                  <a:pt x="7066" y="211578"/>
                </a:lnTo>
                <a:lnTo>
                  <a:pt x="6985" y="220394"/>
                </a:lnTo>
                <a:lnTo>
                  <a:pt x="6636" y="242433"/>
                </a:lnTo>
                <a:lnTo>
                  <a:pt x="5978" y="273288"/>
                </a:lnTo>
                <a:lnTo>
                  <a:pt x="8089" y="268880"/>
                </a:lnTo>
                <a:lnTo>
                  <a:pt x="22150" y="268880"/>
                </a:lnTo>
                <a:lnTo>
                  <a:pt x="22010" y="260065"/>
                </a:lnTo>
                <a:lnTo>
                  <a:pt x="21774" y="246841"/>
                </a:lnTo>
                <a:lnTo>
                  <a:pt x="21515" y="233617"/>
                </a:lnTo>
                <a:lnTo>
                  <a:pt x="20940" y="207170"/>
                </a:lnTo>
                <a:lnTo>
                  <a:pt x="21127" y="189539"/>
                </a:lnTo>
                <a:lnTo>
                  <a:pt x="21318" y="180723"/>
                </a:lnTo>
                <a:lnTo>
                  <a:pt x="21513" y="176315"/>
                </a:lnTo>
                <a:lnTo>
                  <a:pt x="22562" y="176315"/>
                </a:lnTo>
                <a:lnTo>
                  <a:pt x="20925" y="141052"/>
                </a:lnTo>
                <a:lnTo>
                  <a:pt x="20978" y="127828"/>
                </a:lnTo>
                <a:lnTo>
                  <a:pt x="21873" y="127828"/>
                </a:lnTo>
                <a:lnTo>
                  <a:pt x="21728" y="123420"/>
                </a:lnTo>
                <a:lnTo>
                  <a:pt x="21387" y="119012"/>
                </a:lnTo>
                <a:lnTo>
                  <a:pt x="21010" y="114605"/>
                </a:lnTo>
                <a:lnTo>
                  <a:pt x="20608" y="114605"/>
                </a:lnTo>
                <a:lnTo>
                  <a:pt x="20196" y="110197"/>
                </a:lnTo>
                <a:lnTo>
                  <a:pt x="19787" y="110197"/>
                </a:lnTo>
                <a:lnTo>
                  <a:pt x="19394" y="105789"/>
                </a:lnTo>
                <a:lnTo>
                  <a:pt x="19031" y="96973"/>
                </a:lnTo>
                <a:lnTo>
                  <a:pt x="18710" y="88157"/>
                </a:lnTo>
                <a:lnTo>
                  <a:pt x="18445" y="74934"/>
                </a:lnTo>
                <a:lnTo>
                  <a:pt x="17751" y="70526"/>
                </a:lnTo>
                <a:lnTo>
                  <a:pt x="17588" y="61710"/>
                </a:lnTo>
                <a:lnTo>
                  <a:pt x="17712" y="52894"/>
                </a:lnTo>
                <a:lnTo>
                  <a:pt x="18078" y="35263"/>
                </a:lnTo>
                <a:lnTo>
                  <a:pt x="18214" y="30855"/>
                </a:lnTo>
                <a:lnTo>
                  <a:pt x="18699" y="17631"/>
                </a:lnTo>
                <a:lnTo>
                  <a:pt x="375754" y="17631"/>
                </a:lnTo>
                <a:lnTo>
                  <a:pt x="385916" y="13223"/>
                </a:lnTo>
                <a:lnTo>
                  <a:pt x="407898" y="13223"/>
                </a:lnTo>
                <a:lnTo>
                  <a:pt x="485957" y="8815"/>
                </a:lnTo>
                <a:close/>
              </a:path>
              <a:path w="5283835" h="1468120">
                <a:moveTo>
                  <a:pt x="22562" y="176315"/>
                </a:moveTo>
                <a:lnTo>
                  <a:pt x="21913" y="176315"/>
                </a:lnTo>
                <a:lnTo>
                  <a:pt x="22118" y="180723"/>
                </a:lnTo>
                <a:lnTo>
                  <a:pt x="22327" y="180723"/>
                </a:lnTo>
                <a:lnTo>
                  <a:pt x="22538" y="185131"/>
                </a:lnTo>
                <a:lnTo>
                  <a:pt x="22971" y="185131"/>
                </a:lnTo>
                <a:lnTo>
                  <a:pt x="22562" y="176315"/>
                </a:lnTo>
                <a:close/>
              </a:path>
              <a:path w="5283835" h="1468120">
                <a:moveTo>
                  <a:pt x="21873" y="127828"/>
                </a:moveTo>
                <a:lnTo>
                  <a:pt x="20978" y="127828"/>
                </a:lnTo>
                <a:lnTo>
                  <a:pt x="22018" y="132236"/>
                </a:lnTo>
                <a:lnTo>
                  <a:pt x="21873" y="127828"/>
                </a:lnTo>
                <a:close/>
              </a:path>
              <a:path w="5283835" h="1468120">
                <a:moveTo>
                  <a:pt x="2508062" y="22039"/>
                </a:moveTo>
                <a:lnTo>
                  <a:pt x="2393827" y="22039"/>
                </a:lnTo>
                <a:lnTo>
                  <a:pt x="2385488" y="26447"/>
                </a:lnTo>
                <a:lnTo>
                  <a:pt x="2496171" y="26447"/>
                </a:lnTo>
                <a:lnTo>
                  <a:pt x="2508062" y="22039"/>
                </a:lnTo>
                <a:close/>
              </a:path>
              <a:path w="5283835" h="1468120">
                <a:moveTo>
                  <a:pt x="261686" y="17631"/>
                </a:moveTo>
                <a:lnTo>
                  <a:pt x="28026" y="17631"/>
                </a:lnTo>
                <a:lnTo>
                  <a:pt x="43004" y="22039"/>
                </a:lnTo>
                <a:lnTo>
                  <a:pt x="252412" y="22039"/>
                </a:lnTo>
                <a:lnTo>
                  <a:pt x="261686" y="17631"/>
                </a:lnTo>
                <a:close/>
              </a:path>
              <a:path w="5283835" h="1468120">
                <a:moveTo>
                  <a:pt x="360197" y="17631"/>
                </a:moveTo>
                <a:lnTo>
                  <a:pt x="298952" y="17631"/>
                </a:lnTo>
                <a:lnTo>
                  <a:pt x="369554" y="22039"/>
                </a:lnTo>
                <a:lnTo>
                  <a:pt x="360197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25" y="17631"/>
                </a:lnTo>
                <a:lnTo>
                  <a:pt x="481443" y="22039"/>
                </a:lnTo>
                <a:lnTo>
                  <a:pt x="640757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3" y="20808"/>
                </a:moveTo>
                <a:lnTo>
                  <a:pt x="735716" y="22039"/>
                </a:lnTo>
                <a:lnTo>
                  <a:pt x="764776" y="22039"/>
                </a:lnTo>
                <a:lnTo>
                  <a:pt x="768823" y="20808"/>
                </a:lnTo>
                <a:close/>
              </a:path>
              <a:path w="5283835" h="1468120">
                <a:moveTo>
                  <a:pt x="927376" y="17631"/>
                </a:moveTo>
                <a:lnTo>
                  <a:pt x="854315" y="17631"/>
                </a:lnTo>
                <a:lnTo>
                  <a:pt x="856191" y="22039"/>
                </a:lnTo>
                <a:lnTo>
                  <a:pt x="919008" y="22039"/>
                </a:lnTo>
                <a:lnTo>
                  <a:pt x="927376" y="17631"/>
                </a:lnTo>
                <a:close/>
              </a:path>
              <a:path w="5283835" h="1468120">
                <a:moveTo>
                  <a:pt x="1071717" y="17631"/>
                </a:moveTo>
                <a:lnTo>
                  <a:pt x="1048616" y="17631"/>
                </a:lnTo>
                <a:lnTo>
                  <a:pt x="1044863" y="22039"/>
                </a:lnTo>
                <a:lnTo>
                  <a:pt x="1060723" y="22039"/>
                </a:lnTo>
                <a:lnTo>
                  <a:pt x="1071717" y="17631"/>
                </a:lnTo>
                <a:close/>
              </a:path>
              <a:path w="5283835" h="1468120">
                <a:moveTo>
                  <a:pt x="1363527" y="17631"/>
                </a:moveTo>
                <a:lnTo>
                  <a:pt x="1211521" y="17631"/>
                </a:lnTo>
                <a:lnTo>
                  <a:pt x="1208667" y="22039"/>
                </a:lnTo>
                <a:lnTo>
                  <a:pt x="1343399" y="22039"/>
                </a:lnTo>
                <a:lnTo>
                  <a:pt x="1363527" y="17631"/>
                </a:lnTo>
                <a:close/>
              </a:path>
              <a:path w="5283835" h="1468120">
                <a:moveTo>
                  <a:pt x="1498564" y="21451"/>
                </a:moveTo>
                <a:lnTo>
                  <a:pt x="1490717" y="22039"/>
                </a:lnTo>
                <a:lnTo>
                  <a:pt x="1496703" y="22039"/>
                </a:lnTo>
                <a:lnTo>
                  <a:pt x="1498564" y="21451"/>
                </a:lnTo>
                <a:close/>
              </a:path>
              <a:path w="5283835" h="1468120">
                <a:moveTo>
                  <a:pt x="1708119" y="17631"/>
                </a:moveTo>
                <a:lnTo>
                  <a:pt x="1669486" y="17631"/>
                </a:lnTo>
                <a:lnTo>
                  <a:pt x="1662869" y="22039"/>
                </a:lnTo>
                <a:lnTo>
                  <a:pt x="1715975" y="22039"/>
                </a:lnTo>
                <a:lnTo>
                  <a:pt x="1708119" y="17631"/>
                </a:lnTo>
                <a:close/>
              </a:path>
              <a:path w="5283835" h="1468120">
                <a:moveTo>
                  <a:pt x="1818961" y="17631"/>
                </a:moveTo>
                <a:lnTo>
                  <a:pt x="1786534" y="17631"/>
                </a:lnTo>
                <a:lnTo>
                  <a:pt x="1796538" y="22039"/>
                </a:lnTo>
                <a:lnTo>
                  <a:pt x="1818799" y="22039"/>
                </a:lnTo>
                <a:lnTo>
                  <a:pt x="1818961" y="17631"/>
                </a:lnTo>
                <a:close/>
              </a:path>
              <a:path w="5283835" h="1468120">
                <a:moveTo>
                  <a:pt x="1949284" y="17631"/>
                </a:moveTo>
                <a:lnTo>
                  <a:pt x="1866751" y="17631"/>
                </a:lnTo>
                <a:lnTo>
                  <a:pt x="1862451" y="22039"/>
                </a:lnTo>
                <a:lnTo>
                  <a:pt x="1949778" y="17862"/>
                </a:lnTo>
                <a:lnTo>
                  <a:pt x="1949284" y="17631"/>
                </a:lnTo>
                <a:close/>
              </a:path>
              <a:path w="5283835" h="1468120">
                <a:moveTo>
                  <a:pt x="2099291" y="17631"/>
                </a:moveTo>
                <a:lnTo>
                  <a:pt x="1954607" y="17631"/>
                </a:lnTo>
                <a:lnTo>
                  <a:pt x="1949778" y="17862"/>
                </a:lnTo>
                <a:lnTo>
                  <a:pt x="1958709" y="22039"/>
                </a:lnTo>
                <a:lnTo>
                  <a:pt x="2086607" y="22039"/>
                </a:lnTo>
                <a:lnTo>
                  <a:pt x="2099291" y="17631"/>
                </a:lnTo>
                <a:close/>
              </a:path>
              <a:path w="5283835" h="1468120">
                <a:moveTo>
                  <a:pt x="2292240" y="17631"/>
                </a:moveTo>
                <a:lnTo>
                  <a:pt x="2239435" y="17631"/>
                </a:lnTo>
                <a:lnTo>
                  <a:pt x="2251141" y="22039"/>
                </a:lnTo>
                <a:lnTo>
                  <a:pt x="2272257" y="22039"/>
                </a:lnTo>
                <a:lnTo>
                  <a:pt x="2292240" y="17631"/>
                </a:lnTo>
                <a:close/>
              </a:path>
              <a:path w="5283835" h="1468120">
                <a:moveTo>
                  <a:pt x="2468490" y="17631"/>
                </a:moveTo>
                <a:lnTo>
                  <a:pt x="2361905" y="17631"/>
                </a:lnTo>
                <a:lnTo>
                  <a:pt x="2349046" y="22039"/>
                </a:lnTo>
                <a:lnTo>
                  <a:pt x="2458482" y="22039"/>
                </a:lnTo>
                <a:lnTo>
                  <a:pt x="2468490" y="17631"/>
                </a:lnTo>
                <a:close/>
              </a:path>
              <a:path w="5283835" h="1468120">
                <a:moveTo>
                  <a:pt x="2862804" y="8815"/>
                </a:moveTo>
                <a:lnTo>
                  <a:pt x="2503456" y="8815"/>
                </a:lnTo>
                <a:lnTo>
                  <a:pt x="2490084" y="13223"/>
                </a:lnTo>
                <a:lnTo>
                  <a:pt x="2447449" y="13223"/>
                </a:lnTo>
                <a:lnTo>
                  <a:pt x="2432808" y="17631"/>
                </a:lnTo>
                <a:lnTo>
                  <a:pt x="2618066" y="17631"/>
                </a:lnTo>
                <a:lnTo>
                  <a:pt x="2611697" y="22039"/>
                </a:lnTo>
                <a:lnTo>
                  <a:pt x="2878794" y="22039"/>
                </a:lnTo>
                <a:lnTo>
                  <a:pt x="2867577" y="17631"/>
                </a:lnTo>
                <a:lnTo>
                  <a:pt x="2862221" y="13223"/>
                </a:lnTo>
                <a:lnTo>
                  <a:pt x="2862804" y="8815"/>
                </a:lnTo>
                <a:close/>
              </a:path>
              <a:path w="5283835" h="1468120">
                <a:moveTo>
                  <a:pt x="3073609" y="17631"/>
                </a:moveTo>
                <a:lnTo>
                  <a:pt x="3038364" y="17631"/>
                </a:lnTo>
                <a:lnTo>
                  <a:pt x="3040656" y="22039"/>
                </a:lnTo>
                <a:lnTo>
                  <a:pt x="3067916" y="22039"/>
                </a:lnTo>
                <a:lnTo>
                  <a:pt x="3073609" y="17631"/>
                </a:lnTo>
                <a:close/>
              </a:path>
              <a:path w="5283835" h="1468120">
                <a:moveTo>
                  <a:pt x="1664721" y="8815"/>
                </a:moveTo>
                <a:lnTo>
                  <a:pt x="490552" y="8815"/>
                </a:lnTo>
                <a:lnTo>
                  <a:pt x="483324" y="13223"/>
                </a:lnTo>
                <a:lnTo>
                  <a:pt x="879578" y="13223"/>
                </a:lnTo>
                <a:lnTo>
                  <a:pt x="876465" y="17631"/>
                </a:lnTo>
                <a:lnTo>
                  <a:pt x="1510663" y="17631"/>
                </a:lnTo>
                <a:lnTo>
                  <a:pt x="1498564" y="21451"/>
                </a:lnTo>
                <a:lnTo>
                  <a:pt x="1664781" y="9003"/>
                </a:lnTo>
                <a:lnTo>
                  <a:pt x="1664721" y="8815"/>
                </a:lnTo>
                <a:close/>
              </a:path>
              <a:path w="5283835" h="1468120">
                <a:moveTo>
                  <a:pt x="854315" y="17631"/>
                </a:moveTo>
                <a:lnTo>
                  <a:pt x="779273" y="17631"/>
                </a:lnTo>
                <a:lnTo>
                  <a:pt x="768823" y="20808"/>
                </a:lnTo>
                <a:lnTo>
                  <a:pt x="854315" y="17631"/>
                </a:lnTo>
                <a:close/>
              </a:path>
              <a:path w="5283835" h="1468120">
                <a:moveTo>
                  <a:pt x="1954607" y="17631"/>
                </a:moveTo>
                <a:lnTo>
                  <a:pt x="1949284" y="17631"/>
                </a:lnTo>
                <a:lnTo>
                  <a:pt x="1949778" y="17862"/>
                </a:lnTo>
                <a:lnTo>
                  <a:pt x="1954607" y="17631"/>
                </a:lnTo>
                <a:close/>
              </a:path>
              <a:path w="5283835" h="1468120">
                <a:moveTo>
                  <a:pt x="787889" y="13223"/>
                </a:moveTo>
                <a:lnTo>
                  <a:pt x="433791" y="13223"/>
                </a:lnTo>
                <a:lnTo>
                  <a:pt x="419970" y="17631"/>
                </a:lnTo>
                <a:lnTo>
                  <a:pt x="772668" y="17631"/>
                </a:lnTo>
                <a:lnTo>
                  <a:pt x="787889" y="13223"/>
                </a:lnTo>
                <a:close/>
              </a:path>
              <a:path w="5283835" h="1468120">
                <a:moveTo>
                  <a:pt x="2180000" y="13223"/>
                </a:moveTo>
                <a:lnTo>
                  <a:pt x="1670927" y="13223"/>
                </a:lnTo>
                <a:lnTo>
                  <a:pt x="1672965" y="17631"/>
                </a:lnTo>
                <a:lnTo>
                  <a:pt x="2169427" y="17631"/>
                </a:lnTo>
                <a:lnTo>
                  <a:pt x="2180000" y="13223"/>
                </a:lnTo>
                <a:close/>
              </a:path>
              <a:path w="5283835" h="1468120">
                <a:moveTo>
                  <a:pt x="2334813" y="13223"/>
                </a:moveTo>
                <a:lnTo>
                  <a:pt x="2234622" y="13223"/>
                </a:lnTo>
                <a:lnTo>
                  <a:pt x="2233791" y="17631"/>
                </a:lnTo>
                <a:lnTo>
                  <a:pt x="2322681" y="17631"/>
                </a:lnTo>
                <a:lnTo>
                  <a:pt x="2334813" y="13223"/>
                </a:lnTo>
                <a:close/>
              </a:path>
              <a:path w="5283835" h="1468120">
                <a:moveTo>
                  <a:pt x="3219351" y="13223"/>
                </a:moveTo>
                <a:lnTo>
                  <a:pt x="3021683" y="13223"/>
                </a:lnTo>
                <a:lnTo>
                  <a:pt x="3015293" y="17631"/>
                </a:lnTo>
                <a:lnTo>
                  <a:pt x="3209162" y="17631"/>
                </a:lnTo>
                <a:lnTo>
                  <a:pt x="3219351" y="13223"/>
                </a:lnTo>
                <a:close/>
              </a:path>
              <a:path w="5283835" h="1468120">
                <a:moveTo>
                  <a:pt x="3644158" y="13223"/>
                </a:moveTo>
                <a:lnTo>
                  <a:pt x="3593660" y="13223"/>
                </a:lnTo>
                <a:lnTo>
                  <a:pt x="3604275" y="17631"/>
                </a:lnTo>
                <a:lnTo>
                  <a:pt x="3642300" y="17631"/>
                </a:lnTo>
                <a:lnTo>
                  <a:pt x="3644158" y="13223"/>
                </a:lnTo>
                <a:close/>
              </a:path>
              <a:path w="5283835" h="1468120">
                <a:moveTo>
                  <a:pt x="3758623" y="13223"/>
                </a:moveTo>
                <a:lnTo>
                  <a:pt x="3688767" y="13223"/>
                </a:lnTo>
                <a:lnTo>
                  <a:pt x="3672496" y="17631"/>
                </a:lnTo>
                <a:lnTo>
                  <a:pt x="3765901" y="17631"/>
                </a:lnTo>
                <a:lnTo>
                  <a:pt x="3758623" y="13223"/>
                </a:lnTo>
                <a:close/>
              </a:path>
              <a:path w="5283835" h="1468120">
                <a:moveTo>
                  <a:pt x="2391328" y="8815"/>
                </a:moveTo>
                <a:lnTo>
                  <a:pt x="1667288" y="8815"/>
                </a:lnTo>
                <a:lnTo>
                  <a:pt x="1664781" y="9003"/>
                </a:lnTo>
                <a:lnTo>
                  <a:pt x="1666127" y="13223"/>
                </a:lnTo>
                <a:lnTo>
                  <a:pt x="2376146" y="13223"/>
                </a:lnTo>
                <a:lnTo>
                  <a:pt x="2391328" y="8815"/>
                </a:lnTo>
                <a:close/>
              </a:path>
              <a:path w="5283835" h="1468120">
                <a:moveTo>
                  <a:pt x="3309141" y="8815"/>
                </a:moveTo>
                <a:lnTo>
                  <a:pt x="3002468" y="8815"/>
                </a:lnTo>
                <a:lnTo>
                  <a:pt x="3013674" y="13223"/>
                </a:lnTo>
                <a:lnTo>
                  <a:pt x="3293522" y="13223"/>
                </a:lnTo>
                <a:lnTo>
                  <a:pt x="3309141" y="8815"/>
                </a:lnTo>
                <a:close/>
              </a:path>
              <a:path w="5283835" h="1468120">
                <a:moveTo>
                  <a:pt x="3696173" y="8815"/>
                </a:moveTo>
                <a:lnTo>
                  <a:pt x="3309141" y="8815"/>
                </a:lnTo>
                <a:lnTo>
                  <a:pt x="3311372" y="13223"/>
                </a:lnTo>
                <a:lnTo>
                  <a:pt x="3683179" y="13223"/>
                </a:lnTo>
                <a:lnTo>
                  <a:pt x="3696173" y="8815"/>
                </a:lnTo>
                <a:close/>
              </a:path>
              <a:path w="5283835" h="1468120">
                <a:moveTo>
                  <a:pt x="4022498" y="8815"/>
                </a:moveTo>
                <a:lnTo>
                  <a:pt x="3988583" y="8815"/>
                </a:lnTo>
                <a:lnTo>
                  <a:pt x="4039211" y="13223"/>
                </a:lnTo>
                <a:lnTo>
                  <a:pt x="4045318" y="13223"/>
                </a:lnTo>
                <a:lnTo>
                  <a:pt x="4022498" y="8815"/>
                </a:lnTo>
                <a:close/>
              </a:path>
              <a:path w="5283835" h="1468120">
                <a:moveTo>
                  <a:pt x="4324260" y="8815"/>
                </a:moveTo>
                <a:lnTo>
                  <a:pt x="4129040" y="8815"/>
                </a:lnTo>
                <a:lnTo>
                  <a:pt x="4128607" y="13223"/>
                </a:lnTo>
                <a:lnTo>
                  <a:pt x="4321086" y="13223"/>
                </a:lnTo>
                <a:lnTo>
                  <a:pt x="4324260" y="8815"/>
                </a:lnTo>
                <a:close/>
              </a:path>
              <a:path w="5283835" h="1468120">
                <a:moveTo>
                  <a:pt x="1667288" y="8815"/>
                </a:moveTo>
                <a:lnTo>
                  <a:pt x="1664721" y="8815"/>
                </a:lnTo>
                <a:lnTo>
                  <a:pt x="1664781" y="9003"/>
                </a:lnTo>
                <a:lnTo>
                  <a:pt x="1667288" y="8815"/>
                </a:lnTo>
                <a:close/>
              </a:path>
              <a:path w="5283835" h="1468120">
                <a:moveTo>
                  <a:pt x="211608" y="4407"/>
                </a:moveTo>
                <a:lnTo>
                  <a:pt x="196567" y="4407"/>
                </a:lnTo>
                <a:lnTo>
                  <a:pt x="181570" y="8815"/>
                </a:lnTo>
                <a:lnTo>
                  <a:pt x="222405" y="8815"/>
                </a:lnTo>
                <a:lnTo>
                  <a:pt x="211608" y="4407"/>
                </a:lnTo>
                <a:close/>
              </a:path>
              <a:path w="5283835" h="1468120">
                <a:moveTo>
                  <a:pt x="384639" y="4407"/>
                </a:moveTo>
                <a:lnTo>
                  <a:pt x="225836" y="4407"/>
                </a:lnTo>
                <a:lnTo>
                  <a:pt x="222405" y="8815"/>
                </a:lnTo>
                <a:lnTo>
                  <a:pt x="383871" y="8815"/>
                </a:lnTo>
                <a:lnTo>
                  <a:pt x="384639" y="4407"/>
                </a:lnTo>
                <a:close/>
              </a:path>
              <a:path w="5283835" h="1468120">
                <a:moveTo>
                  <a:pt x="1361413" y="4407"/>
                </a:moveTo>
                <a:lnTo>
                  <a:pt x="450934" y="4407"/>
                </a:lnTo>
                <a:lnTo>
                  <a:pt x="439562" y="8815"/>
                </a:lnTo>
                <a:lnTo>
                  <a:pt x="1378741" y="8815"/>
                </a:lnTo>
                <a:lnTo>
                  <a:pt x="1361413" y="4407"/>
                </a:lnTo>
                <a:close/>
              </a:path>
              <a:path w="5283835" h="1468120">
                <a:moveTo>
                  <a:pt x="1497263" y="4407"/>
                </a:moveTo>
                <a:lnTo>
                  <a:pt x="1484542" y="4407"/>
                </a:lnTo>
                <a:lnTo>
                  <a:pt x="1470602" y="8815"/>
                </a:lnTo>
                <a:lnTo>
                  <a:pt x="1493203" y="8815"/>
                </a:lnTo>
                <a:lnTo>
                  <a:pt x="1497263" y="4407"/>
                </a:lnTo>
                <a:close/>
              </a:path>
              <a:path w="5283835" h="1468120">
                <a:moveTo>
                  <a:pt x="1634841" y="4407"/>
                </a:moveTo>
                <a:lnTo>
                  <a:pt x="1542424" y="4407"/>
                </a:lnTo>
                <a:lnTo>
                  <a:pt x="1532920" y="8815"/>
                </a:lnTo>
                <a:lnTo>
                  <a:pt x="1639733" y="8815"/>
                </a:lnTo>
                <a:lnTo>
                  <a:pt x="1634841" y="4407"/>
                </a:lnTo>
                <a:close/>
              </a:path>
              <a:path w="5283835" h="1468120">
                <a:moveTo>
                  <a:pt x="1742354" y="4407"/>
                </a:moveTo>
                <a:lnTo>
                  <a:pt x="1674583" y="8815"/>
                </a:lnTo>
                <a:lnTo>
                  <a:pt x="1766094" y="8815"/>
                </a:lnTo>
                <a:lnTo>
                  <a:pt x="1742354" y="4407"/>
                </a:lnTo>
                <a:close/>
              </a:path>
              <a:path w="5283835" h="1468120">
                <a:moveTo>
                  <a:pt x="2474498" y="4407"/>
                </a:moveTo>
                <a:lnTo>
                  <a:pt x="1861061" y="4407"/>
                </a:lnTo>
                <a:lnTo>
                  <a:pt x="1850376" y="8815"/>
                </a:lnTo>
                <a:lnTo>
                  <a:pt x="2457138" y="8815"/>
                </a:lnTo>
                <a:lnTo>
                  <a:pt x="2474498" y="4407"/>
                </a:lnTo>
                <a:close/>
              </a:path>
              <a:path w="5283835" h="1468120">
                <a:moveTo>
                  <a:pt x="2566276" y="4407"/>
                </a:moveTo>
                <a:lnTo>
                  <a:pt x="2474498" y="4407"/>
                </a:lnTo>
                <a:lnTo>
                  <a:pt x="2494220" y="8815"/>
                </a:lnTo>
                <a:lnTo>
                  <a:pt x="2566276" y="4407"/>
                </a:lnTo>
                <a:close/>
              </a:path>
              <a:path w="5283835" h="1468120">
                <a:moveTo>
                  <a:pt x="4007005" y="4407"/>
                </a:moveTo>
                <a:lnTo>
                  <a:pt x="2566276" y="4407"/>
                </a:lnTo>
                <a:lnTo>
                  <a:pt x="2558493" y="8815"/>
                </a:lnTo>
                <a:lnTo>
                  <a:pt x="3989256" y="8815"/>
                </a:lnTo>
                <a:lnTo>
                  <a:pt x="4007005" y="4407"/>
                </a:lnTo>
                <a:close/>
              </a:path>
              <a:path w="5283835" h="1468120">
                <a:moveTo>
                  <a:pt x="4434300" y="4407"/>
                </a:moveTo>
                <a:lnTo>
                  <a:pt x="4130503" y="4407"/>
                </a:lnTo>
                <a:lnTo>
                  <a:pt x="4137790" y="8815"/>
                </a:lnTo>
                <a:lnTo>
                  <a:pt x="4421762" y="8815"/>
                </a:lnTo>
                <a:lnTo>
                  <a:pt x="4434300" y="4407"/>
                </a:lnTo>
                <a:close/>
              </a:path>
              <a:path w="5283835" h="1468120">
                <a:moveTo>
                  <a:pt x="4563727" y="4407"/>
                </a:moveTo>
                <a:lnTo>
                  <a:pt x="4518629" y="4407"/>
                </a:lnTo>
                <a:lnTo>
                  <a:pt x="4538884" y="8815"/>
                </a:lnTo>
                <a:lnTo>
                  <a:pt x="4604456" y="8815"/>
                </a:lnTo>
                <a:lnTo>
                  <a:pt x="4563727" y="4407"/>
                </a:lnTo>
                <a:close/>
              </a:path>
              <a:path w="5283835" h="1468120">
                <a:moveTo>
                  <a:pt x="621160" y="0"/>
                </a:moveTo>
                <a:lnTo>
                  <a:pt x="537939" y="0"/>
                </a:lnTo>
                <a:lnTo>
                  <a:pt x="525648" y="4407"/>
                </a:lnTo>
                <a:lnTo>
                  <a:pt x="615461" y="4407"/>
                </a:lnTo>
                <a:lnTo>
                  <a:pt x="621160" y="0"/>
                </a:lnTo>
                <a:close/>
              </a:path>
              <a:path w="5283835" h="1468120">
                <a:moveTo>
                  <a:pt x="2148338" y="0"/>
                </a:moveTo>
                <a:lnTo>
                  <a:pt x="2122517" y="0"/>
                </a:lnTo>
                <a:lnTo>
                  <a:pt x="2127154" y="4407"/>
                </a:lnTo>
                <a:lnTo>
                  <a:pt x="2172984" y="4407"/>
                </a:lnTo>
                <a:lnTo>
                  <a:pt x="2148338" y="0"/>
                </a:lnTo>
                <a:close/>
              </a:path>
              <a:path w="5283835" h="1468120">
                <a:moveTo>
                  <a:pt x="2215513" y="0"/>
                </a:moveTo>
                <a:lnTo>
                  <a:pt x="2216964" y="4407"/>
                </a:lnTo>
                <a:lnTo>
                  <a:pt x="2240525" y="4407"/>
                </a:lnTo>
                <a:lnTo>
                  <a:pt x="2215513" y="0"/>
                </a:lnTo>
                <a:close/>
              </a:path>
              <a:path w="5283835" h="1468120">
                <a:moveTo>
                  <a:pt x="2591979" y="0"/>
                </a:moveTo>
                <a:lnTo>
                  <a:pt x="2494180" y="0"/>
                </a:lnTo>
                <a:lnTo>
                  <a:pt x="2477673" y="4407"/>
                </a:lnTo>
                <a:lnTo>
                  <a:pt x="2607807" y="4407"/>
                </a:lnTo>
                <a:lnTo>
                  <a:pt x="2591979" y="0"/>
                </a:lnTo>
                <a:close/>
              </a:path>
              <a:path w="5283835" h="1468120">
                <a:moveTo>
                  <a:pt x="3428295" y="0"/>
                </a:moveTo>
                <a:lnTo>
                  <a:pt x="2848472" y="0"/>
                </a:lnTo>
                <a:lnTo>
                  <a:pt x="2820214" y="4407"/>
                </a:lnTo>
                <a:lnTo>
                  <a:pt x="3455632" y="4407"/>
                </a:lnTo>
                <a:lnTo>
                  <a:pt x="3428295" y="0"/>
                </a:lnTo>
                <a:close/>
              </a:path>
              <a:path w="5283835" h="1468120">
                <a:moveTo>
                  <a:pt x="3583486" y="0"/>
                </a:moveTo>
                <a:lnTo>
                  <a:pt x="3523135" y="0"/>
                </a:lnTo>
                <a:lnTo>
                  <a:pt x="3511274" y="4407"/>
                </a:lnTo>
                <a:lnTo>
                  <a:pt x="3600707" y="4407"/>
                </a:lnTo>
                <a:lnTo>
                  <a:pt x="3583486" y="0"/>
                </a:lnTo>
                <a:close/>
              </a:path>
              <a:path w="5283835" h="1468120">
                <a:moveTo>
                  <a:pt x="3891233" y="0"/>
                </a:moveTo>
                <a:lnTo>
                  <a:pt x="3829581" y="0"/>
                </a:lnTo>
                <a:lnTo>
                  <a:pt x="3813929" y="4407"/>
                </a:lnTo>
                <a:lnTo>
                  <a:pt x="3892186" y="4407"/>
                </a:lnTo>
                <a:lnTo>
                  <a:pt x="3891233" y="0"/>
                </a:lnTo>
                <a:close/>
              </a:path>
              <a:path w="5283835" h="1468120">
                <a:moveTo>
                  <a:pt x="4096423" y="0"/>
                </a:moveTo>
                <a:lnTo>
                  <a:pt x="3988904" y="0"/>
                </a:lnTo>
                <a:lnTo>
                  <a:pt x="3892186" y="4407"/>
                </a:lnTo>
                <a:lnTo>
                  <a:pt x="4110068" y="4407"/>
                </a:lnTo>
                <a:lnTo>
                  <a:pt x="4096423" y="0"/>
                </a:lnTo>
                <a:close/>
              </a:path>
              <a:path w="5283835" h="1468120">
                <a:moveTo>
                  <a:pt x="4096998" y="0"/>
                </a:moveTo>
                <a:lnTo>
                  <a:pt x="4096423" y="0"/>
                </a:lnTo>
                <a:lnTo>
                  <a:pt x="4110068" y="4407"/>
                </a:lnTo>
                <a:lnTo>
                  <a:pt x="4118456" y="4407"/>
                </a:lnTo>
                <a:lnTo>
                  <a:pt x="4096998" y="0"/>
                </a:lnTo>
                <a:close/>
              </a:path>
              <a:path w="5283835" h="1468120">
                <a:moveTo>
                  <a:pt x="4210341" y="0"/>
                </a:moveTo>
                <a:lnTo>
                  <a:pt x="4096998" y="0"/>
                </a:lnTo>
                <a:lnTo>
                  <a:pt x="4118456" y="4407"/>
                </a:lnTo>
                <a:lnTo>
                  <a:pt x="4206171" y="4407"/>
                </a:lnTo>
                <a:lnTo>
                  <a:pt x="4210341" y="0"/>
                </a:lnTo>
                <a:close/>
              </a:path>
              <a:path w="5283835" h="1468120">
                <a:moveTo>
                  <a:pt x="4534718" y="0"/>
                </a:moveTo>
                <a:lnTo>
                  <a:pt x="4401922" y="0"/>
                </a:lnTo>
                <a:lnTo>
                  <a:pt x="4417705" y="4407"/>
                </a:lnTo>
                <a:lnTo>
                  <a:pt x="4546168" y="4407"/>
                </a:lnTo>
                <a:lnTo>
                  <a:pt x="4534718" y="0"/>
                </a:lnTo>
                <a:close/>
              </a:path>
              <a:path w="5283835" h="1468120">
                <a:moveTo>
                  <a:pt x="4721130" y="0"/>
                </a:moveTo>
                <a:lnTo>
                  <a:pt x="4664041" y="0"/>
                </a:lnTo>
                <a:lnTo>
                  <a:pt x="4654537" y="4407"/>
                </a:lnTo>
                <a:lnTo>
                  <a:pt x="4728125" y="4407"/>
                </a:lnTo>
                <a:lnTo>
                  <a:pt x="4721130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2630" y="727100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01359" y="869851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48336" y="727236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94448" y="725174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46686" y="7263700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87453" y="725844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63241" y="725877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07390" y="725259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83758" y="7263037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7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47744" y="726265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16277" y="726223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86804" y="7264491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207627" y="726291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6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17290" y="726785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30628" y="726979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384218" y="726079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48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48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593778" y="7274524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1" y="0"/>
                </a:lnTo>
              </a:path>
            </a:pathLst>
          </a:custGeom>
          <a:ln w="344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645762" y="727227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670339" y="8721791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56635" y="871970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3666" y="788056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89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0595" y="846424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10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2001" y="8694956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085698" y="176699"/>
            <a:ext cx="6607794" cy="4982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488957" y="484438"/>
            <a:ext cx="691874" cy="714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214256" y="5502947"/>
            <a:ext cx="6348536" cy="4805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367147" y="1263088"/>
            <a:ext cx="6436257" cy="3896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254592" y="5498069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7" y="4672358"/>
                </a:moveTo>
                <a:lnTo>
                  <a:pt x="449257" y="4672358"/>
                </a:lnTo>
                <a:lnTo>
                  <a:pt x="463211" y="4716437"/>
                </a:lnTo>
                <a:lnTo>
                  <a:pt x="3499548" y="4716437"/>
                </a:lnTo>
                <a:lnTo>
                  <a:pt x="3515547" y="4672358"/>
                </a:lnTo>
                <a:close/>
              </a:path>
              <a:path w="6438900" h="4716780">
                <a:moveTo>
                  <a:pt x="5552204" y="4672358"/>
                </a:moveTo>
                <a:lnTo>
                  <a:pt x="4897321" y="4672358"/>
                </a:lnTo>
                <a:lnTo>
                  <a:pt x="4909913" y="4716437"/>
                </a:lnTo>
                <a:lnTo>
                  <a:pt x="5662232" y="4716437"/>
                </a:lnTo>
                <a:lnTo>
                  <a:pt x="5552204" y="4672358"/>
                </a:lnTo>
                <a:close/>
              </a:path>
              <a:path w="6438900" h="4716780">
                <a:moveTo>
                  <a:pt x="6068667" y="4672358"/>
                </a:moveTo>
                <a:lnTo>
                  <a:pt x="5999005" y="4672358"/>
                </a:lnTo>
                <a:lnTo>
                  <a:pt x="5986792" y="4716437"/>
                </a:lnTo>
                <a:lnTo>
                  <a:pt x="6057138" y="4716437"/>
                </a:lnTo>
                <a:lnTo>
                  <a:pt x="6068667" y="4672358"/>
                </a:lnTo>
                <a:close/>
              </a:path>
              <a:path w="6438900" h="4716780">
                <a:moveTo>
                  <a:pt x="389273" y="4628279"/>
                </a:moveTo>
                <a:lnTo>
                  <a:pt x="313971" y="4628279"/>
                </a:lnTo>
                <a:lnTo>
                  <a:pt x="327138" y="4672358"/>
                </a:lnTo>
                <a:lnTo>
                  <a:pt x="407152" y="4672358"/>
                </a:lnTo>
                <a:lnTo>
                  <a:pt x="389273" y="4628279"/>
                </a:lnTo>
                <a:close/>
              </a:path>
              <a:path w="6438900" h="4716780">
                <a:moveTo>
                  <a:pt x="4835618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1" y="4672358"/>
                </a:lnTo>
                <a:lnTo>
                  <a:pt x="4835618" y="4628279"/>
                </a:lnTo>
                <a:close/>
              </a:path>
              <a:path w="6438900" h="4716780">
                <a:moveTo>
                  <a:pt x="6142837" y="4628279"/>
                </a:moveTo>
                <a:lnTo>
                  <a:pt x="6105092" y="4628279"/>
                </a:lnTo>
                <a:lnTo>
                  <a:pt x="6092633" y="4672358"/>
                </a:lnTo>
                <a:lnTo>
                  <a:pt x="6132974" y="4672358"/>
                </a:lnTo>
                <a:lnTo>
                  <a:pt x="6142837" y="4628279"/>
                </a:lnTo>
                <a:close/>
              </a:path>
              <a:path w="6438900" h="4716780">
                <a:moveTo>
                  <a:pt x="267182" y="4584200"/>
                </a:moveTo>
                <a:lnTo>
                  <a:pt x="217292" y="4584200"/>
                </a:lnTo>
                <a:lnTo>
                  <a:pt x="240552" y="4628279"/>
                </a:lnTo>
                <a:lnTo>
                  <a:pt x="284361" y="4628279"/>
                </a:lnTo>
                <a:lnTo>
                  <a:pt x="267182" y="4584200"/>
                </a:lnTo>
                <a:close/>
              </a:path>
              <a:path w="6438900" h="4716780">
                <a:moveTo>
                  <a:pt x="6178730" y="4584200"/>
                </a:moveTo>
                <a:lnTo>
                  <a:pt x="6154817" y="4584200"/>
                </a:lnTo>
                <a:lnTo>
                  <a:pt x="6146424" y="4628279"/>
                </a:lnTo>
                <a:lnTo>
                  <a:pt x="6170657" y="4628279"/>
                </a:lnTo>
                <a:lnTo>
                  <a:pt x="6178730" y="4584200"/>
                </a:lnTo>
                <a:close/>
              </a:path>
              <a:path w="6438900" h="4716780">
                <a:moveTo>
                  <a:pt x="182047" y="4540121"/>
                </a:moveTo>
                <a:lnTo>
                  <a:pt x="136798" y="4540121"/>
                </a:lnTo>
                <a:lnTo>
                  <a:pt x="147399" y="4584200"/>
                </a:lnTo>
                <a:lnTo>
                  <a:pt x="199005" y="4584200"/>
                </a:lnTo>
                <a:lnTo>
                  <a:pt x="182047" y="4540121"/>
                </a:lnTo>
                <a:close/>
              </a:path>
              <a:path w="6438900" h="4716780">
                <a:moveTo>
                  <a:pt x="6204826" y="4540121"/>
                </a:moveTo>
                <a:lnTo>
                  <a:pt x="6181743" y="4540121"/>
                </a:lnTo>
                <a:lnTo>
                  <a:pt x="6175934" y="4584200"/>
                </a:lnTo>
                <a:lnTo>
                  <a:pt x="6199172" y="4584200"/>
                </a:lnTo>
                <a:lnTo>
                  <a:pt x="6204826" y="4540121"/>
                </a:lnTo>
                <a:close/>
              </a:path>
              <a:path w="6438900" h="4716780">
                <a:moveTo>
                  <a:pt x="115942" y="4496042"/>
                </a:moveTo>
                <a:lnTo>
                  <a:pt x="92816" y="4496042"/>
                </a:lnTo>
                <a:lnTo>
                  <a:pt x="100423" y="4540121"/>
                </a:lnTo>
                <a:lnTo>
                  <a:pt x="124341" y="4540121"/>
                </a:lnTo>
                <a:lnTo>
                  <a:pt x="115942" y="4496042"/>
                </a:lnTo>
                <a:close/>
              </a:path>
              <a:path w="6438900" h="4716780">
                <a:moveTo>
                  <a:pt x="6222436" y="4496042"/>
                </a:moveTo>
                <a:lnTo>
                  <a:pt x="6199817" y="4496042"/>
                </a:lnTo>
                <a:lnTo>
                  <a:pt x="6195998" y="4540121"/>
                </a:lnTo>
                <a:lnTo>
                  <a:pt x="6218725" y="4540121"/>
                </a:lnTo>
                <a:lnTo>
                  <a:pt x="6222436" y="4496042"/>
                </a:lnTo>
                <a:close/>
              </a:path>
              <a:path w="6438900" h="4716780">
                <a:moveTo>
                  <a:pt x="90194" y="4451964"/>
                </a:moveTo>
                <a:lnTo>
                  <a:pt x="68214" y="4451964"/>
                </a:lnTo>
                <a:lnTo>
                  <a:pt x="73499" y="4496042"/>
                </a:lnTo>
                <a:lnTo>
                  <a:pt x="95409" y="4496042"/>
                </a:lnTo>
                <a:lnTo>
                  <a:pt x="90194" y="4451964"/>
                </a:lnTo>
                <a:close/>
              </a:path>
              <a:path w="6438900" h="4716780">
                <a:moveTo>
                  <a:pt x="6233465" y="4451964"/>
                </a:moveTo>
                <a:lnTo>
                  <a:pt x="6208877" y="4451964"/>
                </a:lnTo>
                <a:lnTo>
                  <a:pt x="6206192" y="4496042"/>
                </a:lnTo>
                <a:lnTo>
                  <a:pt x="6231221" y="4496042"/>
                </a:lnTo>
                <a:lnTo>
                  <a:pt x="6233465" y="4451964"/>
                </a:lnTo>
                <a:close/>
              </a:path>
              <a:path w="6438900" h="4716780">
                <a:moveTo>
                  <a:pt x="79758" y="4407885"/>
                </a:moveTo>
                <a:lnTo>
                  <a:pt x="55766" y="4407885"/>
                </a:lnTo>
                <a:lnTo>
                  <a:pt x="59352" y="4451964"/>
                </a:lnTo>
                <a:lnTo>
                  <a:pt x="82346" y="4451964"/>
                </a:lnTo>
                <a:lnTo>
                  <a:pt x="79758" y="4407885"/>
                </a:lnTo>
                <a:close/>
              </a:path>
              <a:path w="6438900" h="4716780">
                <a:moveTo>
                  <a:pt x="6238626" y="4407885"/>
                </a:moveTo>
                <a:lnTo>
                  <a:pt x="6217144" y="4407885"/>
                </a:lnTo>
                <a:lnTo>
                  <a:pt x="6215418" y="4451964"/>
                </a:lnTo>
                <a:lnTo>
                  <a:pt x="6237063" y="4451964"/>
                </a:lnTo>
                <a:lnTo>
                  <a:pt x="6238626" y="4407885"/>
                </a:lnTo>
                <a:close/>
              </a:path>
              <a:path w="6438900" h="4716780">
                <a:moveTo>
                  <a:pt x="71842" y="4363806"/>
                </a:moveTo>
                <a:lnTo>
                  <a:pt x="44923" y="4363806"/>
                </a:lnTo>
                <a:lnTo>
                  <a:pt x="47587" y="4407885"/>
                </a:lnTo>
                <a:lnTo>
                  <a:pt x="74008" y="4407885"/>
                </a:lnTo>
                <a:lnTo>
                  <a:pt x="71842" y="4363806"/>
                </a:lnTo>
                <a:close/>
              </a:path>
              <a:path w="6438900" h="4716780">
                <a:moveTo>
                  <a:pt x="6244138" y="4363806"/>
                </a:moveTo>
                <a:lnTo>
                  <a:pt x="6221166" y="4363806"/>
                </a:lnTo>
                <a:lnTo>
                  <a:pt x="6220003" y="4407885"/>
                </a:lnTo>
                <a:lnTo>
                  <a:pt x="6242863" y="4407885"/>
                </a:lnTo>
                <a:lnTo>
                  <a:pt x="6244138" y="4363806"/>
                </a:lnTo>
                <a:close/>
              </a:path>
              <a:path w="6438900" h="4716780">
                <a:moveTo>
                  <a:pt x="64703" y="4319727"/>
                </a:moveTo>
                <a:lnTo>
                  <a:pt x="36721" y="4319727"/>
                </a:lnTo>
                <a:lnTo>
                  <a:pt x="39478" y="4363806"/>
                </a:lnTo>
                <a:lnTo>
                  <a:pt x="69564" y="4363806"/>
                </a:lnTo>
                <a:lnTo>
                  <a:pt x="64703" y="4319727"/>
                </a:lnTo>
                <a:close/>
              </a:path>
              <a:path w="6438900" h="4716780">
                <a:moveTo>
                  <a:pt x="6247610" y="4319727"/>
                </a:moveTo>
                <a:lnTo>
                  <a:pt x="6224388" y="4319727"/>
                </a:lnTo>
                <a:lnTo>
                  <a:pt x="6223767" y="4363806"/>
                </a:lnTo>
                <a:lnTo>
                  <a:pt x="6246507" y="4363806"/>
                </a:lnTo>
                <a:lnTo>
                  <a:pt x="6247610" y="4319727"/>
                </a:lnTo>
                <a:close/>
              </a:path>
              <a:path w="6438900" h="4716780">
                <a:moveTo>
                  <a:pt x="54629" y="4275648"/>
                </a:moveTo>
                <a:lnTo>
                  <a:pt x="25745" y="4275648"/>
                </a:lnTo>
                <a:lnTo>
                  <a:pt x="28458" y="4319727"/>
                </a:lnTo>
                <a:lnTo>
                  <a:pt x="57217" y="4319727"/>
                </a:lnTo>
                <a:lnTo>
                  <a:pt x="54629" y="4275648"/>
                </a:lnTo>
                <a:close/>
              </a:path>
              <a:path w="6438900" h="4716780">
                <a:moveTo>
                  <a:pt x="6250636" y="4275648"/>
                </a:moveTo>
                <a:lnTo>
                  <a:pt x="6225721" y="4275648"/>
                </a:lnTo>
                <a:lnTo>
                  <a:pt x="6225351" y="4319727"/>
                </a:lnTo>
                <a:lnTo>
                  <a:pt x="6249670" y="4319727"/>
                </a:lnTo>
                <a:lnTo>
                  <a:pt x="6250636" y="4275648"/>
                </a:lnTo>
                <a:close/>
              </a:path>
              <a:path w="6438900" h="4716780">
                <a:moveTo>
                  <a:pt x="46963" y="4231569"/>
                </a:moveTo>
                <a:lnTo>
                  <a:pt x="17902" y="4231569"/>
                </a:lnTo>
                <a:lnTo>
                  <a:pt x="20456" y="4275648"/>
                </a:lnTo>
                <a:lnTo>
                  <a:pt x="49451" y="4275648"/>
                </a:lnTo>
                <a:lnTo>
                  <a:pt x="46963" y="4231569"/>
                </a:lnTo>
                <a:close/>
              </a:path>
              <a:path w="6438900" h="4716780">
                <a:moveTo>
                  <a:pt x="6254169" y="4231569"/>
                </a:moveTo>
                <a:lnTo>
                  <a:pt x="6226933" y="4231569"/>
                </a:lnTo>
                <a:lnTo>
                  <a:pt x="6226649" y="4275648"/>
                </a:lnTo>
                <a:lnTo>
                  <a:pt x="6253327" y="4275648"/>
                </a:lnTo>
                <a:lnTo>
                  <a:pt x="6254169" y="4231569"/>
                </a:lnTo>
                <a:close/>
              </a:path>
              <a:path w="6438900" h="4716780">
                <a:moveTo>
                  <a:pt x="38888" y="4187490"/>
                </a:moveTo>
                <a:lnTo>
                  <a:pt x="8581" y="4187490"/>
                </a:lnTo>
                <a:lnTo>
                  <a:pt x="10753" y="4231569"/>
                </a:lnTo>
                <a:lnTo>
                  <a:pt x="40523" y="4231569"/>
                </a:lnTo>
                <a:lnTo>
                  <a:pt x="38888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4" y="4187490"/>
                </a:lnTo>
                <a:lnTo>
                  <a:pt x="6227178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66" y="4143412"/>
                </a:moveTo>
                <a:lnTo>
                  <a:pt x="3124" y="4143412"/>
                </a:lnTo>
                <a:lnTo>
                  <a:pt x="4636" y="4187490"/>
                </a:lnTo>
                <a:lnTo>
                  <a:pt x="36694" y="4187490"/>
                </a:lnTo>
                <a:lnTo>
                  <a:pt x="36166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2" y="4099333"/>
                </a:lnTo>
                <a:lnTo>
                  <a:pt x="6228141" y="4143412"/>
                </a:lnTo>
                <a:lnTo>
                  <a:pt x="6227590" y="4187490"/>
                </a:lnTo>
                <a:lnTo>
                  <a:pt x="6258911" y="4187490"/>
                </a:lnTo>
                <a:lnTo>
                  <a:pt x="6260180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16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1" y="4143412"/>
                </a:lnTo>
                <a:lnTo>
                  <a:pt x="35416" y="4099333"/>
                </a:lnTo>
                <a:close/>
              </a:path>
              <a:path w="6438900" h="4716780">
                <a:moveTo>
                  <a:pt x="35977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5" y="4099333"/>
                </a:lnTo>
                <a:lnTo>
                  <a:pt x="35977" y="4055254"/>
                </a:lnTo>
                <a:close/>
              </a:path>
              <a:path w="6438900" h="4716780">
                <a:moveTo>
                  <a:pt x="6265096" y="4055254"/>
                </a:moveTo>
                <a:lnTo>
                  <a:pt x="6229124" y="4055254"/>
                </a:lnTo>
                <a:lnTo>
                  <a:pt x="6228825" y="4099333"/>
                </a:lnTo>
                <a:lnTo>
                  <a:pt x="6263888" y="4099333"/>
                </a:lnTo>
                <a:lnTo>
                  <a:pt x="6265096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60" y="4011175"/>
                </a:lnTo>
                <a:lnTo>
                  <a:pt x="836" y="4055254"/>
                </a:lnTo>
                <a:lnTo>
                  <a:pt x="37170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8" y="3967096"/>
                </a:moveTo>
                <a:lnTo>
                  <a:pt x="2775" y="3967096"/>
                </a:lnTo>
                <a:lnTo>
                  <a:pt x="2150" y="4011175"/>
                </a:lnTo>
                <a:lnTo>
                  <a:pt x="38169" y="4011175"/>
                </a:lnTo>
                <a:lnTo>
                  <a:pt x="39228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2" y="3967096"/>
                </a:lnTo>
                <a:lnTo>
                  <a:pt x="6231549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9" y="3923017"/>
                </a:lnTo>
                <a:lnTo>
                  <a:pt x="4176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5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5" y="2909204"/>
                </a:lnTo>
                <a:lnTo>
                  <a:pt x="6245527" y="2953283"/>
                </a:lnTo>
                <a:lnTo>
                  <a:pt x="6245537" y="2997361"/>
                </a:lnTo>
                <a:lnTo>
                  <a:pt x="6245702" y="3085519"/>
                </a:lnTo>
                <a:lnTo>
                  <a:pt x="6245978" y="3129598"/>
                </a:lnTo>
                <a:lnTo>
                  <a:pt x="6246322" y="3173677"/>
                </a:lnTo>
                <a:lnTo>
                  <a:pt x="6246691" y="3217756"/>
                </a:lnTo>
                <a:lnTo>
                  <a:pt x="6247041" y="3305913"/>
                </a:lnTo>
                <a:lnTo>
                  <a:pt x="6247330" y="3349992"/>
                </a:lnTo>
                <a:lnTo>
                  <a:pt x="6247514" y="3394071"/>
                </a:lnTo>
                <a:lnTo>
                  <a:pt x="6247550" y="3438150"/>
                </a:lnTo>
                <a:lnTo>
                  <a:pt x="6247394" y="3526308"/>
                </a:lnTo>
                <a:lnTo>
                  <a:pt x="6247004" y="3570387"/>
                </a:lnTo>
                <a:lnTo>
                  <a:pt x="6246335" y="3614465"/>
                </a:lnTo>
                <a:lnTo>
                  <a:pt x="6245346" y="3658544"/>
                </a:lnTo>
                <a:lnTo>
                  <a:pt x="6243992" y="3746702"/>
                </a:lnTo>
                <a:lnTo>
                  <a:pt x="6242230" y="3790781"/>
                </a:lnTo>
                <a:lnTo>
                  <a:pt x="6240018" y="3834860"/>
                </a:lnTo>
                <a:lnTo>
                  <a:pt x="6237311" y="3878939"/>
                </a:lnTo>
                <a:lnTo>
                  <a:pt x="6234067" y="3967096"/>
                </a:lnTo>
                <a:lnTo>
                  <a:pt x="6270972" y="3967096"/>
                </a:lnTo>
                <a:lnTo>
                  <a:pt x="6272123" y="3923017"/>
                </a:lnTo>
                <a:lnTo>
                  <a:pt x="6273269" y="3923017"/>
                </a:lnTo>
                <a:lnTo>
                  <a:pt x="6274410" y="3878939"/>
                </a:lnTo>
                <a:lnTo>
                  <a:pt x="6278960" y="3790781"/>
                </a:lnTo>
                <a:lnTo>
                  <a:pt x="6280852" y="3790781"/>
                </a:lnTo>
                <a:lnTo>
                  <a:pt x="6281461" y="3746702"/>
                </a:lnTo>
                <a:lnTo>
                  <a:pt x="6282639" y="3746702"/>
                </a:lnTo>
                <a:lnTo>
                  <a:pt x="6283205" y="3702623"/>
                </a:lnTo>
                <a:lnTo>
                  <a:pt x="6284280" y="3702623"/>
                </a:lnTo>
                <a:lnTo>
                  <a:pt x="6284788" y="3658544"/>
                </a:lnTo>
                <a:lnTo>
                  <a:pt x="6286168" y="3658544"/>
                </a:lnTo>
                <a:lnTo>
                  <a:pt x="6286576" y="3614465"/>
                </a:lnTo>
                <a:lnTo>
                  <a:pt x="6287305" y="3614465"/>
                </a:lnTo>
                <a:lnTo>
                  <a:pt x="6287622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4" y="3349992"/>
                </a:lnTo>
                <a:lnTo>
                  <a:pt x="6291769" y="3305913"/>
                </a:lnTo>
                <a:lnTo>
                  <a:pt x="6292054" y="3305913"/>
                </a:lnTo>
                <a:lnTo>
                  <a:pt x="6292330" y="3261835"/>
                </a:lnTo>
                <a:lnTo>
                  <a:pt x="6292858" y="3217756"/>
                </a:lnTo>
                <a:lnTo>
                  <a:pt x="6293364" y="3173677"/>
                </a:lnTo>
                <a:lnTo>
                  <a:pt x="6294622" y="3041440"/>
                </a:lnTo>
                <a:lnTo>
                  <a:pt x="6294889" y="2997361"/>
                </a:lnTo>
                <a:lnTo>
                  <a:pt x="6295146" y="2997361"/>
                </a:lnTo>
                <a:lnTo>
                  <a:pt x="6295635" y="2909204"/>
                </a:lnTo>
                <a:lnTo>
                  <a:pt x="6296100" y="2865125"/>
                </a:lnTo>
                <a:lnTo>
                  <a:pt x="6297222" y="2732888"/>
                </a:lnTo>
                <a:lnTo>
                  <a:pt x="6297917" y="2644731"/>
                </a:lnTo>
                <a:lnTo>
                  <a:pt x="6298410" y="2600652"/>
                </a:lnTo>
                <a:lnTo>
                  <a:pt x="6298669" y="2556573"/>
                </a:lnTo>
                <a:lnTo>
                  <a:pt x="6298939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9" y="2424336"/>
                </a:lnTo>
                <a:lnTo>
                  <a:pt x="6299825" y="2380258"/>
                </a:lnTo>
                <a:close/>
              </a:path>
              <a:path w="6438900" h="4716780">
                <a:moveTo>
                  <a:pt x="43418" y="3878939"/>
                </a:moveTo>
                <a:lnTo>
                  <a:pt x="7576" y="3878939"/>
                </a:lnTo>
                <a:lnTo>
                  <a:pt x="6993" y="3923017"/>
                </a:lnTo>
                <a:lnTo>
                  <a:pt x="42691" y="3923017"/>
                </a:lnTo>
                <a:lnTo>
                  <a:pt x="43418" y="3878939"/>
                </a:lnTo>
                <a:close/>
              </a:path>
              <a:path w="6438900" h="4716780">
                <a:moveTo>
                  <a:pt x="58992" y="2468415"/>
                </a:moveTo>
                <a:lnTo>
                  <a:pt x="8743" y="2468415"/>
                </a:lnTo>
                <a:lnTo>
                  <a:pt x="8611" y="2512494"/>
                </a:lnTo>
                <a:lnTo>
                  <a:pt x="8414" y="2556573"/>
                </a:lnTo>
                <a:lnTo>
                  <a:pt x="8289" y="2600652"/>
                </a:lnTo>
                <a:lnTo>
                  <a:pt x="8249" y="2644731"/>
                </a:lnTo>
                <a:lnTo>
                  <a:pt x="8218" y="2909204"/>
                </a:lnTo>
                <a:lnTo>
                  <a:pt x="8348" y="3085519"/>
                </a:lnTo>
                <a:lnTo>
                  <a:pt x="8651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4" y="3878939"/>
                </a:lnTo>
                <a:lnTo>
                  <a:pt x="46517" y="3834860"/>
                </a:lnTo>
                <a:lnTo>
                  <a:pt x="48048" y="3834860"/>
                </a:lnTo>
                <a:lnTo>
                  <a:pt x="48776" y="3790781"/>
                </a:lnTo>
                <a:lnTo>
                  <a:pt x="50693" y="3790781"/>
                </a:lnTo>
                <a:lnTo>
                  <a:pt x="51212" y="3746702"/>
                </a:lnTo>
                <a:lnTo>
                  <a:pt x="51977" y="3746702"/>
                </a:lnTo>
                <a:lnTo>
                  <a:pt x="52264" y="3702623"/>
                </a:lnTo>
                <a:lnTo>
                  <a:pt x="52737" y="3702623"/>
                </a:lnTo>
                <a:lnTo>
                  <a:pt x="52930" y="3658544"/>
                </a:lnTo>
                <a:lnTo>
                  <a:pt x="53359" y="3658544"/>
                </a:lnTo>
                <a:lnTo>
                  <a:pt x="53461" y="3614465"/>
                </a:lnTo>
                <a:lnTo>
                  <a:pt x="53621" y="3614465"/>
                </a:lnTo>
                <a:lnTo>
                  <a:pt x="53737" y="3570387"/>
                </a:lnTo>
                <a:lnTo>
                  <a:pt x="53969" y="3526308"/>
                </a:lnTo>
                <a:lnTo>
                  <a:pt x="54478" y="3394071"/>
                </a:lnTo>
                <a:lnTo>
                  <a:pt x="54902" y="3305913"/>
                </a:lnTo>
                <a:lnTo>
                  <a:pt x="56317" y="2953283"/>
                </a:lnTo>
                <a:lnTo>
                  <a:pt x="56740" y="2865125"/>
                </a:lnTo>
                <a:lnTo>
                  <a:pt x="57189" y="2776967"/>
                </a:lnTo>
                <a:lnTo>
                  <a:pt x="57427" y="2732888"/>
                </a:lnTo>
                <a:lnTo>
                  <a:pt x="57675" y="2688809"/>
                </a:lnTo>
                <a:lnTo>
                  <a:pt x="57934" y="2644731"/>
                </a:lnTo>
                <a:lnTo>
                  <a:pt x="58206" y="2600652"/>
                </a:lnTo>
                <a:lnTo>
                  <a:pt x="58491" y="2556573"/>
                </a:lnTo>
                <a:lnTo>
                  <a:pt x="58708" y="2512494"/>
                </a:lnTo>
                <a:lnTo>
                  <a:pt x="58992" y="2468415"/>
                </a:lnTo>
                <a:close/>
              </a:path>
              <a:path w="6438900" h="4716780">
                <a:moveTo>
                  <a:pt x="60955" y="2336179"/>
                </a:moveTo>
                <a:lnTo>
                  <a:pt x="9825" y="2336179"/>
                </a:lnTo>
                <a:lnTo>
                  <a:pt x="9545" y="2380258"/>
                </a:lnTo>
                <a:lnTo>
                  <a:pt x="9299" y="2424336"/>
                </a:lnTo>
                <a:lnTo>
                  <a:pt x="9085" y="2424336"/>
                </a:lnTo>
                <a:lnTo>
                  <a:pt x="8900" y="2468415"/>
                </a:lnTo>
                <a:lnTo>
                  <a:pt x="59352" y="2468415"/>
                </a:lnTo>
                <a:lnTo>
                  <a:pt x="59794" y="2424336"/>
                </a:lnTo>
                <a:lnTo>
                  <a:pt x="60326" y="2380258"/>
                </a:lnTo>
                <a:lnTo>
                  <a:pt x="60955" y="2336179"/>
                </a:lnTo>
                <a:close/>
              </a:path>
              <a:path w="6438900" h="4716780">
                <a:moveTo>
                  <a:pt x="6299427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91" y="2380258"/>
                </a:lnTo>
                <a:lnTo>
                  <a:pt x="6299662" y="2336179"/>
                </a:lnTo>
                <a:lnTo>
                  <a:pt x="6299427" y="2292100"/>
                </a:lnTo>
                <a:close/>
              </a:path>
              <a:path w="6438900" h="4716780">
                <a:moveTo>
                  <a:pt x="63496" y="2248021"/>
                </a:moveTo>
                <a:lnTo>
                  <a:pt x="11331" y="2248021"/>
                </a:lnTo>
                <a:lnTo>
                  <a:pt x="10892" y="2292100"/>
                </a:lnTo>
                <a:lnTo>
                  <a:pt x="10496" y="2292100"/>
                </a:lnTo>
                <a:lnTo>
                  <a:pt x="10141" y="2336179"/>
                </a:lnTo>
                <a:lnTo>
                  <a:pt x="61688" y="2336179"/>
                </a:lnTo>
                <a:lnTo>
                  <a:pt x="62533" y="2292100"/>
                </a:lnTo>
                <a:lnTo>
                  <a:pt x="63496" y="2248021"/>
                </a:lnTo>
                <a:close/>
              </a:path>
              <a:path w="6438900" h="4716780">
                <a:moveTo>
                  <a:pt x="6298597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5" y="2292100"/>
                </a:lnTo>
                <a:lnTo>
                  <a:pt x="6298597" y="2248021"/>
                </a:lnTo>
                <a:close/>
              </a:path>
              <a:path w="6438900" h="4716780">
                <a:moveTo>
                  <a:pt x="67169" y="2159863"/>
                </a:moveTo>
                <a:lnTo>
                  <a:pt x="14872" y="2159863"/>
                </a:lnTo>
                <a:lnTo>
                  <a:pt x="14170" y="2203942"/>
                </a:lnTo>
                <a:lnTo>
                  <a:pt x="12426" y="2203942"/>
                </a:lnTo>
                <a:lnTo>
                  <a:pt x="11982" y="2248021"/>
                </a:lnTo>
                <a:lnTo>
                  <a:pt x="64585" y="2248021"/>
                </a:lnTo>
                <a:lnTo>
                  <a:pt x="65807" y="2203942"/>
                </a:lnTo>
                <a:lnTo>
                  <a:pt x="67169" y="2159863"/>
                </a:lnTo>
                <a:close/>
              </a:path>
              <a:path w="6438900" h="4716780">
                <a:moveTo>
                  <a:pt x="6296290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80" y="2248021"/>
                </a:lnTo>
                <a:lnTo>
                  <a:pt x="6297214" y="2203942"/>
                </a:lnTo>
                <a:lnTo>
                  <a:pt x="6296290" y="2159863"/>
                </a:lnTo>
                <a:close/>
              </a:path>
              <a:path w="6438900" h="4716780">
                <a:moveTo>
                  <a:pt x="72169" y="2071706"/>
                </a:moveTo>
                <a:lnTo>
                  <a:pt x="20962" y="2071706"/>
                </a:lnTo>
                <a:lnTo>
                  <a:pt x="20001" y="2115784"/>
                </a:lnTo>
                <a:lnTo>
                  <a:pt x="17270" y="2115784"/>
                </a:lnTo>
                <a:lnTo>
                  <a:pt x="16427" y="2159863"/>
                </a:lnTo>
                <a:lnTo>
                  <a:pt x="68678" y="2159863"/>
                </a:lnTo>
                <a:lnTo>
                  <a:pt x="70343" y="2115784"/>
                </a:lnTo>
                <a:lnTo>
                  <a:pt x="72169" y="2071706"/>
                </a:lnTo>
                <a:close/>
              </a:path>
              <a:path w="6438900" h="4716780">
                <a:moveTo>
                  <a:pt x="6293920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5" y="2159863"/>
                </a:lnTo>
                <a:lnTo>
                  <a:pt x="6293920" y="2115784"/>
                </a:lnTo>
                <a:close/>
              </a:path>
              <a:path w="6438900" h="4716780">
                <a:moveTo>
                  <a:pt x="6284465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5" y="2115784"/>
                </a:lnTo>
                <a:lnTo>
                  <a:pt x="6292454" y="2115784"/>
                </a:lnTo>
                <a:lnTo>
                  <a:pt x="6290786" y="2071706"/>
                </a:lnTo>
                <a:lnTo>
                  <a:pt x="6288906" y="2027627"/>
                </a:lnTo>
                <a:lnTo>
                  <a:pt x="6286802" y="2027627"/>
                </a:lnTo>
                <a:lnTo>
                  <a:pt x="6284465" y="1983548"/>
                </a:lnTo>
                <a:close/>
              </a:path>
              <a:path w="6438900" h="4716780">
                <a:moveTo>
                  <a:pt x="78689" y="1983548"/>
                </a:moveTo>
                <a:lnTo>
                  <a:pt x="27164" y="1983548"/>
                </a:lnTo>
                <a:lnTo>
                  <a:pt x="25917" y="2027627"/>
                </a:lnTo>
                <a:lnTo>
                  <a:pt x="21939" y="2071706"/>
                </a:lnTo>
                <a:lnTo>
                  <a:pt x="74164" y="2071706"/>
                </a:lnTo>
                <a:lnTo>
                  <a:pt x="76335" y="2027627"/>
                </a:lnTo>
                <a:lnTo>
                  <a:pt x="78689" y="1983548"/>
                </a:lnTo>
                <a:close/>
              </a:path>
              <a:path w="6438900" h="4716780">
                <a:moveTo>
                  <a:pt x="89856" y="1851311"/>
                </a:moveTo>
                <a:lnTo>
                  <a:pt x="40752" y="1851311"/>
                </a:lnTo>
                <a:lnTo>
                  <a:pt x="35223" y="1895390"/>
                </a:lnTo>
                <a:lnTo>
                  <a:pt x="33838" y="1939469"/>
                </a:lnTo>
                <a:lnTo>
                  <a:pt x="31102" y="1939469"/>
                </a:lnTo>
                <a:lnTo>
                  <a:pt x="29762" y="1983548"/>
                </a:lnTo>
                <a:lnTo>
                  <a:pt x="81235" y="1983548"/>
                </a:lnTo>
                <a:lnTo>
                  <a:pt x="83978" y="1939469"/>
                </a:lnTo>
                <a:lnTo>
                  <a:pt x="85581" y="1895390"/>
                </a:lnTo>
                <a:lnTo>
                  <a:pt x="88515" y="1895390"/>
                </a:lnTo>
                <a:lnTo>
                  <a:pt x="89856" y="1851311"/>
                </a:lnTo>
                <a:close/>
              </a:path>
              <a:path w="6438900" h="4716780">
                <a:moveTo>
                  <a:pt x="6280201" y="1939469"/>
                </a:moveTo>
                <a:lnTo>
                  <a:pt x="6229104" y="1939469"/>
                </a:lnTo>
                <a:lnTo>
                  <a:pt x="6230011" y="1983548"/>
                </a:lnTo>
                <a:lnTo>
                  <a:pt x="6281883" y="1983548"/>
                </a:lnTo>
                <a:lnTo>
                  <a:pt x="6280201" y="1939469"/>
                </a:lnTo>
                <a:close/>
              </a:path>
              <a:path w="6438900" h="4716780">
                <a:moveTo>
                  <a:pt x="6276720" y="1895390"/>
                </a:moveTo>
                <a:lnTo>
                  <a:pt x="6226102" y="1895390"/>
                </a:lnTo>
                <a:lnTo>
                  <a:pt x="6227146" y="1939469"/>
                </a:lnTo>
                <a:lnTo>
                  <a:pt x="6278478" y="1939469"/>
                </a:lnTo>
                <a:lnTo>
                  <a:pt x="6276720" y="1895390"/>
                </a:lnTo>
                <a:close/>
              </a:path>
              <a:path w="6438900" h="4716780">
                <a:moveTo>
                  <a:pt x="6271288" y="1851311"/>
                </a:moveTo>
                <a:lnTo>
                  <a:pt x="6221588" y="1851311"/>
                </a:lnTo>
                <a:lnTo>
                  <a:pt x="6222760" y="1895390"/>
                </a:lnTo>
                <a:lnTo>
                  <a:pt x="6273119" y="1895390"/>
                </a:lnTo>
                <a:lnTo>
                  <a:pt x="6271288" y="1851311"/>
                </a:lnTo>
                <a:close/>
              </a:path>
              <a:path w="6438900" h="4716780">
                <a:moveTo>
                  <a:pt x="92314" y="1807232"/>
                </a:moveTo>
                <a:lnTo>
                  <a:pt x="43436" y="1807232"/>
                </a:lnTo>
                <a:lnTo>
                  <a:pt x="42105" y="1851311"/>
                </a:lnTo>
                <a:lnTo>
                  <a:pt x="91120" y="1851311"/>
                </a:lnTo>
                <a:lnTo>
                  <a:pt x="92314" y="1807232"/>
                </a:lnTo>
                <a:close/>
              </a:path>
              <a:path w="6438900" h="4716780">
                <a:moveTo>
                  <a:pt x="6265737" y="1807232"/>
                </a:moveTo>
                <a:lnTo>
                  <a:pt x="6217947" y="1807232"/>
                </a:lnTo>
                <a:lnTo>
                  <a:pt x="6219178" y="1851311"/>
                </a:lnTo>
                <a:lnTo>
                  <a:pt x="6269444" y="1851311"/>
                </a:lnTo>
                <a:lnTo>
                  <a:pt x="6265737" y="1807232"/>
                </a:lnTo>
                <a:close/>
              </a:path>
              <a:path w="6438900" h="4716780">
                <a:moveTo>
                  <a:pt x="95525" y="1763154"/>
                </a:moveTo>
                <a:lnTo>
                  <a:pt x="47241" y="1763154"/>
                </a:lnTo>
                <a:lnTo>
                  <a:pt x="46009" y="1807232"/>
                </a:lnTo>
                <a:lnTo>
                  <a:pt x="94511" y="1807232"/>
                </a:lnTo>
                <a:lnTo>
                  <a:pt x="95525" y="1763154"/>
                </a:lnTo>
                <a:close/>
              </a:path>
              <a:path w="6438900" h="4716780">
                <a:moveTo>
                  <a:pt x="6260214" y="1763154"/>
                </a:moveTo>
                <a:lnTo>
                  <a:pt x="6212946" y="1763154"/>
                </a:lnTo>
                <a:lnTo>
                  <a:pt x="6215455" y="1807232"/>
                </a:lnTo>
                <a:lnTo>
                  <a:pt x="6262043" y="1807232"/>
                </a:lnTo>
                <a:lnTo>
                  <a:pt x="6260214" y="1763154"/>
                </a:lnTo>
                <a:close/>
              </a:path>
              <a:path w="6438900" h="4716780">
                <a:moveTo>
                  <a:pt x="97413" y="1719075"/>
                </a:moveTo>
                <a:lnTo>
                  <a:pt x="50652" y="1719075"/>
                </a:lnTo>
                <a:lnTo>
                  <a:pt x="49568" y="1763154"/>
                </a:lnTo>
                <a:lnTo>
                  <a:pt x="96491" y="1763154"/>
                </a:lnTo>
                <a:lnTo>
                  <a:pt x="97413" y="1719075"/>
                </a:lnTo>
                <a:close/>
              </a:path>
              <a:path w="6438900" h="4716780">
                <a:moveTo>
                  <a:pt x="6256621" y="1719075"/>
                </a:moveTo>
                <a:lnTo>
                  <a:pt x="6208903" y="1719075"/>
                </a:lnTo>
                <a:lnTo>
                  <a:pt x="6210273" y="1763154"/>
                </a:lnTo>
                <a:lnTo>
                  <a:pt x="6258405" y="1763154"/>
                </a:lnTo>
                <a:lnTo>
                  <a:pt x="6256621" y="1719075"/>
                </a:lnTo>
                <a:close/>
              </a:path>
              <a:path w="6438900" h="4716780">
                <a:moveTo>
                  <a:pt x="99974" y="1674996"/>
                </a:moveTo>
                <a:lnTo>
                  <a:pt x="53549" y="1674996"/>
                </a:lnTo>
                <a:lnTo>
                  <a:pt x="52641" y="1719075"/>
                </a:lnTo>
                <a:lnTo>
                  <a:pt x="99149" y="1719075"/>
                </a:lnTo>
                <a:lnTo>
                  <a:pt x="99974" y="1674996"/>
                </a:lnTo>
                <a:close/>
              </a:path>
              <a:path w="6438900" h="4716780">
                <a:moveTo>
                  <a:pt x="6246748" y="1630917"/>
                </a:moveTo>
                <a:lnTo>
                  <a:pt x="6199207" y="1630917"/>
                </a:lnTo>
                <a:lnTo>
                  <a:pt x="6200566" y="1674996"/>
                </a:lnTo>
                <a:lnTo>
                  <a:pt x="6206125" y="1719075"/>
                </a:lnTo>
                <a:lnTo>
                  <a:pt x="6253150" y="1719075"/>
                </a:lnTo>
                <a:lnTo>
                  <a:pt x="6251473" y="1674996"/>
                </a:lnTo>
                <a:lnTo>
                  <a:pt x="6248267" y="1674996"/>
                </a:lnTo>
                <a:lnTo>
                  <a:pt x="6246748" y="1630917"/>
                </a:lnTo>
                <a:close/>
              </a:path>
              <a:path w="6438900" h="4716780">
                <a:moveTo>
                  <a:pt x="107791" y="1498680"/>
                </a:moveTo>
                <a:lnTo>
                  <a:pt x="61986" y="1498680"/>
                </a:lnTo>
                <a:lnTo>
                  <a:pt x="59431" y="1586838"/>
                </a:lnTo>
                <a:lnTo>
                  <a:pt x="58119" y="1586838"/>
                </a:lnTo>
                <a:lnTo>
                  <a:pt x="57437" y="1630917"/>
                </a:lnTo>
                <a:lnTo>
                  <a:pt x="55992" y="1630917"/>
                </a:lnTo>
                <a:lnTo>
                  <a:pt x="55220" y="1674996"/>
                </a:lnTo>
                <a:lnTo>
                  <a:pt x="100778" y="1674996"/>
                </a:lnTo>
                <a:lnTo>
                  <a:pt x="101567" y="1630917"/>
                </a:lnTo>
                <a:lnTo>
                  <a:pt x="104673" y="1586838"/>
                </a:lnTo>
                <a:lnTo>
                  <a:pt x="105521" y="1542759"/>
                </a:lnTo>
                <a:lnTo>
                  <a:pt x="107074" y="1542759"/>
                </a:lnTo>
                <a:lnTo>
                  <a:pt x="107791" y="1498680"/>
                </a:lnTo>
                <a:close/>
              </a:path>
              <a:path w="6438900" h="4716780">
                <a:moveTo>
                  <a:pt x="6242447" y="1586838"/>
                </a:moveTo>
                <a:lnTo>
                  <a:pt x="6194059" y="1586838"/>
                </a:lnTo>
                <a:lnTo>
                  <a:pt x="6195292" y="1630917"/>
                </a:lnTo>
                <a:lnTo>
                  <a:pt x="6243853" y="1630917"/>
                </a:lnTo>
                <a:lnTo>
                  <a:pt x="6242447" y="1586838"/>
                </a:lnTo>
                <a:close/>
              </a:path>
              <a:path w="6438900" h="4716780">
                <a:moveTo>
                  <a:pt x="6239722" y="1542759"/>
                </a:moveTo>
                <a:lnTo>
                  <a:pt x="6190388" y="1542759"/>
                </a:lnTo>
                <a:lnTo>
                  <a:pt x="6192871" y="1586838"/>
                </a:lnTo>
                <a:lnTo>
                  <a:pt x="6241070" y="1586838"/>
                </a:lnTo>
                <a:lnTo>
                  <a:pt x="6239722" y="1542759"/>
                </a:lnTo>
                <a:close/>
              </a:path>
              <a:path w="6438900" h="4716780">
                <a:moveTo>
                  <a:pt x="6235859" y="1498680"/>
                </a:moveTo>
                <a:lnTo>
                  <a:pt x="6185826" y="1498680"/>
                </a:lnTo>
                <a:lnTo>
                  <a:pt x="6186894" y="1542759"/>
                </a:lnTo>
                <a:lnTo>
                  <a:pt x="6237116" y="1542759"/>
                </a:lnTo>
                <a:lnTo>
                  <a:pt x="6235859" y="1498680"/>
                </a:lnTo>
                <a:close/>
              </a:path>
              <a:path w="6438900" h="4716780">
                <a:moveTo>
                  <a:pt x="109131" y="1454602"/>
                </a:moveTo>
                <a:lnTo>
                  <a:pt x="64005" y="1454602"/>
                </a:lnTo>
                <a:lnTo>
                  <a:pt x="63312" y="1498680"/>
                </a:lnTo>
                <a:lnTo>
                  <a:pt x="108474" y="1498680"/>
                </a:lnTo>
                <a:lnTo>
                  <a:pt x="109131" y="1454602"/>
                </a:lnTo>
                <a:close/>
              </a:path>
              <a:path w="6438900" h="4716780">
                <a:moveTo>
                  <a:pt x="6232275" y="1454602"/>
                </a:moveTo>
                <a:lnTo>
                  <a:pt x="6183026" y="1454602"/>
                </a:lnTo>
                <a:lnTo>
                  <a:pt x="6183882" y="1498680"/>
                </a:lnTo>
                <a:lnTo>
                  <a:pt x="6233437" y="1498680"/>
                </a:lnTo>
                <a:lnTo>
                  <a:pt x="6232275" y="1454602"/>
                </a:lnTo>
                <a:close/>
              </a:path>
              <a:path w="6438900" h="4716780">
                <a:moveTo>
                  <a:pt x="112838" y="1322365"/>
                </a:moveTo>
                <a:lnTo>
                  <a:pt x="71491" y="1322365"/>
                </a:lnTo>
                <a:lnTo>
                  <a:pt x="70598" y="1366444"/>
                </a:lnTo>
                <a:lnTo>
                  <a:pt x="69714" y="1366444"/>
                </a:lnTo>
                <a:lnTo>
                  <a:pt x="67974" y="1410523"/>
                </a:lnTo>
                <a:lnTo>
                  <a:pt x="66267" y="1410523"/>
                </a:lnTo>
                <a:lnTo>
                  <a:pt x="65477" y="1454602"/>
                </a:lnTo>
                <a:lnTo>
                  <a:pt x="109767" y="1454602"/>
                </a:lnTo>
                <a:lnTo>
                  <a:pt x="110388" y="1410523"/>
                </a:lnTo>
                <a:lnTo>
                  <a:pt x="112838" y="1322365"/>
                </a:lnTo>
                <a:close/>
              </a:path>
              <a:path w="6438900" h="4716780">
                <a:moveTo>
                  <a:pt x="6224185" y="1322365"/>
                </a:moveTo>
                <a:lnTo>
                  <a:pt x="6178322" y="1322365"/>
                </a:lnTo>
                <a:lnTo>
                  <a:pt x="6178870" y="1366444"/>
                </a:lnTo>
                <a:lnTo>
                  <a:pt x="6180561" y="1410523"/>
                </a:lnTo>
                <a:lnTo>
                  <a:pt x="6181016" y="1454602"/>
                </a:lnTo>
                <a:lnTo>
                  <a:pt x="6230047" y="1454602"/>
                </a:lnTo>
                <a:lnTo>
                  <a:pt x="6228983" y="1410523"/>
                </a:lnTo>
                <a:lnTo>
                  <a:pt x="6227954" y="1410523"/>
                </a:lnTo>
                <a:lnTo>
                  <a:pt x="6226959" y="1366444"/>
                </a:lnTo>
                <a:lnTo>
                  <a:pt x="6225074" y="1366444"/>
                </a:lnTo>
                <a:lnTo>
                  <a:pt x="6224185" y="1322365"/>
                </a:lnTo>
                <a:close/>
              </a:path>
              <a:path w="6438900" h="4716780">
                <a:moveTo>
                  <a:pt x="114803" y="1278286"/>
                </a:moveTo>
                <a:lnTo>
                  <a:pt x="74239" y="1278286"/>
                </a:lnTo>
                <a:lnTo>
                  <a:pt x="73312" y="1322365"/>
                </a:lnTo>
                <a:lnTo>
                  <a:pt x="114124" y="1322365"/>
                </a:lnTo>
                <a:lnTo>
                  <a:pt x="114803" y="1278286"/>
                </a:lnTo>
                <a:close/>
              </a:path>
              <a:path w="6438900" h="4716780">
                <a:moveTo>
                  <a:pt x="6222004" y="1278286"/>
                </a:moveTo>
                <a:lnTo>
                  <a:pt x="6177269" y="1278286"/>
                </a:lnTo>
                <a:lnTo>
                  <a:pt x="6177787" y="1322365"/>
                </a:lnTo>
                <a:lnTo>
                  <a:pt x="6222636" y="1322365"/>
                </a:lnTo>
                <a:lnTo>
                  <a:pt x="6222004" y="1278286"/>
                </a:lnTo>
                <a:close/>
              </a:path>
              <a:path w="6438900" h="4716780">
                <a:moveTo>
                  <a:pt x="116260" y="1234207"/>
                </a:moveTo>
                <a:lnTo>
                  <a:pt x="77101" y="1234207"/>
                </a:lnTo>
                <a:lnTo>
                  <a:pt x="76133" y="1278286"/>
                </a:lnTo>
                <a:lnTo>
                  <a:pt x="115512" y="1278286"/>
                </a:lnTo>
                <a:lnTo>
                  <a:pt x="116260" y="1234207"/>
                </a:lnTo>
                <a:close/>
              </a:path>
              <a:path w="6438900" h="4716780">
                <a:moveTo>
                  <a:pt x="6220452" y="1234207"/>
                </a:moveTo>
                <a:lnTo>
                  <a:pt x="6176304" y="1234207"/>
                </a:lnTo>
                <a:lnTo>
                  <a:pt x="6176774" y="1278286"/>
                </a:lnTo>
                <a:lnTo>
                  <a:pt x="6220918" y="1278286"/>
                </a:lnTo>
                <a:lnTo>
                  <a:pt x="6220452" y="1234207"/>
                </a:lnTo>
                <a:close/>
              </a:path>
              <a:path w="6438900" h="4716780">
                <a:moveTo>
                  <a:pt x="117889" y="1190129"/>
                </a:moveTo>
                <a:lnTo>
                  <a:pt x="80092" y="1190129"/>
                </a:lnTo>
                <a:lnTo>
                  <a:pt x="79080" y="1234207"/>
                </a:lnTo>
                <a:lnTo>
                  <a:pt x="117050" y="1234207"/>
                </a:lnTo>
                <a:lnTo>
                  <a:pt x="117889" y="1190129"/>
                </a:lnTo>
                <a:close/>
              </a:path>
              <a:path w="6438900" h="4716780">
                <a:moveTo>
                  <a:pt x="6217295" y="1101971"/>
                </a:moveTo>
                <a:lnTo>
                  <a:pt x="6174473" y="1101971"/>
                </a:lnTo>
                <a:lnTo>
                  <a:pt x="6174757" y="1146050"/>
                </a:lnTo>
                <a:lnTo>
                  <a:pt x="6175086" y="1146050"/>
                </a:lnTo>
                <a:lnTo>
                  <a:pt x="6175456" y="1190129"/>
                </a:lnTo>
                <a:lnTo>
                  <a:pt x="6175863" y="1234207"/>
                </a:lnTo>
                <a:lnTo>
                  <a:pt x="6219647" y="1234207"/>
                </a:lnTo>
                <a:lnTo>
                  <a:pt x="6219296" y="1190129"/>
                </a:lnTo>
                <a:lnTo>
                  <a:pt x="6218671" y="1190129"/>
                </a:lnTo>
                <a:lnTo>
                  <a:pt x="6218385" y="1146050"/>
                </a:lnTo>
                <a:lnTo>
                  <a:pt x="6217295" y="1101971"/>
                </a:lnTo>
                <a:close/>
              </a:path>
              <a:path w="6438900" h="4716780">
                <a:moveTo>
                  <a:pt x="120193" y="1146050"/>
                </a:moveTo>
                <a:lnTo>
                  <a:pt x="83232" y="1146050"/>
                </a:lnTo>
                <a:lnTo>
                  <a:pt x="82168" y="1190129"/>
                </a:lnTo>
                <a:lnTo>
                  <a:pt x="119465" y="1190129"/>
                </a:lnTo>
                <a:lnTo>
                  <a:pt x="120193" y="1146050"/>
                </a:lnTo>
                <a:close/>
              </a:path>
              <a:path w="6438900" h="4716780">
                <a:moveTo>
                  <a:pt x="122626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76" y="1146050"/>
                </a:lnTo>
                <a:lnTo>
                  <a:pt x="122626" y="1101971"/>
                </a:lnTo>
                <a:close/>
              </a:path>
              <a:path w="6438900" h="4716780">
                <a:moveTo>
                  <a:pt x="125383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2" y="1101971"/>
                </a:lnTo>
                <a:lnTo>
                  <a:pt x="125383" y="1057892"/>
                </a:lnTo>
                <a:close/>
              </a:path>
              <a:path w="6438900" h="4716780">
                <a:moveTo>
                  <a:pt x="6216374" y="1057892"/>
                </a:moveTo>
                <a:lnTo>
                  <a:pt x="6174055" y="1057892"/>
                </a:lnTo>
                <a:lnTo>
                  <a:pt x="6174237" y="1101971"/>
                </a:lnTo>
                <a:lnTo>
                  <a:pt x="6216702" y="1101971"/>
                </a:lnTo>
                <a:lnTo>
                  <a:pt x="6216374" y="1057892"/>
                </a:lnTo>
                <a:close/>
              </a:path>
              <a:path w="6438900" h="4716780">
                <a:moveTo>
                  <a:pt x="128399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69" y="1057892"/>
                </a:lnTo>
                <a:lnTo>
                  <a:pt x="128399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4" y="1013813"/>
                </a:lnTo>
                <a:lnTo>
                  <a:pt x="6173929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2" y="969734"/>
                </a:moveTo>
                <a:lnTo>
                  <a:pt x="97127" y="969734"/>
                </a:lnTo>
                <a:lnTo>
                  <a:pt x="95934" y="1013813"/>
                </a:lnTo>
                <a:lnTo>
                  <a:pt x="130523" y="1013813"/>
                </a:lnTo>
                <a:lnTo>
                  <a:pt x="131612" y="969734"/>
                </a:lnTo>
                <a:close/>
              </a:path>
              <a:path w="6438900" h="4716780">
                <a:moveTo>
                  <a:pt x="6214651" y="969734"/>
                </a:moveTo>
                <a:lnTo>
                  <a:pt x="6173931" y="969734"/>
                </a:lnTo>
                <a:lnTo>
                  <a:pt x="6173863" y="1013813"/>
                </a:lnTo>
                <a:lnTo>
                  <a:pt x="6214777" y="1013813"/>
                </a:lnTo>
                <a:lnTo>
                  <a:pt x="6214651" y="969734"/>
                </a:lnTo>
                <a:close/>
              </a:path>
              <a:path w="6438900" h="4716780">
                <a:moveTo>
                  <a:pt x="136090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1" y="969734"/>
                </a:lnTo>
                <a:lnTo>
                  <a:pt x="136090" y="925655"/>
                </a:lnTo>
                <a:close/>
              </a:path>
              <a:path w="6438900" h="4716780">
                <a:moveTo>
                  <a:pt x="6215088" y="925655"/>
                </a:moveTo>
                <a:lnTo>
                  <a:pt x="6174402" y="925655"/>
                </a:lnTo>
                <a:lnTo>
                  <a:pt x="6174071" y="969734"/>
                </a:lnTo>
                <a:lnTo>
                  <a:pt x="6214748" y="969734"/>
                </a:lnTo>
                <a:lnTo>
                  <a:pt x="6215088" y="925655"/>
                </a:lnTo>
                <a:close/>
              </a:path>
              <a:path w="6438900" h="4716780">
                <a:moveTo>
                  <a:pt x="139740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1" y="925655"/>
                </a:lnTo>
                <a:lnTo>
                  <a:pt x="139740" y="881577"/>
                </a:lnTo>
                <a:close/>
              </a:path>
              <a:path w="6438900" h="4716780">
                <a:moveTo>
                  <a:pt x="6216566" y="881577"/>
                </a:moveTo>
                <a:lnTo>
                  <a:pt x="6176061" y="881577"/>
                </a:lnTo>
                <a:lnTo>
                  <a:pt x="6175063" y="925655"/>
                </a:lnTo>
                <a:lnTo>
                  <a:pt x="6215688" y="925655"/>
                </a:lnTo>
                <a:lnTo>
                  <a:pt x="6216566" y="881577"/>
                </a:lnTo>
                <a:close/>
              </a:path>
              <a:path w="6438900" h="4716780">
                <a:moveTo>
                  <a:pt x="142970" y="837498"/>
                </a:moveTo>
                <a:lnTo>
                  <a:pt x="112046" y="837498"/>
                </a:lnTo>
                <a:lnTo>
                  <a:pt x="109548" y="881577"/>
                </a:lnTo>
                <a:lnTo>
                  <a:pt x="141276" y="881577"/>
                </a:lnTo>
                <a:lnTo>
                  <a:pt x="142970" y="837498"/>
                </a:lnTo>
                <a:close/>
              </a:path>
              <a:path w="6438900" h="4716780">
                <a:moveTo>
                  <a:pt x="6219229" y="837498"/>
                </a:moveTo>
                <a:lnTo>
                  <a:pt x="6179091" y="837498"/>
                </a:lnTo>
                <a:lnTo>
                  <a:pt x="6177402" y="881577"/>
                </a:lnTo>
                <a:lnTo>
                  <a:pt x="6217740" y="881577"/>
                </a:lnTo>
                <a:lnTo>
                  <a:pt x="6219229" y="837498"/>
                </a:lnTo>
                <a:close/>
              </a:path>
              <a:path w="6438900" h="4716780">
                <a:moveTo>
                  <a:pt x="148919" y="793419"/>
                </a:moveTo>
                <a:lnTo>
                  <a:pt x="120277" y="793419"/>
                </a:lnTo>
                <a:lnTo>
                  <a:pt x="117405" y="837498"/>
                </a:lnTo>
                <a:lnTo>
                  <a:pt x="146800" y="837498"/>
                </a:lnTo>
                <a:lnTo>
                  <a:pt x="148919" y="793419"/>
                </a:lnTo>
                <a:close/>
              </a:path>
              <a:path w="6438900" h="4716780">
                <a:moveTo>
                  <a:pt x="6223221" y="793419"/>
                </a:moveTo>
                <a:lnTo>
                  <a:pt x="6186315" y="793419"/>
                </a:lnTo>
                <a:lnTo>
                  <a:pt x="6183542" y="837498"/>
                </a:lnTo>
                <a:lnTo>
                  <a:pt x="6221050" y="837498"/>
                </a:lnTo>
                <a:lnTo>
                  <a:pt x="6223221" y="793419"/>
                </a:lnTo>
                <a:close/>
              </a:path>
              <a:path w="6438900" h="4716780">
                <a:moveTo>
                  <a:pt x="155989" y="749340"/>
                </a:moveTo>
                <a:lnTo>
                  <a:pt x="126438" y="749340"/>
                </a:lnTo>
                <a:lnTo>
                  <a:pt x="123287" y="793419"/>
                </a:lnTo>
                <a:lnTo>
                  <a:pt x="153522" y="793419"/>
                </a:lnTo>
                <a:lnTo>
                  <a:pt x="155989" y="749340"/>
                </a:lnTo>
                <a:close/>
              </a:path>
              <a:path w="6438900" h="4716780">
                <a:moveTo>
                  <a:pt x="6228687" y="749340"/>
                </a:moveTo>
                <a:lnTo>
                  <a:pt x="6192990" y="749340"/>
                </a:lnTo>
                <a:lnTo>
                  <a:pt x="6189463" y="793419"/>
                </a:lnTo>
                <a:lnTo>
                  <a:pt x="6225761" y="793419"/>
                </a:lnTo>
                <a:lnTo>
                  <a:pt x="6228687" y="749340"/>
                </a:lnTo>
                <a:close/>
              </a:path>
              <a:path w="6438900" h="4716780">
                <a:moveTo>
                  <a:pt x="163951" y="705261"/>
                </a:moveTo>
                <a:lnTo>
                  <a:pt x="133193" y="705261"/>
                </a:lnTo>
                <a:lnTo>
                  <a:pt x="129738" y="749340"/>
                </a:lnTo>
                <a:lnTo>
                  <a:pt x="161212" y="749340"/>
                </a:lnTo>
                <a:lnTo>
                  <a:pt x="163951" y="705261"/>
                </a:lnTo>
                <a:close/>
              </a:path>
              <a:path w="6438900" h="4716780">
                <a:moveTo>
                  <a:pt x="6235771" y="705261"/>
                </a:moveTo>
                <a:lnTo>
                  <a:pt x="6201209" y="705261"/>
                </a:lnTo>
                <a:lnTo>
                  <a:pt x="6196903" y="749340"/>
                </a:lnTo>
                <a:lnTo>
                  <a:pt x="6232018" y="749340"/>
                </a:lnTo>
                <a:lnTo>
                  <a:pt x="6235771" y="705261"/>
                </a:lnTo>
                <a:close/>
              </a:path>
              <a:path w="6438900" h="4716780">
                <a:moveTo>
                  <a:pt x="172577" y="661182"/>
                </a:moveTo>
                <a:lnTo>
                  <a:pt x="144538" y="661182"/>
                </a:lnTo>
                <a:lnTo>
                  <a:pt x="140587" y="705261"/>
                </a:lnTo>
                <a:lnTo>
                  <a:pt x="169642" y="705261"/>
                </a:lnTo>
                <a:lnTo>
                  <a:pt x="172577" y="661182"/>
                </a:lnTo>
                <a:close/>
              </a:path>
              <a:path w="6438900" h="4716780">
                <a:moveTo>
                  <a:pt x="6244619" y="661182"/>
                </a:moveTo>
                <a:lnTo>
                  <a:pt x="6211023" y="661182"/>
                </a:lnTo>
                <a:lnTo>
                  <a:pt x="6205914" y="705261"/>
                </a:lnTo>
                <a:lnTo>
                  <a:pt x="6239966" y="705261"/>
                </a:lnTo>
                <a:lnTo>
                  <a:pt x="6244619" y="661182"/>
                </a:lnTo>
                <a:close/>
              </a:path>
              <a:path w="6438900" h="4716780">
                <a:moveTo>
                  <a:pt x="181639" y="617103"/>
                </a:moveTo>
                <a:lnTo>
                  <a:pt x="152979" y="617103"/>
                </a:lnTo>
                <a:lnTo>
                  <a:pt x="148667" y="661182"/>
                </a:lnTo>
                <a:lnTo>
                  <a:pt x="178585" y="661182"/>
                </a:lnTo>
                <a:lnTo>
                  <a:pt x="181639" y="617103"/>
                </a:lnTo>
                <a:close/>
              </a:path>
              <a:path w="6438900" h="4716780">
                <a:moveTo>
                  <a:pt x="6255374" y="617103"/>
                </a:moveTo>
                <a:lnTo>
                  <a:pt x="6222480" y="617103"/>
                </a:lnTo>
                <a:lnTo>
                  <a:pt x="6216543" y="661182"/>
                </a:lnTo>
                <a:lnTo>
                  <a:pt x="6249749" y="661182"/>
                </a:lnTo>
                <a:lnTo>
                  <a:pt x="6255374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6" y="573025"/>
                </a:lnTo>
                <a:lnTo>
                  <a:pt x="157480" y="617103"/>
                </a:lnTo>
                <a:lnTo>
                  <a:pt x="184717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4" y="573025"/>
                </a:moveTo>
                <a:lnTo>
                  <a:pt x="6235631" y="573025"/>
                </a:lnTo>
                <a:lnTo>
                  <a:pt x="6228841" y="617103"/>
                </a:lnTo>
                <a:lnTo>
                  <a:pt x="6265104" y="617103"/>
                </a:lnTo>
                <a:lnTo>
                  <a:pt x="6268784" y="573025"/>
                </a:lnTo>
                <a:close/>
              </a:path>
              <a:path w="6438900" h="4716780">
                <a:moveTo>
                  <a:pt x="202279" y="528946"/>
                </a:moveTo>
                <a:lnTo>
                  <a:pt x="177491" y="528946"/>
                </a:lnTo>
                <a:lnTo>
                  <a:pt x="172176" y="573025"/>
                </a:lnTo>
                <a:lnTo>
                  <a:pt x="196737" y="573025"/>
                </a:lnTo>
                <a:lnTo>
                  <a:pt x="202279" y="528946"/>
                </a:lnTo>
                <a:close/>
              </a:path>
              <a:path w="6438900" h="4716780">
                <a:moveTo>
                  <a:pt x="6284799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8" y="573025"/>
                </a:lnTo>
                <a:lnTo>
                  <a:pt x="6284799" y="528946"/>
                </a:lnTo>
                <a:close/>
              </a:path>
              <a:path w="6438900" h="4716780">
                <a:moveTo>
                  <a:pt x="223171" y="484867"/>
                </a:moveTo>
                <a:lnTo>
                  <a:pt x="193013" y="484867"/>
                </a:lnTo>
                <a:lnTo>
                  <a:pt x="187351" y="528946"/>
                </a:lnTo>
                <a:lnTo>
                  <a:pt x="215500" y="528946"/>
                </a:lnTo>
                <a:lnTo>
                  <a:pt x="223171" y="484867"/>
                </a:lnTo>
                <a:close/>
              </a:path>
              <a:path w="6438900" h="4716780">
                <a:moveTo>
                  <a:pt x="6303914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70" y="528946"/>
                </a:lnTo>
                <a:lnTo>
                  <a:pt x="6303914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6" y="440788"/>
                </a:lnTo>
                <a:lnTo>
                  <a:pt x="205777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7" y="440788"/>
                </a:moveTo>
                <a:lnTo>
                  <a:pt x="6294428" y="440788"/>
                </a:lnTo>
                <a:lnTo>
                  <a:pt x="6288148" y="484867"/>
                </a:lnTo>
                <a:lnTo>
                  <a:pt x="6315061" y="484867"/>
                </a:lnTo>
                <a:lnTo>
                  <a:pt x="6321107" y="440788"/>
                </a:lnTo>
                <a:close/>
              </a:path>
              <a:path w="6438900" h="4716780">
                <a:moveTo>
                  <a:pt x="283785" y="396709"/>
                </a:moveTo>
                <a:lnTo>
                  <a:pt x="245814" y="396709"/>
                </a:lnTo>
                <a:lnTo>
                  <a:pt x="236900" y="440788"/>
                </a:lnTo>
                <a:lnTo>
                  <a:pt x="271966" y="440788"/>
                </a:lnTo>
                <a:lnTo>
                  <a:pt x="283785" y="396709"/>
                </a:lnTo>
                <a:close/>
              </a:path>
              <a:path w="6438900" h="4716780">
                <a:moveTo>
                  <a:pt x="6348934" y="396709"/>
                </a:moveTo>
                <a:lnTo>
                  <a:pt x="6322437" y="396709"/>
                </a:lnTo>
                <a:lnTo>
                  <a:pt x="6314970" y="440788"/>
                </a:lnTo>
                <a:lnTo>
                  <a:pt x="6341388" y="440788"/>
                </a:lnTo>
                <a:lnTo>
                  <a:pt x="6348934" y="396709"/>
                </a:lnTo>
                <a:close/>
              </a:path>
              <a:path w="6438900" h="4716780">
                <a:moveTo>
                  <a:pt x="337787" y="352630"/>
                </a:moveTo>
                <a:lnTo>
                  <a:pt x="285843" y="352630"/>
                </a:lnTo>
                <a:lnTo>
                  <a:pt x="275192" y="396709"/>
                </a:lnTo>
                <a:lnTo>
                  <a:pt x="323285" y="396709"/>
                </a:lnTo>
                <a:lnTo>
                  <a:pt x="337787" y="352630"/>
                </a:lnTo>
                <a:close/>
              </a:path>
              <a:path w="6438900" h="4716780">
                <a:moveTo>
                  <a:pt x="6390280" y="352630"/>
                </a:moveTo>
                <a:lnTo>
                  <a:pt x="6365120" y="352630"/>
                </a:lnTo>
                <a:lnTo>
                  <a:pt x="6355818" y="396709"/>
                </a:lnTo>
                <a:lnTo>
                  <a:pt x="6381530" y="396709"/>
                </a:lnTo>
                <a:lnTo>
                  <a:pt x="6390280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299" y="308551"/>
                </a:lnTo>
                <a:lnTo>
                  <a:pt x="332600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7" y="308551"/>
                </a:moveTo>
                <a:lnTo>
                  <a:pt x="6414578" y="308551"/>
                </a:lnTo>
                <a:lnTo>
                  <a:pt x="6404388" y="352630"/>
                </a:lnTo>
                <a:lnTo>
                  <a:pt x="6428412" y="352630"/>
                </a:lnTo>
                <a:lnTo>
                  <a:pt x="6438807" y="308551"/>
                </a:lnTo>
                <a:close/>
              </a:path>
              <a:path w="6438900" h="4716780">
                <a:moveTo>
                  <a:pt x="536647" y="264473"/>
                </a:moveTo>
                <a:lnTo>
                  <a:pt x="436915" y="264473"/>
                </a:lnTo>
                <a:lnTo>
                  <a:pt x="423581" y="308551"/>
                </a:lnTo>
                <a:lnTo>
                  <a:pt x="524243" y="308551"/>
                </a:lnTo>
                <a:lnTo>
                  <a:pt x="536647" y="264473"/>
                </a:lnTo>
                <a:close/>
              </a:path>
              <a:path w="6438900" h="4716780">
                <a:moveTo>
                  <a:pt x="724386" y="220394"/>
                </a:moveTo>
                <a:lnTo>
                  <a:pt x="546330" y="220394"/>
                </a:lnTo>
                <a:lnTo>
                  <a:pt x="532431" y="264473"/>
                </a:lnTo>
                <a:lnTo>
                  <a:pt x="711942" y="264473"/>
                </a:lnTo>
                <a:lnTo>
                  <a:pt x="724386" y="220394"/>
                </a:lnTo>
                <a:close/>
              </a:path>
              <a:path w="6438900" h="4716780">
                <a:moveTo>
                  <a:pt x="993957" y="176315"/>
                </a:moveTo>
                <a:lnTo>
                  <a:pt x="714024" y="176315"/>
                </a:lnTo>
                <a:lnTo>
                  <a:pt x="697283" y="220394"/>
                </a:lnTo>
                <a:lnTo>
                  <a:pt x="981352" y="220394"/>
                </a:lnTo>
                <a:lnTo>
                  <a:pt x="993957" y="176315"/>
                </a:lnTo>
                <a:close/>
              </a:path>
              <a:path w="6438900" h="4716780">
                <a:moveTo>
                  <a:pt x="6387757" y="176315"/>
                </a:moveTo>
                <a:lnTo>
                  <a:pt x="6170606" y="176315"/>
                </a:lnTo>
                <a:lnTo>
                  <a:pt x="6259637" y="220394"/>
                </a:lnTo>
                <a:lnTo>
                  <a:pt x="6399567" y="220394"/>
                </a:lnTo>
                <a:lnTo>
                  <a:pt x="6387757" y="176315"/>
                </a:lnTo>
                <a:close/>
              </a:path>
              <a:path w="6438900" h="4716780">
                <a:moveTo>
                  <a:pt x="1487293" y="132236"/>
                </a:moveTo>
                <a:lnTo>
                  <a:pt x="933782" y="132236"/>
                </a:lnTo>
                <a:lnTo>
                  <a:pt x="916759" y="176315"/>
                </a:lnTo>
                <a:lnTo>
                  <a:pt x="1461919" y="176315"/>
                </a:lnTo>
                <a:lnTo>
                  <a:pt x="1487293" y="132236"/>
                </a:lnTo>
                <a:close/>
              </a:path>
              <a:path w="6438900" h="4716780">
                <a:moveTo>
                  <a:pt x="5853474" y="132236"/>
                </a:moveTo>
                <a:lnTo>
                  <a:pt x="5244057" y="132236"/>
                </a:lnTo>
                <a:lnTo>
                  <a:pt x="5278061" y="176315"/>
                </a:lnTo>
                <a:lnTo>
                  <a:pt x="5916806" y="176315"/>
                </a:lnTo>
                <a:lnTo>
                  <a:pt x="5853474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199" y="88157"/>
                </a:lnTo>
                <a:lnTo>
                  <a:pt x="1259991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330987" y="88157"/>
                </a:moveTo>
                <a:lnTo>
                  <a:pt x="4112449" y="88157"/>
                </a:lnTo>
                <a:lnTo>
                  <a:pt x="4152409" y="132236"/>
                </a:lnTo>
                <a:lnTo>
                  <a:pt x="5471197" y="132236"/>
                </a:lnTo>
                <a:lnTo>
                  <a:pt x="5330987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48" y="44078"/>
                </a:lnTo>
                <a:lnTo>
                  <a:pt x="1635189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4" y="0"/>
                </a:moveTo>
                <a:lnTo>
                  <a:pt x="2374986" y="0"/>
                </a:lnTo>
                <a:lnTo>
                  <a:pt x="2348805" y="44078"/>
                </a:lnTo>
                <a:lnTo>
                  <a:pt x="3575378" y="44078"/>
                </a:lnTo>
                <a:lnTo>
                  <a:pt x="3551214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853" y="2968625"/>
            <a:ext cx="5452110" cy="2002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795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Etsi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uusia ideoita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innovointi on keksimistä, uusien asioiden luomista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ja tekemistä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uudella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tavalla.</a:t>
            </a:r>
            <a:endParaRPr lang="fi-FI"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0795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  <a:p>
            <a:pPr marL="12700" marR="132080">
              <a:lnSpc>
                <a:spcPct val="102600"/>
              </a:lnSpc>
            </a:pPr>
            <a:r>
              <a:rPr lang="fi-FI" sz="1150" b="1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Uudelleen </a:t>
            </a:r>
            <a:r>
              <a:rPr lang="fi-FI"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muotoile ongelmat ja tilanteet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 - o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ngelmanratkaisuun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ei ole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olemassa vain yhtä oikeaa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tapaa.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Tutkimalla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asiaa vain yhdestä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näkökulmasta, voivat siihen liittyvät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haasteet ja mahdollisuudet jäädä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huomaamatta.</a:t>
            </a:r>
          </a:p>
          <a:p>
            <a:pPr marL="12700" marR="132080">
              <a:lnSpc>
                <a:spcPct val="102600"/>
              </a:lnSpc>
            </a:pPr>
            <a:endParaRPr sz="1150" spc="15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r>
              <a:rPr lang="fi-FI" sz="1150" b="1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Sovella erilaisia menettelytapoja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- monilla tiimeillä on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samoja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tavoitteita,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mutta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harvoin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vain yhtä lähestymistapaa.</a:t>
            </a:r>
            <a:endParaRPr lang="fi-FI" sz="1150" spc="5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14300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r>
              <a:rPr lang="fi-FI"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Opi jatkuvasti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-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tietoa tuotetaan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ja käytännöt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kehittyvät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yhä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nopeammin.</a:t>
            </a:r>
            <a:endParaRPr sz="1150" spc="5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9566" y="552797"/>
            <a:ext cx="189674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spc="-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Miksi </a:t>
            </a:r>
            <a:r>
              <a:rPr lang="fi-FI"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 on muututtava? Nykyinen toimintatapa on hyvä</a:t>
            </a: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910" y="5550070"/>
            <a:ext cx="274637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Minulla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hyvä idea, mutta se ei välttämättä toimi. Syytetäänkö minua, jos asiat menevät 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83816" y="32388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3816" y="403250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3816" y="1024665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9000" y="32388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9000" y="403250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9000" y="1024665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2502" y="899725"/>
            <a:ext cx="5439410" cy="1727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00"/>
              </a:lnSpc>
            </a:pPr>
            <a:r>
              <a:rPr lang="fi-FI" sz="2050" spc="5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tunnistamaan uudet ideat, uudet työtavat ja uudet menettelyt.</a:t>
            </a:r>
            <a:endParaRPr lang="fi-FI" sz="20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1600"/>
              </a:lnSpc>
            </a:pP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Julkisen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sektorin innovaatiot tarkoittavat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uusien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palveluiden tai työtapojen soveltamista paremman kansalaiskokemuksen ja tehokkaamman toiminnan varmistamiseksi. Uteliaisuus ja luova ajattelu ovat innovoinnin elinehto - ne ovat uusien asioiden löytämistä käytännössä. K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aikilla on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kapasiteettia ja kykyä olla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luovia.</a:t>
            </a:r>
            <a:endParaRPr lang="fi-FI" sz="1150" spc="15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33655">
              <a:lnSpc>
                <a:spcPct val="102600"/>
              </a:lnSpc>
              <a:spcBef>
                <a:spcPts val="1440"/>
              </a:spcBef>
            </a:pPr>
            <a:endParaRPr sz="1150" spc="15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16264" y="472820"/>
            <a:ext cx="231648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Haluan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kokeilla uusia asioita ja miettiä, miten voimme tehdä asioita toisin</a:t>
            </a:r>
            <a:endParaRPr lang="fi-FI" sz="12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2502" y="361953"/>
            <a:ext cx="19399094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50"/>
              </a:lnSpc>
            </a:pPr>
            <a:r>
              <a:rPr lang="fi-FI" sz="415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Uteliaisuus</a:t>
            </a:r>
            <a:r>
              <a:rPr sz="4150" spc="-145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 </a:t>
            </a:r>
            <a:r>
              <a:rPr lang="fi-FI" spc="15" dirty="0" smtClean="0">
                <a:solidFill>
                  <a:srgbClr val="6D9D31"/>
                </a:solidFill>
                <a:cs typeface="Franklin Gothic Medium"/>
              </a:rPr>
              <a:t>ja luova ajattelu auttaa</a:t>
            </a:r>
            <a:endParaRPr sz="415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858" y="5787389"/>
            <a:ext cx="486664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hyvin ymmärrät, mitä tarkoitetaan uteliaisuustaidoilla 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858" y="6413184"/>
            <a:ext cx="48959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0268" y="6413184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858" y="7331741"/>
            <a:ext cx="4919980" cy="129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5" dirty="0">
                <a:solidFill>
                  <a:srgbClr val="6D9D31"/>
                </a:solidFill>
                <a:latin typeface="Franklin Gothic Medium"/>
                <a:cs typeface="Franklin Gothic Medium"/>
              </a:rPr>
              <a:t>hyvin luulet, että kollegasi ministeriössäsi tai virastossasi ymmärtävät, mitä tarkoitetaan uteliaisuustaidoilla 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4630" y="8152844"/>
            <a:ext cx="59888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Eivät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0268" y="8148926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858" y="8967891"/>
            <a:ext cx="4926965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Kuinka </a:t>
            </a:r>
            <a:r>
              <a:rPr lang="fi-FI" sz="1350" spc="1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valmis ministeriösi tai virastosi on käyttämään uteliaisuustaitoja julkisten palveluiden kehittämisessä ja palveluiden tarjoamissa?</a:t>
            </a:r>
            <a:endParaRPr sz="1350" spc="10" dirty="0">
              <a:solidFill>
                <a:srgbClr val="6D9D3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3935" y="9623276"/>
            <a:ext cx="681913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Ei yhtään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0268" y="9672699"/>
            <a:ext cx="60155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Todella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6548" y="1672943"/>
            <a:ext cx="481203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350" spc="2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Mielestäni </a:t>
            </a:r>
            <a:r>
              <a:rPr lang="fi-FI" sz="1350" spc="2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meidän ei tarvitse olla uteliaita ja ajatella luovasti, koska…</a:t>
            </a:r>
            <a:endParaRPr sz="1350" spc="20" dirty="0">
              <a:solidFill>
                <a:srgbClr val="6D9D3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25399" y="1260012"/>
            <a:ext cx="4744720" cy="85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2800"/>
              </a:lnSpc>
            </a:pPr>
            <a:r>
              <a:rPr lang="fi-FI" sz="1350" spc="1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Kokeilin </a:t>
            </a:r>
            <a:r>
              <a:rPr lang="fi-FI" sz="1350" spc="1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uteliaisuuden ja luovan ajattelun taitoja viimeisimmässä projektissani, mutta kohtasin seuraavat ongelmat…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32040" y="5793433"/>
            <a:ext cx="502539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2800"/>
              </a:lnSpc>
            </a:pPr>
            <a:r>
              <a:rPr lang="fi-FI" sz="1350" spc="1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Olen </a:t>
            </a:r>
            <a:r>
              <a:rPr lang="fi-FI" sz="1350" spc="1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varma, että voit hyödyntää uteliaisuuden ja luovan ajattelun taitoja. Oletko ajatellut kokeilevasi jotain seuraavista…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3947" y="6383032"/>
            <a:ext cx="4715510" cy="414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2800"/>
              </a:lnSpc>
            </a:pPr>
            <a:r>
              <a:rPr lang="fi-FI" sz="1350" spc="1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Älä </a:t>
            </a:r>
            <a:r>
              <a:rPr lang="fi-FI" sz="1350" spc="1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huolehdi, on hyvä olla utelias ja ajatella luovasti, koska…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19545" y="6609467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9545" y="8345205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9545" y="9868982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4934" y="700853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9669" y="665769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0730" y="6369999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6701" y="6202167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2"/>
                </a:moveTo>
                <a:lnTo>
                  <a:pt x="901" y="39702"/>
                </a:lnTo>
                <a:lnTo>
                  <a:pt x="901" y="0"/>
                </a:lnTo>
                <a:lnTo>
                  <a:pt x="0" y="0"/>
                </a:lnTo>
                <a:lnTo>
                  <a:pt x="0" y="39702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7529" y="6232903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07962" y="606811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3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4529" y="605990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3467" y="6094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4548" y="6143966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7252" y="6354374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5814" y="5822046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4661" y="5795224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2"/>
                </a:moveTo>
                <a:lnTo>
                  <a:pt x="1154" y="47112"/>
                </a:lnTo>
                <a:lnTo>
                  <a:pt x="1154" y="0"/>
                </a:lnTo>
                <a:lnTo>
                  <a:pt x="0" y="0"/>
                </a:lnTo>
                <a:lnTo>
                  <a:pt x="0" y="47112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2226" y="6026477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1375" y="5625180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099" y="163"/>
                </a:moveTo>
                <a:lnTo>
                  <a:pt x="26932" y="163"/>
                </a:lnTo>
                <a:lnTo>
                  <a:pt x="27161" y="11147"/>
                </a:lnTo>
                <a:lnTo>
                  <a:pt x="27766" y="30004"/>
                </a:lnTo>
                <a:lnTo>
                  <a:pt x="27840" y="31974"/>
                </a:lnTo>
                <a:lnTo>
                  <a:pt x="28717" y="46935"/>
                </a:lnTo>
                <a:lnTo>
                  <a:pt x="27906" y="30004"/>
                </a:lnTo>
                <a:lnTo>
                  <a:pt x="27099" y="163"/>
                </a:lnTo>
                <a:close/>
              </a:path>
              <a:path w="29210" h="46989">
                <a:moveTo>
                  <a:pt x="27095" y="0"/>
                </a:moveTo>
                <a:lnTo>
                  <a:pt x="0" y="722"/>
                </a:lnTo>
                <a:lnTo>
                  <a:pt x="26932" y="163"/>
                </a:lnTo>
                <a:lnTo>
                  <a:pt x="27099" y="163"/>
                </a:lnTo>
                <a:lnTo>
                  <a:pt x="2709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3969" y="5624052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7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48927" y="562554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4997" y="5696834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04963" y="5657806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4747" y="571763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8990" y="5865691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2" y="52654"/>
                </a:lnTo>
                <a:lnTo>
                  <a:pt x="3752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02198" y="5742874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20"/>
                </a:moveTo>
                <a:lnTo>
                  <a:pt x="1749" y="53520"/>
                </a:lnTo>
                <a:lnTo>
                  <a:pt x="1749" y="0"/>
                </a:lnTo>
                <a:lnTo>
                  <a:pt x="0" y="0"/>
                </a:lnTo>
                <a:lnTo>
                  <a:pt x="0" y="5352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02036" y="573067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1608" y="562874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5435" y="562863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0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00764" y="56291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46484" y="5629710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5878" y="562736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4400" y="562781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2592" y="5628566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969" y="5635329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18" y="0"/>
                </a:lnTo>
              </a:path>
            </a:pathLst>
          </a:custGeom>
          <a:ln w="11441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06018" y="562837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9056" y="563091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94869" y="583182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98012" y="5750473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9"/>
                </a:lnTo>
              </a:path>
            </a:pathLst>
          </a:custGeom>
          <a:ln w="5057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48656" y="563521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5979" y="5627420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63966" y="562737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0325" y="679372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9586" y="661305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11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64222" y="5627024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3013" y="56395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3675" y="564716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1608" y="700550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1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57196" y="5628716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0029" y="672509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62992" y="5627634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25859" y="700815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70658" y="70274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69024" y="562735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67504" y="5634980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4794" y="185"/>
                </a:moveTo>
                <a:lnTo>
                  <a:pt x="4125" y="215"/>
                </a:lnTo>
                <a:lnTo>
                  <a:pt x="559" y="489"/>
                </a:lnTo>
                <a:lnTo>
                  <a:pt x="0" y="930"/>
                </a:lnTo>
                <a:lnTo>
                  <a:pt x="1816" y="467"/>
                </a:lnTo>
                <a:lnTo>
                  <a:pt x="4794" y="185"/>
                </a:lnTo>
                <a:close/>
              </a:path>
              <a:path w="8889" h="1270">
                <a:moveTo>
                  <a:pt x="8815" y="0"/>
                </a:moveTo>
                <a:lnTo>
                  <a:pt x="4888" y="176"/>
                </a:lnTo>
                <a:lnTo>
                  <a:pt x="881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1323" y="563989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97753" y="562731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50317" y="56275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18600" y="7013079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57770" y="564822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79272" y="564618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7608" y="5627887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3" y="1397299"/>
                </a:moveTo>
                <a:lnTo>
                  <a:pt x="30491" y="1397299"/>
                </a:lnTo>
                <a:lnTo>
                  <a:pt x="43155" y="1401707"/>
                </a:lnTo>
                <a:lnTo>
                  <a:pt x="55622" y="1401707"/>
                </a:lnTo>
                <a:lnTo>
                  <a:pt x="106943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5" y="1397299"/>
                </a:lnTo>
                <a:lnTo>
                  <a:pt x="142644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9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59" y="1397299"/>
                </a:moveTo>
                <a:lnTo>
                  <a:pt x="655245" y="1397299"/>
                </a:lnTo>
                <a:lnTo>
                  <a:pt x="669845" y="1401707"/>
                </a:lnTo>
                <a:lnTo>
                  <a:pt x="1320629" y="1401707"/>
                </a:lnTo>
                <a:lnTo>
                  <a:pt x="1408959" y="1397299"/>
                </a:lnTo>
                <a:close/>
              </a:path>
              <a:path w="5285105" h="1402079">
                <a:moveTo>
                  <a:pt x="2200659" y="1397299"/>
                </a:moveTo>
                <a:lnTo>
                  <a:pt x="1557806" y="1397299"/>
                </a:lnTo>
                <a:lnTo>
                  <a:pt x="1565529" y="1401707"/>
                </a:lnTo>
                <a:lnTo>
                  <a:pt x="2224925" y="1401707"/>
                </a:lnTo>
                <a:lnTo>
                  <a:pt x="2200659" y="1397299"/>
                </a:lnTo>
                <a:close/>
              </a:path>
              <a:path w="5285105" h="1402079">
                <a:moveTo>
                  <a:pt x="2639195" y="1397299"/>
                </a:moveTo>
                <a:lnTo>
                  <a:pt x="2200659" y="1397299"/>
                </a:lnTo>
                <a:lnTo>
                  <a:pt x="2274134" y="1401707"/>
                </a:lnTo>
                <a:lnTo>
                  <a:pt x="2636429" y="1401707"/>
                </a:lnTo>
                <a:lnTo>
                  <a:pt x="2639195" y="1397299"/>
                </a:lnTo>
                <a:close/>
              </a:path>
              <a:path w="5285105" h="1402079">
                <a:moveTo>
                  <a:pt x="3053732" y="1397299"/>
                </a:moveTo>
                <a:lnTo>
                  <a:pt x="2665475" y="1397299"/>
                </a:lnTo>
                <a:lnTo>
                  <a:pt x="2684003" y="1401707"/>
                </a:lnTo>
                <a:lnTo>
                  <a:pt x="3041765" y="1401707"/>
                </a:lnTo>
                <a:lnTo>
                  <a:pt x="3053732" y="1397299"/>
                </a:lnTo>
                <a:close/>
              </a:path>
              <a:path w="5285105" h="1402079">
                <a:moveTo>
                  <a:pt x="3499451" y="1397299"/>
                </a:moveTo>
                <a:lnTo>
                  <a:pt x="3239759" y="1397299"/>
                </a:lnTo>
                <a:lnTo>
                  <a:pt x="3252002" y="1401707"/>
                </a:lnTo>
                <a:lnTo>
                  <a:pt x="3500362" y="1401707"/>
                </a:lnTo>
                <a:lnTo>
                  <a:pt x="3499451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0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4" y="877169"/>
                </a:moveTo>
                <a:lnTo>
                  <a:pt x="4182" y="877169"/>
                </a:lnTo>
                <a:lnTo>
                  <a:pt x="4801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5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6" y="1084339"/>
                </a:lnTo>
                <a:lnTo>
                  <a:pt x="4061" y="1093155"/>
                </a:lnTo>
                <a:lnTo>
                  <a:pt x="4170" y="1106379"/>
                </a:lnTo>
                <a:lnTo>
                  <a:pt x="3871" y="1110787"/>
                </a:lnTo>
                <a:lnTo>
                  <a:pt x="3584" y="1110787"/>
                </a:lnTo>
                <a:lnTo>
                  <a:pt x="3799" y="1119602"/>
                </a:lnTo>
                <a:lnTo>
                  <a:pt x="4212" y="1146050"/>
                </a:lnTo>
                <a:lnTo>
                  <a:pt x="4636" y="1176905"/>
                </a:lnTo>
                <a:lnTo>
                  <a:pt x="4863" y="1190129"/>
                </a:lnTo>
                <a:lnTo>
                  <a:pt x="5666" y="1234207"/>
                </a:lnTo>
                <a:lnTo>
                  <a:pt x="6749" y="1265063"/>
                </a:lnTo>
                <a:lnTo>
                  <a:pt x="5953" y="1278286"/>
                </a:lnTo>
                <a:lnTo>
                  <a:pt x="5327" y="1287102"/>
                </a:lnTo>
                <a:lnTo>
                  <a:pt x="4870" y="1300326"/>
                </a:lnTo>
                <a:lnTo>
                  <a:pt x="4584" y="1317957"/>
                </a:lnTo>
                <a:lnTo>
                  <a:pt x="4481" y="1331181"/>
                </a:lnTo>
                <a:lnTo>
                  <a:pt x="4501" y="1348812"/>
                </a:lnTo>
                <a:lnTo>
                  <a:pt x="4877" y="1392891"/>
                </a:lnTo>
                <a:lnTo>
                  <a:pt x="17706" y="1397299"/>
                </a:lnTo>
                <a:lnTo>
                  <a:pt x="1384579" y="1397299"/>
                </a:lnTo>
                <a:lnTo>
                  <a:pt x="1387416" y="1392891"/>
                </a:lnTo>
                <a:lnTo>
                  <a:pt x="5196108" y="1392891"/>
                </a:lnTo>
                <a:lnTo>
                  <a:pt x="5188985" y="1388483"/>
                </a:lnTo>
                <a:lnTo>
                  <a:pt x="1268166" y="1388483"/>
                </a:lnTo>
                <a:lnTo>
                  <a:pt x="1258442" y="1384075"/>
                </a:lnTo>
                <a:lnTo>
                  <a:pt x="182981" y="1384075"/>
                </a:lnTo>
                <a:lnTo>
                  <a:pt x="127331" y="1379668"/>
                </a:lnTo>
                <a:lnTo>
                  <a:pt x="25518" y="1379668"/>
                </a:lnTo>
                <a:lnTo>
                  <a:pt x="25258" y="1375260"/>
                </a:lnTo>
                <a:lnTo>
                  <a:pt x="24985" y="1370852"/>
                </a:lnTo>
                <a:lnTo>
                  <a:pt x="24799" y="1366444"/>
                </a:lnTo>
                <a:lnTo>
                  <a:pt x="24116" y="1353220"/>
                </a:lnTo>
                <a:lnTo>
                  <a:pt x="23499" y="1348812"/>
                </a:lnTo>
                <a:lnTo>
                  <a:pt x="22662" y="1348812"/>
                </a:lnTo>
                <a:lnTo>
                  <a:pt x="23918" y="1309141"/>
                </a:lnTo>
                <a:lnTo>
                  <a:pt x="24817" y="1309141"/>
                </a:lnTo>
                <a:lnTo>
                  <a:pt x="24799" y="1300326"/>
                </a:lnTo>
                <a:lnTo>
                  <a:pt x="24597" y="1291510"/>
                </a:lnTo>
                <a:lnTo>
                  <a:pt x="24250" y="1282694"/>
                </a:lnTo>
                <a:lnTo>
                  <a:pt x="23793" y="1278286"/>
                </a:lnTo>
                <a:lnTo>
                  <a:pt x="23263" y="1269470"/>
                </a:lnTo>
                <a:lnTo>
                  <a:pt x="20825" y="1225392"/>
                </a:lnTo>
                <a:lnTo>
                  <a:pt x="20636" y="1194536"/>
                </a:lnTo>
                <a:lnTo>
                  <a:pt x="20892" y="1176905"/>
                </a:lnTo>
                <a:lnTo>
                  <a:pt x="21189" y="1163681"/>
                </a:lnTo>
                <a:lnTo>
                  <a:pt x="21515" y="1154865"/>
                </a:lnTo>
                <a:lnTo>
                  <a:pt x="22208" y="1146050"/>
                </a:lnTo>
                <a:lnTo>
                  <a:pt x="22465" y="1146050"/>
                </a:lnTo>
                <a:lnTo>
                  <a:pt x="21238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199" y="1071116"/>
                </a:lnTo>
                <a:lnTo>
                  <a:pt x="21798" y="982958"/>
                </a:lnTo>
                <a:lnTo>
                  <a:pt x="21978" y="982958"/>
                </a:lnTo>
                <a:lnTo>
                  <a:pt x="21406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1" y="916840"/>
                </a:lnTo>
                <a:lnTo>
                  <a:pt x="19383" y="908024"/>
                </a:lnTo>
                <a:lnTo>
                  <a:pt x="19960" y="908024"/>
                </a:lnTo>
                <a:lnTo>
                  <a:pt x="19284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4" y="1392891"/>
                </a:lnTo>
                <a:lnTo>
                  <a:pt x="1454783" y="1397299"/>
                </a:lnTo>
                <a:lnTo>
                  <a:pt x="5251232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39" y="1384075"/>
                </a:moveTo>
                <a:lnTo>
                  <a:pt x="1286127" y="1384075"/>
                </a:lnTo>
                <a:lnTo>
                  <a:pt x="1268166" y="1388483"/>
                </a:lnTo>
                <a:lnTo>
                  <a:pt x="1451989" y="1388483"/>
                </a:lnTo>
                <a:lnTo>
                  <a:pt x="1498139" y="1384075"/>
                </a:lnTo>
                <a:close/>
              </a:path>
              <a:path w="5285105" h="1402079">
                <a:moveTo>
                  <a:pt x="2204824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0" y="1388483"/>
                </a:lnTo>
                <a:lnTo>
                  <a:pt x="2204824" y="1384075"/>
                </a:lnTo>
                <a:close/>
              </a:path>
              <a:path w="5285105" h="1402079">
                <a:moveTo>
                  <a:pt x="2572834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4" y="1388483"/>
                </a:lnTo>
                <a:lnTo>
                  <a:pt x="2572834" y="1384075"/>
                </a:lnTo>
                <a:close/>
              </a:path>
              <a:path w="5285105" h="1402079">
                <a:moveTo>
                  <a:pt x="2926557" y="1384075"/>
                </a:moveTo>
                <a:lnTo>
                  <a:pt x="2670165" y="1384075"/>
                </a:lnTo>
                <a:lnTo>
                  <a:pt x="2673565" y="1388483"/>
                </a:lnTo>
                <a:lnTo>
                  <a:pt x="2920939" y="1388483"/>
                </a:lnTo>
                <a:lnTo>
                  <a:pt x="2926557" y="1384075"/>
                </a:lnTo>
                <a:close/>
              </a:path>
              <a:path w="5285105" h="1402079">
                <a:moveTo>
                  <a:pt x="3195238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8" y="1388483"/>
                </a:lnTo>
                <a:lnTo>
                  <a:pt x="3195238" y="1384075"/>
                </a:lnTo>
                <a:close/>
              </a:path>
              <a:path w="5285105" h="1402079">
                <a:moveTo>
                  <a:pt x="3370509" y="1384075"/>
                </a:moveTo>
                <a:lnTo>
                  <a:pt x="3274847" y="1384075"/>
                </a:lnTo>
                <a:lnTo>
                  <a:pt x="3263281" y="1388483"/>
                </a:lnTo>
                <a:lnTo>
                  <a:pt x="3378678" y="1388483"/>
                </a:lnTo>
                <a:lnTo>
                  <a:pt x="3370509" y="1384075"/>
                </a:lnTo>
                <a:close/>
              </a:path>
              <a:path w="5285105" h="1402079">
                <a:moveTo>
                  <a:pt x="4418350" y="1384075"/>
                </a:moveTo>
                <a:lnTo>
                  <a:pt x="3486620" y="1384075"/>
                </a:lnTo>
                <a:lnTo>
                  <a:pt x="3497975" y="1388483"/>
                </a:lnTo>
                <a:lnTo>
                  <a:pt x="4432937" y="1388483"/>
                </a:lnTo>
                <a:lnTo>
                  <a:pt x="4418350" y="1384075"/>
                </a:lnTo>
                <a:close/>
              </a:path>
              <a:path w="5285105" h="1402079">
                <a:moveTo>
                  <a:pt x="4837068" y="1384075"/>
                </a:moveTo>
                <a:lnTo>
                  <a:pt x="4458207" y="1384075"/>
                </a:lnTo>
                <a:lnTo>
                  <a:pt x="4463632" y="1388483"/>
                </a:lnTo>
                <a:lnTo>
                  <a:pt x="4842661" y="1388483"/>
                </a:lnTo>
                <a:lnTo>
                  <a:pt x="4837068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6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6" y="1384075"/>
                </a:moveTo>
                <a:lnTo>
                  <a:pt x="4971652" y="1384075"/>
                </a:lnTo>
                <a:lnTo>
                  <a:pt x="4957138" y="1388483"/>
                </a:lnTo>
                <a:lnTo>
                  <a:pt x="5042394" y="1388483"/>
                </a:lnTo>
                <a:lnTo>
                  <a:pt x="5028586" y="1384075"/>
                </a:lnTo>
                <a:close/>
              </a:path>
              <a:path w="5285105" h="1402079">
                <a:moveTo>
                  <a:pt x="308240" y="1379668"/>
                </a:moveTo>
                <a:lnTo>
                  <a:pt x="271625" y="1379668"/>
                </a:lnTo>
                <a:lnTo>
                  <a:pt x="260523" y="1384075"/>
                </a:lnTo>
                <a:lnTo>
                  <a:pt x="308147" y="1384075"/>
                </a:lnTo>
                <a:lnTo>
                  <a:pt x="308240" y="1379668"/>
                </a:lnTo>
                <a:close/>
              </a:path>
              <a:path w="5285105" h="1402079">
                <a:moveTo>
                  <a:pt x="656579" y="1379668"/>
                </a:moveTo>
                <a:lnTo>
                  <a:pt x="401449" y="1379668"/>
                </a:lnTo>
                <a:lnTo>
                  <a:pt x="402824" y="1384075"/>
                </a:lnTo>
                <a:lnTo>
                  <a:pt x="669514" y="1384075"/>
                </a:lnTo>
                <a:lnTo>
                  <a:pt x="656579" y="1379668"/>
                </a:lnTo>
                <a:close/>
              </a:path>
              <a:path w="5285105" h="1402079">
                <a:moveTo>
                  <a:pt x="1037264" y="1379668"/>
                </a:moveTo>
                <a:lnTo>
                  <a:pt x="696161" y="1379668"/>
                </a:lnTo>
                <a:lnTo>
                  <a:pt x="682713" y="1384075"/>
                </a:lnTo>
                <a:lnTo>
                  <a:pt x="1026496" y="1384075"/>
                </a:lnTo>
                <a:lnTo>
                  <a:pt x="103726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09" y="1379668"/>
                </a:lnTo>
                <a:lnTo>
                  <a:pt x="1186520" y="1384075"/>
                </a:lnTo>
                <a:lnTo>
                  <a:pt x="1280331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4" y="1379668"/>
                </a:moveTo>
                <a:lnTo>
                  <a:pt x="1678676" y="1379668"/>
                </a:lnTo>
                <a:lnTo>
                  <a:pt x="1681094" y="1384075"/>
                </a:lnTo>
                <a:lnTo>
                  <a:pt x="1756396" y="1384075"/>
                </a:lnTo>
                <a:lnTo>
                  <a:pt x="1743574" y="1379668"/>
                </a:lnTo>
                <a:close/>
              </a:path>
              <a:path w="5285105" h="1402079">
                <a:moveTo>
                  <a:pt x="1859684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4" y="1379668"/>
                </a:lnTo>
                <a:close/>
              </a:path>
              <a:path w="5285105" h="1402079">
                <a:moveTo>
                  <a:pt x="1996484" y="1379668"/>
                </a:moveTo>
                <a:lnTo>
                  <a:pt x="1990543" y="1379668"/>
                </a:lnTo>
                <a:lnTo>
                  <a:pt x="1993176" y="1384075"/>
                </a:lnTo>
                <a:lnTo>
                  <a:pt x="2021604" y="1384075"/>
                </a:lnTo>
                <a:lnTo>
                  <a:pt x="1996484" y="1379668"/>
                </a:lnTo>
                <a:close/>
              </a:path>
              <a:path w="5285105" h="1402079">
                <a:moveTo>
                  <a:pt x="4030342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7" y="1384075"/>
                </a:lnTo>
                <a:lnTo>
                  <a:pt x="4030342" y="1379668"/>
                </a:lnTo>
                <a:close/>
              </a:path>
              <a:path w="5285105" h="1402079">
                <a:moveTo>
                  <a:pt x="209105" y="1375260"/>
                </a:moveTo>
                <a:lnTo>
                  <a:pt x="188398" y="1375260"/>
                </a:lnTo>
                <a:lnTo>
                  <a:pt x="179245" y="1379668"/>
                </a:lnTo>
                <a:lnTo>
                  <a:pt x="212296" y="1379668"/>
                </a:lnTo>
                <a:lnTo>
                  <a:pt x="209105" y="1375260"/>
                </a:lnTo>
                <a:close/>
              </a:path>
              <a:path w="5285105" h="1402079">
                <a:moveTo>
                  <a:pt x="24817" y="1309141"/>
                </a:moveTo>
                <a:lnTo>
                  <a:pt x="23918" y="1309141"/>
                </a:lnTo>
                <a:lnTo>
                  <a:pt x="23861" y="1322365"/>
                </a:lnTo>
                <a:lnTo>
                  <a:pt x="24213" y="1322365"/>
                </a:lnTo>
                <a:lnTo>
                  <a:pt x="24156" y="1335589"/>
                </a:lnTo>
                <a:lnTo>
                  <a:pt x="24615" y="1317957"/>
                </a:lnTo>
                <a:lnTo>
                  <a:pt x="24817" y="1309141"/>
                </a:lnTo>
                <a:close/>
              </a:path>
              <a:path w="5285105" h="1402079">
                <a:moveTo>
                  <a:pt x="22465" y="1146050"/>
                </a:moveTo>
                <a:lnTo>
                  <a:pt x="22208" y="1146050"/>
                </a:lnTo>
                <a:lnTo>
                  <a:pt x="22553" y="1150458"/>
                </a:lnTo>
                <a:lnTo>
                  <a:pt x="22465" y="1146050"/>
                </a:lnTo>
                <a:close/>
              </a:path>
              <a:path w="5285105" h="1402079">
                <a:moveTo>
                  <a:pt x="22199" y="1071116"/>
                </a:moveTo>
                <a:lnTo>
                  <a:pt x="21915" y="1071116"/>
                </a:lnTo>
                <a:lnTo>
                  <a:pt x="22239" y="1079931"/>
                </a:lnTo>
                <a:lnTo>
                  <a:pt x="22199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0" y="908024"/>
                </a:lnTo>
                <a:lnTo>
                  <a:pt x="21741" y="925655"/>
                </a:lnTo>
                <a:lnTo>
                  <a:pt x="22798" y="916840"/>
                </a:lnTo>
                <a:lnTo>
                  <a:pt x="23515" y="903616"/>
                </a:lnTo>
                <a:lnTo>
                  <a:pt x="23940" y="899208"/>
                </a:lnTo>
                <a:lnTo>
                  <a:pt x="24124" y="890392"/>
                </a:lnTo>
                <a:lnTo>
                  <a:pt x="24114" y="881577"/>
                </a:lnTo>
                <a:lnTo>
                  <a:pt x="23961" y="877169"/>
                </a:lnTo>
                <a:lnTo>
                  <a:pt x="23713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60" y="908024"/>
                </a:moveTo>
                <a:lnTo>
                  <a:pt x="19699" y="908024"/>
                </a:lnTo>
                <a:lnTo>
                  <a:pt x="19826" y="916840"/>
                </a:lnTo>
                <a:lnTo>
                  <a:pt x="19994" y="921248"/>
                </a:lnTo>
                <a:lnTo>
                  <a:pt x="20250" y="921248"/>
                </a:lnTo>
                <a:lnTo>
                  <a:pt x="19960" y="908024"/>
                </a:lnTo>
                <a:close/>
              </a:path>
              <a:path w="5285105" h="1402079">
                <a:moveTo>
                  <a:pt x="750" y="550985"/>
                </a:moveTo>
                <a:lnTo>
                  <a:pt x="169" y="573025"/>
                </a:lnTo>
                <a:lnTo>
                  <a:pt x="38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4" y="599472"/>
                </a:lnTo>
                <a:lnTo>
                  <a:pt x="348" y="599472"/>
                </a:lnTo>
                <a:lnTo>
                  <a:pt x="585" y="603880"/>
                </a:lnTo>
                <a:lnTo>
                  <a:pt x="2608" y="603880"/>
                </a:lnTo>
                <a:lnTo>
                  <a:pt x="2954" y="608288"/>
                </a:lnTo>
                <a:lnTo>
                  <a:pt x="3276" y="608288"/>
                </a:lnTo>
                <a:lnTo>
                  <a:pt x="3565" y="612696"/>
                </a:lnTo>
                <a:lnTo>
                  <a:pt x="3811" y="621511"/>
                </a:lnTo>
                <a:lnTo>
                  <a:pt x="4004" y="630327"/>
                </a:lnTo>
                <a:lnTo>
                  <a:pt x="4135" y="639143"/>
                </a:lnTo>
                <a:lnTo>
                  <a:pt x="3530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3" y="656774"/>
                </a:lnTo>
                <a:lnTo>
                  <a:pt x="55" y="665590"/>
                </a:lnTo>
                <a:lnTo>
                  <a:pt x="36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0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6" y="762564"/>
                </a:lnTo>
                <a:lnTo>
                  <a:pt x="1901" y="775787"/>
                </a:lnTo>
                <a:lnTo>
                  <a:pt x="2192" y="789011"/>
                </a:lnTo>
                <a:lnTo>
                  <a:pt x="2444" y="806642"/>
                </a:lnTo>
                <a:lnTo>
                  <a:pt x="2643" y="819866"/>
                </a:lnTo>
                <a:lnTo>
                  <a:pt x="2774" y="833090"/>
                </a:lnTo>
                <a:lnTo>
                  <a:pt x="2803" y="855129"/>
                </a:lnTo>
                <a:lnTo>
                  <a:pt x="2768" y="863945"/>
                </a:lnTo>
                <a:lnTo>
                  <a:pt x="2602" y="877169"/>
                </a:lnTo>
                <a:lnTo>
                  <a:pt x="2307" y="885984"/>
                </a:lnTo>
                <a:lnTo>
                  <a:pt x="2903" y="881577"/>
                </a:lnTo>
                <a:lnTo>
                  <a:pt x="3539" y="877169"/>
                </a:lnTo>
                <a:lnTo>
                  <a:pt x="19284" y="877169"/>
                </a:lnTo>
                <a:lnTo>
                  <a:pt x="18897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71" y="784603"/>
                </a:lnTo>
                <a:lnTo>
                  <a:pt x="21462" y="775787"/>
                </a:lnTo>
                <a:lnTo>
                  <a:pt x="21053" y="766972"/>
                </a:lnTo>
                <a:lnTo>
                  <a:pt x="21282" y="753748"/>
                </a:lnTo>
                <a:lnTo>
                  <a:pt x="21788" y="736116"/>
                </a:lnTo>
                <a:lnTo>
                  <a:pt x="21895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299" y="718485"/>
                </a:lnTo>
                <a:lnTo>
                  <a:pt x="22331" y="705261"/>
                </a:lnTo>
                <a:lnTo>
                  <a:pt x="22259" y="692037"/>
                </a:lnTo>
                <a:lnTo>
                  <a:pt x="22077" y="678814"/>
                </a:lnTo>
                <a:lnTo>
                  <a:pt x="21759" y="665590"/>
                </a:lnTo>
                <a:lnTo>
                  <a:pt x="22377" y="656774"/>
                </a:lnTo>
                <a:lnTo>
                  <a:pt x="22767" y="647959"/>
                </a:lnTo>
                <a:lnTo>
                  <a:pt x="22974" y="639143"/>
                </a:lnTo>
                <a:lnTo>
                  <a:pt x="23021" y="630327"/>
                </a:lnTo>
                <a:lnTo>
                  <a:pt x="22983" y="599472"/>
                </a:lnTo>
                <a:lnTo>
                  <a:pt x="22885" y="577432"/>
                </a:lnTo>
                <a:lnTo>
                  <a:pt x="25699" y="577432"/>
                </a:lnTo>
                <a:lnTo>
                  <a:pt x="25588" y="573025"/>
                </a:lnTo>
                <a:lnTo>
                  <a:pt x="1489" y="573025"/>
                </a:lnTo>
                <a:lnTo>
                  <a:pt x="1194" y="568617"/>
                </a:lnTo>
                <a:lnTo>
                  <a:pt x="961" y="559801"/>
                </a:lnTo>
                <a:lnTo>
                  <a:pt x="750" y="550985"/>
                </a:lnTo>
                <a:close/>
              </a:path>
              <a:path w="5285105" h="1402079">
                <a:moveTo>
                  <a:pt x="26767" y="766972"/>
                </a:moveTo>
                <a:lnTo>
                  <a:pt x="23456" y="766972"/>
                </a:lnTo>
                <a:lnTo>
                  <a:pt x="24478" y="811050"/>
                </a:lnTo>
                <a:lnTo>
                  <a:pt x="25265" y="802235"/>
                </a:lnTo>
                <a:lnTo>
                  <a:pt x="25874" y="793419"/>
                </a:lnTo>
                <a:lnTo>
                  <a:pt x="26335" y="780195"/>
                </a:lnTo>
                <a:lnTo>
                  <a:pt x="26680" y="771379"/>
                </a:lnTo>
                <a:lnTo>
                  <a:pt x="26767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5" y="731708"/>
                </a:lnTo>
                <a:lnTo>
                  <a:pt x="22270" y="744932"/>
                </a:lnTo>
                <a:lnTo>
                  <a:pt x="22692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3" y="784603"/>
                </a:lnTo>
                <a:lnTo>
                  <a:pt x="23456" y="766972"/>
                </a:lnTo>
                <a:lnTo>
                  <a:pt x="26767" y="766972"/>
                </a:lnTo>
                <a:lnTo>
                  <a:pt x="26941" y="758156"/>
                </a:lnTo>
                <a:lnTo>
                  <a:pt x="27150" y="749340"/>
                </a:lnTo>
                <a:lnTo>
                  <a:pt x="22994" y="749340"/>
                </a:lnTo>
                <a:lnTo>
                  <a:pt x="22551" y="744932"/>
                </a:lnTo>
                <a:lnTo>
                  <a:pt x="22164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9" y="674406"/>
                </a:moveTo>
                <a:lnTo>
                  <a:pt x="28298" y="678814"/>
                </a:lnTo>
                <a:lnTo>
                  <a:pt x="27995" y="683222"/>
                </a:lnTo>
                <a:lnTo>
                  <a:pt x="26710" y="709669"/>
                </a:lnTo>
                <a:lnTo>
                  <a:pt x="26194" y="718485"/>
                </a:lnTo>
                <a:lnTo>
                  <a:pt x="25654" y="727301"/>
                </a:lnTo>
                <a:lnTo>
                  <a:pt x="24548" y="744932"/>
                </a:lnTo>
                <a:lnTo>
                  <a:pt x="24004" y="749340"/>
                </a:lnTo>
                <a:lnTo>
                  <a:pt x="27150" y="749340"/>
                </a:lnTo>
                <a:lnTo>
                  <a:pt x="27537" y="718485"/>
                </a:lnTo>
                <a:lnTo>
                  <a:pt x="27779" y="705261"/>
                </a:lnTo>
                <a:lnTo>
                  <a:pt x="28519" y="674406"/>
                </a:lnTo>
                <a:close/>
              </a:path>
              <a:path w="5285105" h="1402079">
                <a:moveTo>
                  <a:pt x="22893" y="423156"/>
                </a:moveTo>
                <a:lnTo>
                  <a:pt x="8402" y="423156"/>
                </a:lnTo>
                <a:lnTo>
                  <a:pt x="8607" y="431972"/>
                </a:lnTo>
                <a:lnTo>
                  <a:pt x="8476" y="445196"/>
                </a:lnTo>
                <a:lnTo>
                  <a:pt x="8067" y="458420"/>
                </a:lnTo>
                <a:lnTo>
                  <a:pt x="7439" y="471643"/>
                </a:lnTo>
                <a:lnTo>
                  <a:pt x="6652" y="484867"/>
                </a:lnTo>
                <a:lnTo>
                  <a:pt x="5764" y="498091"/>
                </a:lnTo>
                <a:lnTo>
                  <a:pt x="3923" y="528946"/>
                </a:lnTo>
                <a:lnTo>
                  <a:pt x="3088" y="542169"/>
                </a:lnTo>
                <a:lnTo>
                  <a:pt x="2389" y="550985"/>
                </a:lnTo>
                <a:lnTo>
                  <a:pt x="1884" y="564209"/>
                </a:lnTo>
                <a:lnTo>
                  <a:pt x="1489" y="573025"/>
                </a:lnTo>
                <a:lnTo>
                  <a:pt x="25588" y="573025"/>
                </a:lnTo>
                <a:lnTo>
                  <a:pt x="23529" y="528946"/>
                </a:lnTo>
                <a:lnTo>
                  <a:pt x="22891" y="520130"/>
                </a:lnTo>
                <a:lnTo>
                  <a:pt x="22256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3" y="431972"/>
                </a:lnTo>
                <a:lnTo>
                  <a:pt x="26448" y="427564"/>
                </a:lnTo>
                <a:lnTo>
                  <a:pt x="23115" y="427564"/>
                </a:lnTo>
                <a:lnTo>
                  <a:pt x="22893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38" y="264473"/>
                </a:lnTo>
                <a:lnTo>
                  <a:pt x="8918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5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6" y="379078"/>
                </a:lnTo>
                <a:lnTo>
                  <a:pt x="7202" y="392301"/>
                </a:lnTo>
                <a:lnTo>
                  <a:pt x="6983" y="409933"/>
                </a:lnTo>
                <a:lnTo>
                  <a:pt x="6920" y="427564"/>
                </a:lnTo>
                <a:lnTo>
                  <a:pt x="7054" y="440788"/>
                </a:lnTo>
                <a:lnTo>
                  <a:pt x="8402" y="423156"/>
                </a:lnTo>
                <a:lnTo>
                  <a:pt x="22893" y="423156"/>
                </a:lnTo>
                <a:lnTo>
                  <a:pt x="22704" y="414341"/>
                </a:lnTo>
                <a:lnTo>
                  <a:pt x="22554" y="405525"/>
                </a:lnTo>
                <a:lnTo>
                  <a:pt x="22450" y="392301"/>
                </a:lnTo>
                <a:lnTo>
                  <a:pt x="22629" y="379078"/>
                </a:lnTo>
                <a:lnTo>
                  <a:pt x="22756" y="365854"/>
                </a:lnTo>
                <a:lnTo>
                  <a:pt x="22835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6" y="405525"/>
                </a:moveTo>
                <a:lnTo>
                  <a:pt x="25662" y="405525"/>
                </a:lnTo>
                <a:lnTo>
                  <a:pt x="25401" y="409933"/>
                </a:lnTo>
                <a:lnTo>
                  <a:pt x="24828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8" y="427564"/>
                </a:lnTo>
                <a:lnTo>
                  <a:pt x="26464" y="414341"/>
                </a:lnTo>
                <a:lnTo>
                  <a:pt x="26390" y="409933"/>
                </a:lnTo>
                <a:lnTo>
                  <a:pt x="26266" y="405525"/>
                </a:lnTo>
                <a:close/>
              </a:path>
              <a:path w="5285105" h="1402079">
                <a:moveTo>
                  <a:pt x="481315" y="8815"/>
                </a:moveTo>
                <a:lnTo>
                  <a:pt x="8570" y="8815"/>
                </a:lnTo>
                <a:lnTo>
                  <a:pt x="8517" y="30855"/>
                </a:lnTo>
                <a:lnTo>
                  <a:pt x="8429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8" y="92565"/>
                </a:lnTo>
                <a:lnTo>
                  <a:pt x="7324" y="110197"/>
                </a:lnTo>
                <a:lnTo>
                  <a:pt x="7082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69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2" y="211578"/>
                </a:lnTo>
                <a:lnTo>
                  <a:pt x="7030" y="220394"/>
                </a:lnTo>
                <a:lnTo>
                  <a:pt x="6681" y="242433"/>
                </a:lnTo>
                <a:lnTo>
                  <a:pt x="6022" y="273288"/>
                </a:lnTo>
                <a:lnTo>
                  <a:pt x="8138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3" y="215986"/>
                </a:lnTo>
                <a:lnTo>
                  <a:pt x="20942" y="202762"/>
                </a:lnTo>
                <a:lnTo>
                  <a:pt x="21146" y="189539"/>
                </a:lnTo>
                <a:lnTo>
                  <a:pt x="21351" y="180723"/>
                </a:lnTo>
                <a:lnTo>
                  <a:pt x="21559" y="176315"/>
                </a:lnTo>
                <a:lnTo>
                  <a:pt x="22656" y="176315"/>
                </a:lnTo>
                <a:lnTo>
                  <a:pt x="20973" y="141052"/>
                </a:lnTo>
                <a:lnTo>
                  <a:pt x="21026" y="127828"/>
                </a:lnTo>
                <a:lnTo>
                  <a:pt x="21920" y="127828"/>
                </a:lnTo>
                <a:lnTo>
                  <a:pt x="21773" y="123420"/>
                </a:lnTo>
                <a:lnTo>
                  <a:pt x="21428" y="119012"/>
                </a:lnTo>
                <a:lnTo>
                  <a:pt x="21045" y="114605"/>
                </a:lnTo>
                <a:lnTo>
                  <a:pt x="20639" y="114605"/>
                </a:lnTo>
                <a:lnTo>
                  <a:pt x="20222" y="110197"/>
                </a:lnTo>
                <a:lnTo>
                  <a:pt x="19809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1" y="88157"/>
                </a:lnTo>
                <a:lnTo>
                  <a:pt x="18000" y="70526"/>
                </a:lnTo>
                <a:lnTo>
                  <a:pt x="17732" y="61710"/>
                </a:lnTo>
                <a:lnTo>
                  <a:pt x="17923" y="44078"/>
                </a:lnTo>
                <a:lnTo>
                  <a:pt x="18113" y="35263"/>
                </a:lnTo>
                <a:lnTo>
                  <a:pt x="18262" y="30855"/>
                </a:lnTo>
                <a:lnTo>
                  <a:pt x="18747" y="22039"/>
                </a:lnTo>
                <a:lnTo>
                  <a:pt x="271275" y="22039"/>
                </a:lnTo>
                <a:lnTo>
                  <a:pt x="283840" y="17631"/>
                </a:lnTo>
                <a:lnTo>
                  <a:pt x="394548" y="17631"/>
                </a:lnTo>
                <a:lnTo>
                  <a:pt x="406621" y="13223"/>
                </a:lnTo>
                <a:lnTo>
                  <a:pt x="393517" y="13223"/>
                </a:lnTo>
                <a:lnTo>
                  <a:pt x="481315" y="8815"/>
                </a:lnTo>
                <a:close/>
              </a:path>
              <a:path w="5285105" h="1402079">
                <a:moveTo>
                  <a:pt x="22656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7" y="185131"/>
                </a:lnTo>
                <a:lnTo>
                  <a:pt x="22656" y="176315"/>
                </a:lnTo>
                <a:close/>
              </a:path>
              <a:path w="5285105" h="1402079">
                <a:moveTo>
                  <a:pt x="21920" y="127828"/>
                </a:moveTo>
                <a:lnTo>
                  <a:pt x="21026" y="127828"/>
                </a:lnTo>
                <a:lnTo>
                  <a:pt x="22066" y="132236"/>
                </a:lnTo>
                <a:lnTo>
                  <a:pt x="21920" y="127828"/>
                </a:lnTo>
                <a:close/>
              </a:path>
              <a:path w="5285105" h="1402079">
                <a:moveTo>
                  <a:pt x="2413014" y="22039"/>
                </a:moveTo>
                <a:lnTo>
                  <a:pt x="2366876" y="22039"/>
                </a:lnTo>
                <a:lnTo>
                  <a:pt x="2374003" y="26447"/>
                </a:lnTo>
                <a:lnTo>
                  <a:pt x="2412983" y="26447"/>
                </a:lnTo>
                <a:lnTo>
                  <a:pt x="2413014" y="22039"/>
                </a:lnTo>
                <a:close/>
              </a:path>
              <a:path w="5285105" h="1402079">
                <a:moveTo>
                  <a:pt x="2522247" y="23225"/>
                </a:moveTo>
                <a:lnTo>
                  <a:pt x="2412983" y="26447"/>
                </a:lnTo>
                <a:lnTo>
                  <a:pt x="2498682" y="26447"/>
                </a:lnTo>
                <a:lnTo>
                  <a:pt x="2522247" y="23225"/>
                </a:lnTo>
                <a:close/>
              </a:path>
              <a:path w="5285105" h="1402079">
                <a:moveTo>
                  <a:pt x="2835773" y="8815"/>
                </a:moveTo>
                <a:lnTo>
                  <a:pt x="2502893" y="8815"/>
                </a:lnTo>
                <a:lnTo>
                  <a:pt x="2490857" y="13223"/>
                </a:lnTo>
                <a:lnTo>
                  <a:pt x="2436481" y="13223"/>
                </a:lnTo>
                <a:lnTo>
                  <a:pt x="2421956" y="17631"/>
                </a:lnTo>
                <a:lnTo>
                  <a:pt x="2597769" y="17631"/>
                </a:lnTo>
                <a:lnTo>
                  <a:pt x="2591305" y="22039"/>
                </a:lnTo>
                <a:lnTo>
                  <a:pt x="2839343" y="22039"/>
                </a:lnTo>
                <a:lnTo>
                  <a:pt x="2853159" y="26447"/>
                </a:lnTo>
                <a:lnTo>
                  <a:pt x="2863196" y="26447"/>
                </a:lnTo>
                <a:lnTo>
                  <a:pt x="2847354" y="22039"/>
                </a:lnTo>
                <a:lnTo>
                  <a:pt x="2837325" y="17631"/>
                </a:lnTo>
                <a:lnTo>
                  <a:pt x="2833375" y="13223"/>
                </a:lnTo>
                <a:lnTo>
                  <a:pt x="2835773" y="8815"/>
                </a:lnTo>
                <a:close/>
              </a:path>
              <a:path w="5285105" h="1402079">
                <a:moveTo>
                  <a:pt x="2562467" y="22039"/>
                </a:moveTo>
                <a:lnTo>
                  <a:pt x="2530921" y="22039"/>
                </a:lnTo>
                <a:lnTo>
                  <a:pt x="2522247" y="23225"/>
                </a:lnTo>
                <a:lnTo>
                  <a:pt x="2562467" y="22039"/>
                </a:lnTo>
                <a:close/>
              </a:path>
              <a:path w="5285105" h="1402079">
                <a:moveTo>
                  <a:pt x="350431" y="21201"/>
                </a:moveTo>
                <a:lnTo>
                  <a:pt x="350922" y="22039"/>
                </a:lnTo>
                <a:lnTo>
                  <a:pt x="366067" y="22039"/>
                </a:lnTo>
                <a:lnTo>
                  <a:pt x="350431" y="21201"/>
                </a:lnTo>
                <a:close/>
              </a:path>
              <a:path w="5285105" h="1402079">
                <a:moveTo>
                  <a:pt x="454448" y="17631"/>
                </a:moveTo>
                <a:lnTo>
                  <a:pt x="430942" y="17631"/>
                </a:lnTo>
                <a:lnTo>
                  <a:pt x="427283" y="22039"/>
                </a:lnTo>
                <a:lnTo>
                  <a:pt x="438306" y="22039"/>
                </a:lnTo>
                <a:lnTo>
                  <a:pt x="454448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48" y="17631"/>
                </a:lnTo>
                <a:lnTo>
                  <a:pt x="476850" y="22039"/>
                </a:lnTo>
                <a:lnTo>
                  <a:pt x="634586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9" y="17631"/>
                </a:lnTo>
                <a:lnTo>
                  <a:pt x="784682" y="22039"/>
                </a:lnTo>
                <a:lnTo>
                  <a:pt x="948516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49" y="17631"/>
                </a:moveTo>
                <a:lnTo>
                  <a:pt x="1041373" y="17631"/>
                </a:lnTo>
                <a:lnTo>
                  <a:pt x="1039834" y="22039"/>
                </a:lnTo>
                <a:lnTo>
                  <a:pt x="1055797" y="22039"/>
                </a:lnTo>
                <a:lnTo>
                  <a:pt x="1066849" y="17631"/>
                </a:lnTo>
                <a:close/>
              </a:path>
              <a:path w="5285105" h="1402079">
                <a:moveTo>
                  <a:pt x="1439388" y="17631"/>
                </a:moveTo>
                <a:lnTo>
                  <a:pt x="1185000" y="17631"/>
                </a:lnTo>
                <a:lnTo>
                  <a:pt x="1193284" y="22039"/>
                </a:lnTo>
                <a:lnTo>
                  <a:pt x="1423665" y="22039"/>
                </a:lnTo>
                <a:lnTo>
                  <a:pt x="1439388" y="17631"/>
                </a:lnTo>
                <a:close/>
              </a:path>
              <a:path w="5285105" h="1402079">
                <a:moveTo>
                  <a:pt x="1483901" y="21451"/>
                </a:moveTo>
                <a:lnTo>
                  <a:pt x="1476135" y="22039"/>
                </a:lnTo>
                <a:lnTo>
                  <a:pt x="1482059" y="22039"/>
                </a:lnTo>
                <a:lnTo>
                  <a:pt x="1483901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4" y="17631"/>
                </a:moveTo>
                <a:lnTo>
                  <a:pt x="1736494" y="17631"/>
                </a:lnTo>
                <a:lnTo>
                  <a:pt x="1742888" y="22039"/>
                </a:lnTo>
                <a:lnTo>
                  <a:pt x="1802687" y="22039"/>
                </a:lnTo>
                <a:lnTo>
                  <a:pt x="1806014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9" y="17631"/>
                </a:lnTo>
                <a:lnTo>
                  <a:pt x="1847219" y="22039"/>
                </a:lnTo>
                <a:lnTo>
                  <a:pt x="1925745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3" y="17631"/>
                </a:moveTo>
                <a:lnTo>
                  <a:pt x="1935433" y="17631"/>
                </a:lnTo>
                <a:lnTo>
                  <a:pt x="1925745" y="18115"/>
                </a:lnTo>
                <a:lnTo>
                  <a:pt x="1930386" y="22039"/>
                </a:lnTo>
                <a:lnTo>
                  <a:pt x="2090590" y="22039"/>
                </a:lnTo>
                <a:lnTo>
                  <a:pt x="2101093" y="17631"/>
                </a:lnTo>
                <a:close/>
              </a:path>
              <a:path w="5285105" h="1402079">
                <a:moveTo>
                  <a:pt x="2258504" y="17631"/>
                </a:moveTo>
                <a:lnTo>
                  <a:pt x="2213249" y="17631"/>
                </a:lnTo>
                <a:lnTo>
                  <a:pt x="2219110" y="22039"/>
                </a:lnTo>
                <a:lnTo>
                  <a:pt x="2249231" y="22039"/>
                </a:lnTo>
                <a:lnTo>
                  <a:pt x="2258504" y="17631"/>
                </a:lnTo>
                <a:close/>
              </a:path>
              <a:path w="5285105" h="1402079">
                <a:moveTo>
                  <a:pt x="2456526" y="17631"/>
                </a:moveTo>
                <a:lnTo>
                  <a:pt x="2363887" y="17631"/>
                </a:lnTo>
                <a:lnTo>
                  <a:pt x="2350004" y="22039"/>
                </a:lnTo>
                <a:lnTo>
                  <a:pt x="2444870" y="22039"/>
                </a:lnTo>
                <a:lnTo>
                  <a:pt x="2456526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7" y="17631"/>
                </a:moveTo>
                <a:lnTo>
                  <a:pt x="3000312" y="17631"/>
                </a:lnTo>
                <a:lnTo>
                  <a:pt x="3004701" y="22039"/>
                </a:lnTo>
                <a:lnTo>
                  <a:pt x="3096472" y="22039"/>
                </a:lnTo>
                <a:lnTo>
                  <a:pt x="3093277" y="17631"/>
                </a:lnTo>
                <a:close/>
              </a:path>
              <a:path w="5285105" h="1402079">
                <a:moveTo>
                  <a:pt x="3620110" y="17631"/>
                </a:moveTo>
                <a:lnTo>
                  <a:pt x="3612041" y="17631"/>
                </a:lnTo>
                <a:lnTo>
                  <a:pt x="3615458" y="22039"/>
                </a:lnTo>
                <a:lnTo>
                  <a:pt x="3620110" y="17631"/>
                </a:lnTo>
                <a:close/>
              </a:path>
              <a:path w="5285105" h="1402079">
                <a:moveTo>
                  <a:pt x="1648560" y="8815"/>
                </a:moveTo>
                <a:lnTo>
                  <a:pt x="481315" y="8815"/>
                </a:lnTo>
                <a:lnTo>
                  <a:pt x="485842" y="13223"/>
                </a:lnTo>
                <a:lnTo>
                  <a:pt x="884632" y="13223"/>
                </a:lnTo>
                <a:lnTo>
                  <a:pt x="870966" y="17631"/>
                </a:lnTo>
                <a:lnTo>
                  <a:pt x="1495878" y="17631"/>
                </a:lnTo>
                <a:lnTo>
                  <a:pt x="1483901" y="21451"/>
                </a:lnTo>
                <a:lnTo>
                  <a:pt x="1648554" y="8997"/>
                </a:lnTo>
                <a:lnTo>
                  <a:pt x="1648560" y="8815"/>
                </a:lnTo>
                <a:close/>
              </a:path>
              <a:path w="5285105" h="1402079">
                <a:moveTo>
                  <a:pt x="348340" y="17631"/>
                </a:moveTo>
                <a:lnTo>
                  <a:pt x="283840" y="17631"/>
                </a:lnTo>
                <a:lnTo>
                  <a:pt x="350431" y="21201"/>
                </a:lnTo>
                <a:lnTo>
                  <a:pt x="348340" y="17631"/>
                </a:lnTo>
                <a:close/>
              </a:path>
              <a:path w="5285105" h="1402079">
                <a:moveTo>
                  <a:pt x="1935433" y="17631"/>
                </a:moveTo>
                <a:lnTo>
                  <a:pt x="1925172" y="17631"/>
                </a:lnTo>
                <a:lnTo>
                  <a:pt x="1925745" y="18115"/>
                </a:lnTo>
                <a:lnTo>
                  <a:pt x="1935433" y="17631"/>
                </a:lnTo>
                <a:close/>
              </a:path>
              <a:path w="5285105" h="1402079">
                <a:moveTo>
                  <a:pt x="456653" y="13223"/>
                </a:moveTo>
                <a:lnTo>
                  <a:pt x="446058" y="13223"/>
                </a:lnTo>
                <a:lnTo>
                  <a:pt x="428985" y="17631"/>
                </a:lnTo>
                <a:lnTo>
                  <a:pt x="468931" y="17631"/>
                </a:lnTo>
                <a:lnTo>
                  <a:pt x="456653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6" y="13223"/>
                </a:lnTo>
                <a:lnTo>
                  <a:pt x="484292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6" y="13223"/>
                </a:moveTo>
                <a:lnTo>
                  <a:pt x="1654675" y="13223"/>
                </a:lnTo>
                <a:lnTo>
                  <a:pt x="1656667" y="17631"/>
                </a:lnTo>
                <a:lnTo>
                  <a:pt x="2171555" y="17631"/>
                </a:lnTo>
                <a:lnTo>
                  <a:pt x="2184466" y="13223"/>
                </a:lnTo>
                <a:close/>
              </a:path>
              <a:path w="5285105" h="1402079">
                <a:moveTo>
                  <a:pt x="2315073" y="13223"/>
                </a:moveTo>
                <a:lnTo>
                  <a:pt x="2215156" y="13223"/>
                </a:lnTo>
                <a:lnTo>
                  <a:pt x="2214160" y="17631"/>
                </a:lnTo>
                <a:lnTo>
                  <a:pt x="2302527" y="17631"/>
                </a:lnTo>
                <a:lnTo>
                  <a:pt x="2315073" y="13223"/>
                </a:lnTo>
                <a:close/>
              </a:path>
              <a:path w="5285105" h="1402079">
                <a:moveTo>
                  <a:pt x="3209373" y="13223"/>
                </a:moveTo>
                <a:lnTo>
                  <a:pt x="2995858" y="13223"/>
                </a:lnTo>
                <a:lnTo>
                  <a:pt x="2991360" y="17631"/>
                </a:lnTo>
                <a:lnTo>
                  <a:pt x="3197477" y="17631"/>
                </a:lnTo>
                <a:lnTo>
                  <a:pt x="3209373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3" y="13223"/>
                </a:lnTo>
                <a:lnTo>
                  <a:pt x="3485060" y="17631"/>
                </a:lnTo>
                <a:lnTo>
                  <a:pt x="3605516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1" y="13223"/>
                </a:lnTo>
                <a:lnTo>
                  <a:pt x="4281816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57" y="8815"/>
                </a:moveTo>
                <a:lnTo>
                  <a:pt x="1650952" y="8815"/>
                </a:lnTo>
                <a:lnTo>
                  <a:pt x="1648554" y="8997"/>
                </a:lnTo>
                <a:lnTo>
                  <a:pt x="1648427" y="13223"/>
                </a:lnTo>
                <a:lnTo>
                  <a:pt x="2355788" y="13223"/>
                </a:lnTo>
                <a:lnTo>
                  <a:pt x="2370257" y="8815"/>
                </a:lnTo>
                <a:close/>
              </a:path>
              <a:path w="5285105" h="1402079">
                <a:moveTo>
                  <a:pt x="3678909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8" y="13223"/>
                </a:lnTo>
                <a:lnTo>
                  <a:pt x="3678909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1" y="8815"/>
                </a:lnTo>
                <a:lnTo>
                  <a:pt x="4090949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2" y="8815"/>
                </a:moveTo>
                <a:lnTo>
                  <a:pt x="1648560" y="8815"/>
                </a:lnTo>
                <a:lnTo>
                  <a:pt x="1648554" y="8997"/>
                </a:lnTo>
                <a:lnTo>
                  <a:pt x="1650952" y="8815"/>
                </a:lnTo>
                <a:close/>
              </a:path>
              <a:path w="5285105" h="1402079">
                <a:moveTo>
                  <a:pt x="372412" y="4407"/>
                </a:moveTo>
                <a:lnTo>
                  <a:pt x="242178" y="4407"/>
                </a:lnTo>
                <a:lnTo>
                  <a:pt x="231392" y="8815"/>
                </a:lnTo>
                <a:lnTo>
                  <a:pt x="384735" y="8815"/>
                </a:lnTo>
                <a:lnTo>
                  <a:pt x="372412" y="4407"/>
                </a:lnTo>
                <a:close/>
              </a:path>
              <a:path w="5285105" h="1402079">
                <a:moveTo>
                  <a:pt x="882074" y="4407"/>
                </a:moveTo>
                <a:lnTo>
                  <a:pt x="506300" y="4407"/>
                </a:lnTo>
                <a:lnTo>
                  <a:pt x="502570" y="8815"/>
                </a:lnTo>
                <a:lnTo>
                  <a:pt x="889552" y="8815"/>
                </a:lnTo>
                <a:lnTo>
                  <a:pt x="882074" y="4407"/>
                </a:lnTo>
                <a:close/>
              </a:path>
              <a:path w="5285105" h="1402079">
                <a:moveTo>
                  <a:pt x="1232937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3" y="8815"/>
                </a:lnTo>
                <a:lnTo>
                  <a:pt x="1232937" y="4407"/>
                </a:lnTo>
                <a:close/>
              </a:path>
              <a:path w="5285105" h="1402079">
                <a:moveTo>
                  <a:pt x="1618090" y="4407"/>
                </a:moveTo>
                <a:lnTo>
                  <a:pt x="1579289" y="4407"/>
                </a:lnTo>
                <a:lnTo>
                  <a:pt x="1570710" y="8815"/>
                </a:lnTo>
                <a:lnTo>
                  <a:pt x="1618717" y="8815"/>
                </a:lnTo>
                <a:lnTo>
                  <a:pt x="1618090" y="4407"/>
                </a:lnTo>
                <a:close/>
              </a:path>
              <a:path w="5285105" h="1402079">
                <a:moveTo>
                  <a:pt x="1725273" y="4407"/>
                </a:moveTo>
                <a:lnTo>
                  <a:pt x="1658177" y="8815"/>
                </a:lnTo>
                <a:lnTo>
                  <a:pt x="1749618" y="8815"/>
                </a:lnTo>
                <a:lnTo>
                  <a:pt x="1725273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5" y="4407"/>
                </a:moveTo>
                <a:lnTo>
                  <a:pt x="4076175" y="4407"/>
                </a:lnTo>
                <a:lnTo>
                  <a:pt x="4089890" y="8815"/>
                </a:lnTo>
                <a:lnTo>
                  <a:pt x="4203929" y="8815"/>
                </a:lnTo>
                <a:lnTo>
                  <a:pt x="4201535" y="4407"/>
                </a:lnTo>
                <a:close/>
              </a:path>
              <a:path w="5285105" h="1402079">
                <a:moveTo>
                  <a:pt x="4240585" y="5173"/>
                </a:moveTo>
                <a:lnTo>
                  <a:pt x="4203929" y="8815"/>
                </a:lnTo>
                <a:lnTo>
                  <a:pt x="4240291" y="8815"/>
                </a:lnTo>
                <a:lnTo>
                  <a:pt x="4240585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9" y="4407"/>
                </a:lnTo>
                <a:lnTo>
                  <a:pt x="4265598" y="8815"/>
                </a:lnTo>
                <a:lnTo>
                  <a:pt x="4541348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5" y="4407"/>
                </a:moveTo>
                <a:lnTo>
                  <a:pt x="4240647" y="4407"/>
                </a:lnTo>
                <a:lnTo>
                  <a:pt x="4240585" y="5173"/>
                </a:lnTo>
                <a:lnTo>
                  <a:pt x="4248285" y="4407"/>
                </a:lnTo>
                <a:close/>
              </a:path>
              <a:path w="5285105" h="1402079">
                <a:moveTo>
                  <a:pt x="583042" y="0"/>
                </a:moveTo>
                <a:lnTo>
                  <a:pt x="549521" y="0"/>
                </a:lnTo>
                <a:lnTo>
                  <a:pt x="532703" y="4407"/>
                </a:lnTo>
                <a:lnTo>
                  <a:pt x="581593" y="4407"/>
                </a:lnTo>
                <a:lnTo>
                  <a:pt x="583042" y="0"/>
                </a:lnTo>
                <a:close/>
              </a:path>
              <a:path w="5285105" h="1402079">
                <a:moveTo>
                  <a:pt x="3394535" y="0"/>
                </a:moveTo>
                <a:lnTo>
                  <a:pt x="2883488" y="0"/>
                </a:lnTo>
                <a:lnTo>
                  <a:pt x="2871135" y="4407"/>
                </a:lnTo>
                <a:lnTo>
                  <a:pt x="3420171" y="4407"/>
                </a:lnTo>
                <a:lnTo>
                  <a:pt x="3394535" y="0"/>
                </a:lnTo>
                <a:close/>
              </a:path>
              <a:path w="5285105" h="1402079">
                <a:moveTo>
                  <a:pt x="4117500" y="0"/>
                </a:moveTo>
                <a:lnTo>
                  <a:pt x="3964223" y="0"/>
                </a:lnTo>
                <a:lnTo>
                  <a:pt x="3955570" y="4407"/>
                </a:lnTo>
                <a:lnTo>
                  <a:pt x="4129735" y="4407"/>
                </a:lnTo>
                <a:lnTo>
                  <a:pt x="4117500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5" y="0"/>
                </a:lnTo>
                <a:lnTo>
                  <a:pt x="4361594" y="4407"/>
                </a:lnTo>
                <a:lnTo>
                  <a:pt x="4453837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5" y="1004"/>
                </a:moveTo>
                <a:lnTo>
                  <a:pt x="4640386" y="4407"/>
                </a:lnTo>
                <a:lnTo>
                  <a:pt x="4652282" y="4407"/>
                </a:lnTo>
                <a:lnTo>
                  <a:pt x="4640055" y="1004"/>
                </a:lnTo>
                <a:close/>
              </a:path>
              <a:path w="5285105" h="1402079">
                <a:moveTo>
                  <a:pt x="4639957" y="0"/>
                </a:moveTo>
                <a:lnTo>
                  <a:pt x="4636448" y="0"/>
                </a:lnTo>
                <a:lnTo>
                  <a:pt x="4640055" y="1004"/>
                </a:lnTo>
                <a:lnTo>
                  <a:pt x="4639957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8745" y="5646285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47804" y="7006674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18589" y="564763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49565" y="562702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2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7291" y="563897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41650" y="5633724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16692" y="563404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65307" y="562787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37993" y="563831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04313" y="5637926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72170" y="563751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42000" y="563976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70582" y="5638186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78122" y="564312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93426" y="5645068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55273" y="5636070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72683" y="5649773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5" y="0"/>
                </a:lnTo>
              </a:path>
            </a:pathLst>
          </a:custGeom>
          <a:ln w="3501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24128" y="564755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71565" y="702995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57006" y="702787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3662" y="625004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0597" y="682765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2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2186" y="7003119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04934" y="1026265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99669" y="99118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00730" y="962412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06701" y="9456292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07529" y="9487026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4"/>
                </a:moveTo>
                <a:lnTo>
                  <a:pt x="467" y="15714"/>
                </a:lnTo>
                <a:lnTo>
                  <a:pt x="467" y="0"/>
                </a:lnTo>
                <a:lnTo>
                  <a:pt x="0" y="0"/>
                </a:lnTo>
                <a:lnTo>
                  <a:pt x="0" y="15714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07962" y="932223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3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04529" y="931402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03467" y="93483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04548" y="9398092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4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97252" y="9608495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05814" y="9076172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04661" y="9049346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4" y="47113"/>
                </a:lnTo>
                <a:lnTo>
                  <a:pt x="1154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2226" y="9280603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81375" y="8879301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099" y="167"/>
                </a:moveTo>
                <a:lnTo>
                  <a:pt x="26932" y="167"/>
                </a:lnTo>
                <a:lnTo>
                  <a:pt x="27161" y="11147"/>
                </a:lnTo>
                <a:lnTo>
                  <a:pt x="27766" y="30004"/>
                </a:lnTo>
                <a:lnTo>
                  <a:pt x="27840" y="31979"/>
                </a:lnTo>
                <a:lnTo>
                  <a:pt x="28717" y="46939"/>
                </a:lnTo>
                <a:lnTo>
                  <a:pt x="27906" y="30004"/>
                </a:lnTo>
                <a:lnTo>
                  <a:pt x="27099" y="167"/>
                </a:lnTo>
                <a:close/>
              </a:path>
              <a:path w="29210" h="46990">
                <a:moveTo>
                  <a:pt x="27095" y="0"/>
                </a:moveTo>
                <a:lnTo>
                  <a:pt x="0" y="727"/>
                </a:lnTo>
                <a:lnTo>
                  <a:pt x="26932" y="167"/>
                </a:lnTo>
                <a:lnTo>
                  <a:pt x="27099" y="167"/>
                </a:lnTo>
                <a:lnTo>
                  <a:pt x="2709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93969" y="887817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7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48927" y="887966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04997" y="8950959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04963" y="8911931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6"/>
                </a:moveTo>
                <a:lnTo>
                  <a:pt x="165" y="39676"/>
                </a:lnTo>
                <a:lnTo>
                  <a:pt x="165" y="0"/>
                </a:lnTo>
                <a:lnTo>
                  <a:pt x="0" y="0"/>
                </a:lnTo>
                <a:lnTo>
                  <a:pt x="0" y="3967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04747" y="897175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0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98989" y="9119816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0"/>
                </a:moveTo>
                <a:lnTo>
                  <a:pt x="3752" y="52650"/>
                </a:lnTo>
                <a:lnTo>
                  <a:pt x="3752" y="0"/>
                </a:lnTo>
                <a:lnTo>
                  <a:pt x="0" y="0"/>
                </a:lnTo>
                <a:lnTo>
                  <a:pt x="0" y="5265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02198" y="8996999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9" y="53516"/>
                </a:lnTo>
                <a:lnTo>
                  <a:pt x="1749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02036" y="898479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402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71608" y="888286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35435" y="888275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0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00764" y="888325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46484" y="888383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75878" y="88814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24400" y="888193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02592" y="888269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66969" y="8889451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18" y="0"/>
                </a:lnTo>
              </a:path>
            </a:pathLst>
          </a:custGeom>
          <a:ln w="11437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06018" y="8882493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19056" y="888504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2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94869" y="908594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8012" y="900459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7"/>
                </a:lnTo>
              </a:path>
            </a:pathLst>
          </a:custGeom>
          <a:ln w="505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48656" y="8889340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55979" y="888154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63966" y="8881505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0325" y="10047850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9586" y="98671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11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64222" y="8881147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3013" y="889365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3675" y="890128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1608" y="1025963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1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57196" y="888283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0029" y="997921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3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962992" y="888175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25859" y="102622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70658" y="102815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9024" y="888147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7504" y="8889106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4794" y="185"/>
                </a:moveTo>
                <a:lnTo>
                  <a:pt x="4125" y="215"/>
                </a:lnTo>
                <a:lnTo>
                  <a:pt x="559" y="484"/>
                </a:lnTo>
                <a:lnTo>
                  <a:pt x="0" y="930"/>
                </a:lnTo>
                <a:lnTo>
                  <a:pt x="1816" y="467"/>
                </a:lnTo>
                <a:lnTo>
                  <a:pt x="4794" y="185"/>
                </a:lnTo>
                <a:close/>
              </a:path>
              <a:path w="8889" h="1270">
                <a:moveTo>
                  <a:pt x="8815" y="0"/>
                </a:moveTo>
                <a:lnTo>
                  <a:pt x="4888" y="176"/>
                </a:lnTo>
                <a:lnTo>
                  <a:pt x="881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41323" y="8894015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7753" y="8881433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50317" y="888164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18600" y="10267201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57770" y="890235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9272" y="890030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86457" y="8857551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4" y="1397299"/>
                </a:moveTo>
                <a:lnTo>
                  <a:pt x="30492" y="1397299"/>
                </a:lnTo>
                <a:lnTo>
                  <a:pt x="43156" y="1401707"/>
                </a:lnTo>
                <a:lnTo>
                  <a:pt x="55623" y="1401707"/>
                </a:lnTo>
                <a:lnTo>
                  <a:pt x="106944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5" y="1397299"/>
                </a:lnTo>
                <a:lnTo>
                  <a:pt x="142644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1" y="1397299"/>
                </a:moveTo>
                <a:lnTo>
                  <a:pt x="419433" y="1397299"/>
                </a:lnTo>
                <a:lnTo>
                  <a:pt x="430209" y="1401707"/>
                </a:lnTo>
                <a:lnTo>
                  <a:pt x="612425" y="1401707"/>
                </a:lnTo>
                <a:lnTo>
                  <a:pt x="625451" y="1397299"/>
                </a:lnTo>
                <a:close/>
              </a:path>
              <a:path w="5285105" h="1402079">
                <a:moveTo>
                  <a:pt x="1408959" y="1397299"/>
                </a:moveTo>
                <a:lnTo>
                  <a:pt x="655245" y="1397299"/>
                </a:lnTo>
                <a:lnTo>
                  <a:pt x="669845" y="1401707"/>
                </a:lnTo>
                <a:lnTo>
                  <a:pt x="1320629" y="1401707"/>
                </a:lnTo>
                <a:lnTo>
                  <a:pt x="1408959" y="1397299"/>
                </a:lnTo>
                <a:close/>
              </a:path>
              <a:path w="5285105" h="1402079">
                <a:moveTo>
                  <a:pt x="2200659" y="1397299"/>
                </a:moveTo>
                <a:lnTo>
                  <a:pt x="1557806" y="1397299"/>
                </a:lnTo>
                <a:lnTo>
                  <a:pt x="1565529" y="1401707"/>
                </a:lnTo>
                <a:lnTo>
                  <a:pt x="2224925" y="1401707"/>
                </a:lnTo>
                <a:lnTo>
                  <a:pt x="2200659" y="1397299"/>
                </a:lnTo>
                <a:close/>
              </a:path>
              <a:path w="5285105" h="1402079">
                <a:moveTo>
                  <a:pt x="2639195" y="1397299"/>
                </a:moveTo>
                <a:lnTo>
                  <a:pt x="2200659" y="1397299"/>
                </a:lnTo>
                <a:lnTo>
                  <a:pt x="2274134" y="1401707"/>
                </a:lnTo>
                <a:lnTo>
                  <a:pt x="2636429" y="1401707"/>
                </a:lnTo>
                <a:lnTo>
                  <a:pt x="2639195" y="1397299"/>
                </a:lnTo>
                <a:close/>
              </a:path>
              <a:path w="5285105" h="1402079">
                <a:moveTo>
                  <a:pt x="3065791" y="1397299"/>
                </a:moveTo>
                <a:lnTo>
                  <a:pt x="2665475" y="1397299"/>
                </a:lnTo>
                <a:lnTo>
                  <a:pt x="2684003" y="1401707"/>
                </a:lnTo>
                <a:lnTo>
                  <a:pt x="3053732" y="1401707"/>
                </a:lnTo>
                <a:lnTo>
                  <a:pt x="3065791" y="1397299"/>
                </a:lnTo>
                <a:close/>
              </a:path>
              <a:path w="5285105" h="1402079">
                <a:moveTo>
                  <a:pt x="3499451" y="1397299"/>
                </a:moveTo>
                <a:lnTo>
                  <a:pt x="3239759" y="1397299"/>
                </a:lnTo>
                <a:lnTo>
                  <a:pt x="3252002" y="1401707"/>
                </a:lnTo>
                <a:lnTo>
                  <a:pt x="3500362" y="1401707"/>
                </a:lnTo>
                <a:lnTo>
                  <a:pt x="3499451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0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4" y="877169"/>
                </a:moveTo>
                <a:lnTo>
                  <a:pt x="4182" y="877169"/>
                </a:lnTo>
                <a:lnTo>
                  <a:pt x="4802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5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7" y="1084339"/>
                </a:lnTo>
                <a:lnTo>
                  <a:pt x="4061" y="1093155"/>
                </a:lnTo>
                <a:lnTo>
                  <a:pt x="4170" y="1106379"/>
                </a:lnTo>
                <a:lnTo>
                  <a:pt x="3871" y="1110787"/>
                </a:lnTo>
                <a:lnTo>
                  <a:pt x="3584" y="1110787"/>
                </a:lnTo>
                <a:lnTo>
                  <a:pt x="3799" y="1119602"/>
                </a:lnTo>
                <a:lnTo>
                  <a:pt x="4212" y="1146050"/>
                </a:lnTo>
                <a:lnTo>
                  <a:pt x="4636" y="1176905"/>
                </a:lnTo>
                <a:lnTo>
                  <a:pt x="4863" y="1190129"/>
                </a:lnTo>
                <a:lnTo>
                  <a:pt x="5666" y="1234207"/>
                </a:lnTo>
                <a:lnTo>
                  <a:pt x="6749" y="1265063"/>
                </a:lnTo>
                <a:lnTo>
                  <a:pt x="5953" y="1278286"/>
                </a:lnTo>
                <a:lnTo>
                  <a:pt x="5327" y="1287102"/>
                </a:lnTo>
                <a:lnTo>
                  <a:pt x="4870" y="1300326"/>
                </a:lnTo>
                <a:lnTo>
                  <a:pt x="4584" y="1317957"/>
                </a:lnTo>
                <a:lnTo>
                  <a:pt x="4481" y="1331181"/>
                </a:lnTo>
                <a:lnTo>
                  <a:pt x="4501" y="1348812"/>
                </a:lnTo>
                <a:lnTo>
                  <a:pt x="4877" y="1392891"/>
                </a:lnTo>
                <a:lnTo>
                  <a:pt x="17707" y="1397299"/>
                </a:lnTo>
                <a:lnTo>
                  <a:pt x="1384579" y="1397299"/>
                </a:lnTo>
                <a:lnTo>
                  <a:pt x="1387416" y="1392891"/>
                </a:lnTo>
                <a:lnTo>
                  <a:pt x="5196108" y="1392891"/>
                </a:lnTo>
                <a:lnTo>
                  <a:pt x="5188985" y="1388483"/>
                </a:lnTo>
                <a:lnTo>
                  <a:pt x="1268166" y="1388483"/>
                </a:lnTo>
                <a:lnTo>
                  <a:pt x="1258442" y="1384075"/>
                </a:lnTo>
                <a:lnTo>
                  <a:pt x="182981" y="1384075"/>
                </a:lnTo>
                <a:lnTo>
                  <a:pt x="127331" y="1379668"/>
                </a:lnTo>
                <a:lnTo>
                  <a:pt x="25518" y="1379668"/>
                </a:lnTo>
                <a:lnTo>
                  <a:pt x="25139" y="1375260"/>
                </a:lnTo>
                <a:lnTo>
                  <a:pt x="24985" y="1370852"/>
                </a:lnTo>
                <a:lnTo>
                  <a:pt x="24799" y="1366444"/>
                </a:lnTo>
                <a:lnTo>
                  <a:pt x="24116" y="1353220"/>
                </a:lnTo>
                <a:lnTo>
                  <a:pt x="23499" y="1348812"/>
                </a:lnTo>
                <a:lnTo>
                  <a:pt x="22662" y="1348812"/>
                </a:lnTo>
                <a:lnTo>
                  <a:pt x="23918" y="1309141"/>
                </a:lnTo>
                <a:lnTo>
                  <a:pt x="24817" y="1309141"/>
                </a:lnTo>
                <a:lnTo>
                  <a:pt x="24799" y="1300326"/>
                </a:lnTo>
                <a:lnTo>
                  <a:pt x="24597" y="1291510"/>
                </a:lnTo>
                <a:lnTo>
                  <a:pt x="24250" y="1282694"/>
                </a:lnTo>
                <a:lnTo>
                  <a:pt x="23793" y="1278286"/>
                </a:lnTo>
                <a:lnTo>
                  <a:pt x="23263" y="1269470"/>
                </a:lnTo>
                <a:lnTo>
                  <a:pt x="20825" y="1225392"/>
                </a:lnTo>
                <a:lnTo>
                  <a:pt x="20636" y="1194536"/>
                </a:lnTo>
                <a:lnTo>
                  <a:pt x="20892" y="1176905"/>
                </a:lnTo>
                <a:lnTo>
                  <a:pt x="21189" y="1163681"/>
                </a:lnTo>
                <a:lnTo>
                  <a:pt x="21515" y="1154865"/>
                </a:lnTo>
                <a:lnTo>
                  <a:pt x="22208" y="1146050"/>
                </a:lnTo>
                <a:lnTo>
                  <a:pt x="22465" y="1146050"/>
                </a:lnTo>
                <a:lnTo>
                  <a:pt x="21238" y="1084339"/>
                </a:lnTo>
                <a:lnTo>
                  <a:pt x="21496" y="1075523"/>
                </a:lnTo>
                <a:lnTo>
                  <a:pt x="21914" y="1071116"/>
                </a:lnTo>
                <a:lnTo>
                  <a:pt x="22199" y="1071116"/>
                </a:lnTo>
                <a:lnTo>
                  <a:pt x="21798" y="982958"/>
                </a:lnTo>
                <a:lnTo>
                  <a:pt x="21978" y="982958"/>
                </a:lnTo>
                <a:lnTo>
                  <a:pt x="21406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1" y="916840"/>
                </a:lnTo>
                <a:lnTo>
                  <a:pt x="19383" y="908024"/>
                </a:lnTo>
                <a:lnTo>
                  <a:pt x="19960" y="908024"/>
                </a:lnTo>
                <a:lnTo>
                  <a:pt x="19284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4" y="1392891"/>
                </a:lnTo>
                <a:lnTo>
                  <a:pt x="1454783" y="1397299"/>
                </a:lnTo>
                <a:lnTo>
                  <a:pt x="5251232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39" y="1384075"/>
                </a:moveTo>
                <a:lnTo>
                  <a:pt x="1286127" y="1384075"/>
                </a:lnTo>
                <a:lnTo>
                  <a:pt x="1268166" y="1388483"/>
                </a:lnTo>
                <a:lnTo>
                  <a:pt x="1451989" y="1388483"/>
                </a:lnTo>
                <a:lnTo>
                  <a:pt x="1498139" y="1384075"/>
                </a:lnTo>
                <a:close/>
              </a:path>
              <a:path w="5285105" h="1402079">
                <a:moveTo>
                  <a:pt x="2204825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1" y="1388483"/>
                </a:lnTo>
                <a:lnTo>
                  <a:pt x="2204825" y="1384075"/>
                </a:lnTo>
                <a:close/>
              </a:path>
              <a:path w="5285105" h="1402079">
                <a:moveTo>
                  <a:pt x="2572834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4" y="1388483"/>
                </a:lnTo>
                <a:lnTo>
                  <a:pt x="2572834" y="1384075"/>
                </a:lnTo>
                <a:close/>
              </a:path>
              <a:path w="5285105" h="1402079">
                <a:moveTo>
                  <a:pt x="2926557" y="1384075"/>
                </a:moveTo>
                <a:lnTo>
                  <a:pt x="2670165" y="1384075"/>
                </a:lnTo>
                <a:lnTo>
                  <a:pt x="2673565" y="1388483"/>
                </a:lnTo>
                <a:lnTo>
                  <a:pt x="2920939" y="1388483"/>
                </a:lnTo>
                <a:lnTo>
                  <a:pt x="2926557" y="1384075"/>
                </a:lnTo>
                <a:close/>
              </a:path>
              <a:path w="5285105" h="1402079">
                <a:moveTo>
                  <a:pt x="3195238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8" y="1388483"/>
                </a:lnTo>
                <a:lnTo>
                  <a:pt x="3195238" y="1384075"/>
                </a:lnTo>
                <a:close/>
              </a:path>
              <a:path w="5285105" h="1402079">
                <a:moveTo>
                  <a:pt x="3370509" y="1384075"/>
                </a:moveTo>
                <a:lnTo>
                  <a:pt x="3274847" y="1384075"/>
                </a:lnTo>
                <a:lnTo>
                  <a:pt x="3263281" y="1388483"/>
                </a:lnTo>
                <a:lnTo>
                  <a:pt x="3378678" y="1388483"/>
                </a:lnTo>
                <a:lnTo>
                  <a:pt x="3370509" y="1384075"/>
                </a:lnTo>
                <a:close/>
              </a:path>
              <a:path w="5285105" h="1402079">
                <a:moveTo>
                  <a:pt x="4418350" y="1384075"/>
                </a:moveTo>
                <a:lnTo>
                  <a:pt x="3486620" y="1384075"/>
                </a:lnTo>
                <a:lnTo>
                  <a:pt x="3497975" y="1388483"/>
                </a:lnTo>
                <a:lnTo>
                  <a:pt x="4432937" y="1388483"/>
                </a:lnTo>
                <a:lnTo>
                  <a:pt x="4418350" y="1384075"/>
                </a:lnTo>
                <a:close/>
              </a:path>
              <a:path w="5285105" h="1402079">
                <a:moveTo>
                  <a:pt x="4837068" y="1384075"/>
                </a:moveTo>
                <a:lnTo>
                  <a:pt x="4458207" y="1384075"/>
                </a:lnTo>
                <a:lnTo>
                  <a:pt x="4463631" y="1388483"/>
                </a:lnTo>
                <a:lnTo>
                  <a:pt x="4842661" y="1388483"/>
                </a:lnTo>
                <a:lnTo>
                  <a:pt x="4837068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6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6" y="1384075"/>
                </a:moveTo>
                <a:lnTo>
                  <a:pt x="4971651" y="1384075"/>
                </a:lnTo>
                <a:lnTo>
                  <a:pt x="4957138" y="1388483"/>
                </a:lnTo>
                <a:lnTo>
                  <a:pt x="5042394" y="1388483"/>
                </a:lnTo>
                <a:lnTo>
                  <a:pt x="5028586" y="1384075"/>
                </a:lnTo>
                <a:close/>
              </a:path>
              <a:path w="5285105" h="1402079">
                <a:moveTo>
                  <a:pt x="308240" y="1379668"/>
                </a:moveTo>
                <a:lnTo>
                  <a:pt x="271625" y="1379668"/>
                </a:lnTo>
                <a:lnTo>
                  <a:pt x="260523" y="1384075"/>
                </a:lnTo>
                <a:lnTo>
                  <a:pt x="308147" y="1384075"/>
                </a:lnTo>
                <a:lnTo>
                  <a:pt x="308240" y="1379668"/>
                </a:lnTo>
                <a:close/>
              </a:path>
              <a:path w="5285105" h="1402079">
                <a:moveTo>
                  <a:pt x="656579" y="1379668"/>
                </a:moveTo>
                <a:lnTo>
                  <a:pt x="401449" y="1379668"/>
                </a:lnTo>
                <a:lnTo>
                  <a:pt x="402824" y="1384075"/>
                </a:lnTo>
                <a:lnTo>
                  <a:pt x="669514" y="1384075"/>
                </a:lnTo>
                <a:lnTo>
                  <a:pt x="656579" y="1379668"/>
                </a:lnTo>
                <a:close/>
              </a:path>
              <a:path w="5285105" h="1402079">
                <a:moveTo>
                  <a:pt x="1037264" y="1379668"/>
                </a:moveTo>
                <a:lnTo>
                  <a:pt x="696161" y="1379668"/>
                </a:lnTo>
                <a:lnTo>
                  <a:pt x="682713" y="1384075"/>
                </a:lnTo>
                <a:lnTo>
                  <a:pt x="1026496" y="1384075"/>
                </a:lnTo>
                <a:lnTo>
                  <a:pt x="1037264" y="1379668"/>
                </a:lnTo>
                <a:close/>
              </a:path>
              <a:path w="5285105" h="1402079">
                <a:moveTo>
                  <a:pt x="1268449" y="1379668"/>
                </a:moveTo>
                <a:lnTo>
                  <a:pt x="1180009" y="1379668"/>
                </a:lnTo>
                <a:lnTo>
                  <a:pt x="1186520" y="1384075"/>
                </a:lnTo>
                <a:lnTo>
                  <a:pt x="1280330" y="1384075"/>
                </a:lnTo>
                <a:lnTo>
                  <a:pt x="1268449" y="1379668"/>
                </a:lnTo>
                <a:close/>
              </a:path>
              <a:path w="5285105" h="1402079">
                <a:moveTo>
                  <a:pt x="1743573" y="1379668"/>
                </a:moveTo>
                <a:lnTo>
                  <a:pt x="1678675" y="1379668"/>
                </a:lnTo>
                <a:lnTo>
                  <a:pt x="1681094" y="1384075"/>
                </a:lnTo>
                <a:lnTo>
                  <a:pt x="1756396" y="1384075"/>
                </a:lnTo>
                <a:lnTo>
                  <a:pt x="1743573" y="1379668"/>
                </a:lnTo>
                <a:close/>
              </a:path>
              <a:path w="5285105" h="1402079">
                <a:moveTo>
                  <a:pt x="1859684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4" y="1379668"/>
                </a:lnTo>
                <a:close/>
              </a:path>
              <a:path w="5285105" h="1402079">
                <a:moveTo>
                  <a:pt x="1996484" y="1379668"/>
                </a:moveTo>
                <a:lnTo>
                  <a:pt x="1990542" y="1379668"/>
                </a:lnTo>
                <a:lnTo>
                  <a:pt x="1993176" y="1384075"/>
                </a:lnTo>
                <a:lnTo>
                  <a:pt x="2021604" y="1384075"/>
                </a:lnTo>
                <a:lnTo>
                  <a:pt x="1996484" y="1379668"/>
                </a:lnTo>
                <a:close/>
              </a:path>
              <a:path w="5285105" h="1402079">
                <a:moveTo>
                  <a:pt x="4030342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7" y="1384075"/>
                </a:lnTo>
                <a:lnTo>
                  <a:pt x="4030342" y="1379668"/>
                </a:lnTo>
                <a:close/>
              </a:path>
              <a:path w="5285105" h="1402079">
                <a:moveTo>
                  <a:pt x="209105" y="1375260"/>
                </a:moveTo>
                <a:lnTo>
                  <a:pt x="188398" y="1375260"/>
                </a:lnTo>
                <a:lnTo>
                  <a:pt x="179245" y="1379668"/>
                </a:lnTo>
                <a:lnTo>
                  <a:pt x="212296" y="1379668"/>
                </a:lnTo>
                <a:lnTo>
                  <a:pt x="209105" y="1375260"/>
                </a:lnTo>
                <a:close/>
              </a:path>
              <a:path w="5285105" h="1402079">
                <a:moveTo>
                  <a:pt x="24817" y="1309141"/>
                </a:moveTo>
                <a:lnTo>
                  <a:pt x="23918" y="1309141"/>
                </a:lnTo>
                <a:lnTo>
                  <a:pt x="23861" y="1322365"/>
                </a:lnTo>
                <a:lnTo>
                  <a:pt x="24213" y="1322365"/>
                </a:lnTo>
                <a:lnTo>
                  <a:pt x="24156" y="1335589"/>
                </a:lnTo>
                <a:lnTo>
                  <a:pt x="24615" y="1317957"/>
                </a:lnTo>
                <a:lnTo>
                  <a:pt x="24817" y="1309141"/>
                </a:lnTo>
                <a:close/>
              </a:path>
              <a:path w="5285105" h="1402079">
                <a:moveTo>
                  <a:pt x="22465" y="1146050"/>
                </a:moveTo>
                <a:lnTo>
                  <a:pt x="22208" y="1146050"/>
                </a:lnTo>
                <a:lnTo>
                  <a:pt x="22553" y="1150458"/>
                </a:lnTo>
                <a:lnTo>
                  <a:pt x="22465" y="1146050"/>
                </a:lnTo>
                <a:close/>
              </a:path>
              <a:path w="5285105" h="1402079">
                <a:moveTo>
                  <a:pt x="22199" y="1071116"/>
                </a:moveTo>
                <a:lnTo>
                  <a:pt x="21914" y="1071116"/>
                </a:lnTo>
                <a:lnTo>
                  <a:pt x="22239" y="1079931"/>
                </a:lnTo>
                <a:lnTo>
                  <a:pt x="22199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0" y="908024"/>
                </a:lnTo>
                <a:lnTo>
                  <a:pt x="21741" y="925655"/>
                </a:lnTo>
                <a:lnTo>
                  <a:pt x="22798" y="916840"/>
                </a:lnTo>
                <a:lnTo>
                  <a:pt x="23515" y="903616"/>
                </a:lnTo>
                <a:lnTo>
                  <a:pt x="23940" y="899208"/>
                </a:lnTo>
                <a:lnTo>
                  <a:pt x="24124" y="890392"/>
                </a:lnTo>
                <a:lnTo>
                  <a:pt x="24114" y="881577"/>
                </a:lnTo>
                <a:lnTo>
                  <a:pt x="23961" y="877169"/>
                </a:lnTo>
                <a:lnTo>
                  <a:pt x="23713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60" y="908024"/>
                </a:moveTo>
                <a:lnTo>
                  <a:pt x="19699" y="908024"/>
                </a:lnTo>
                <a:lnTo>
                  <a:pt x="19826" y="916840"/>
                </a:lnTo>
                <a:lnTo>
                  <a:pt x="19994" y="921248"/>
                </a:lnTo>
                <a:lnTo>
                  <a:pt x="20250" y="921248"/>
                </a:lnTo>
                <a:lnTo>
                  <a:pt x="19960" y="908024"/>
                </a:lnTo>
                <a:close/>
              </a:path>
              <a:path w="5285105" h="1402079">
                <a:moveTo>
                  <a:pt x="750" y="550985"/>
                </a:moveTo>
                <a:lnTo>
                  <a:pt x="169" y="573025"/>
                </a:lnTo>
                <a:lnTo>
                  <a:pt x="38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4" y="599472"/>
                </a:lnTo>
                <a:lnTo>
                  <a:pt x="348" y="599472"/>
                </a:lnTo>
                <a:lnTo>
                  <a:pt x="585" y="603880"/>
                </a:lnTo>
                <a:lnTo>
                  <a:pt x="2608" y="603880"/>
                </a:lnTo>
                <a:lnTo>
                  <a:pt x="2954" y="608288"/>
                </a:lnTo>
                <a:lnTo>
                  <a:pt x="3276" y="608288"/>
                </a:lnTo>
                <a:lnTo>
                  <a:pt x="3565" y="612696"/>
                </a:lnTo>
                <a:lnTo>
                  <a:pt x="3811" y="621511"/>
                </a:lnTo>
                <a:lnTo>
                  <a:pt x="4004" y="630327"/>
                </a:lnTo>
                <a:lnTo>
                  <a:pt x="4135" y="639143"/>
                </a:lnTo>
                <a:lnTo>
                  <a:pt x="3530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3" y="656774"/>
                </a:lnTo>
                <a:lnTo>
                  <a:pt x="55" y="665590"/>
                </a:lnTo>
                <a:lnTo>
                  <a:pt x="36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0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6" y="762564"/>
                </a:lnTo>
                <a:lnTo>
                  <a:pt x="1901" y="775787"/>
                </a:lnTo>
                <a:lnTo>
                  <a:pt x="2191" y="789011"/>
                </a:lnTo>
                <a:lnTo>
                  <a:pt x="2444" y="806642"/>
                </a:lnTo>
                <a:lnTo>
                  <a:pt x="2643" y="819866"/>
                </a:lnTo>
                <a:lnTo>
                  <a:pt x="2774" y="833090"/>
                </a:lnTo>
                <a:lnTo>
                  <a:pt x="2803" y="855129"/>
                </a:lnTo>
                <a:lnTo>
                  <a:pt x="2768" y="863945"/>
                </a:lnTo>
                <a:lnTo>
                  <a:pt x="2602" y="877169"/>
                </a:lnTo>
                <a:lnTo>
                  <a:pt x="2307" y="885984"/>
                </a:lnTo>
                <a:lnTo>
                  <a:pt x="2903" y="881577"/>
                </a:lnTo>
                <a:lnTo>
                  <a:pt x="3539" y="877169"/>
                </a:lnTo>
                <a:lnTo>
                  <a:pt x="19284" y="877169"/>
                </a:lnTo>
                <a:lnTo>
                  <a:pt x="18897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71" y="784603"/>
                </a:lnTo>
                <a:lnTo>
                  <a:pt x="21462" y="775787"/>
                </a:lnTo>
                <a:lnTo>
                  <a:pt x="21053" y="766972"/>
                </a:lnTo>
                <a:lnTo>
                  <a:pt x="21282" y="753748"/>
                </a:lnTo>
                <a:lnTo>
                  <a:pt x="21788" y="736116"/>
                </a:lnTo>
                <a:lnTo>
                  <a:pt x="21895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299" y="718485"/>
                </a:lnTo>
                <a:lnTo>
                  <a:pt x="22331" y="705261"/>
                </a:lnTo>
                <a:lnTo>
                  <a:pt x="22259" y="692037"/>
                </a:lnTo>
                <a:lnTo>
                  <a:pt x="22077" y="678814"/>
                </a:lnTo>
                <a:lnTo>
                  <a:pt x="21759" y="665590"/>
                </a:lnTo>
                <a:lnTo>
                  <a:pt x="22378" y="656774"/>
                </a:lnTo>
                <a:lnTo>
                  <a:pt x="22767" y="647959"/>
                </a:lnTo>
                <a:lnTo>
                  <a:pt x="22974" y="639143"/>
                </a:lnTo>
                <a:lnTo>
                  <a:pt x="23021" y="630327"/>
                </a:lnTo>
                <a:lnTo>
                  <a:pt x="22983" y="599472"/>
                </a:lnTo>
                <a:lnTo>
                  <a:pt x="22885" y="577432"/>
                </a:lnTo>
                <a:lnTo>
                  <a:pt x="25699" y="577432"/>
                </a:lnTo>
                <a:lnTo>
                  <a:pt x="25588" y="573025"/>
                </a:lnTo>
                <a:lnTo>
                  <a:pt x="1489" y="573025"/>
                </a:lnTo>
                <a:lnTo>
                  <a:pt x="1194" y="568617"/>
                </a:lnTo>
                <a:lnTo>
                  <a:pt x="961" y="559801"/>
                </a:lnTo>
                <a:lnTo>
                  <a:pt x="750" y="550985"/>
                </a:lnTo>
                <a:close/>
              </a:path>
              <a:path w="5285105" h="1402079">
                <a:moveTo>
                  <a:pt x="26767" y="766972"/>
                </a:moveTo>
                <a:lnTo>
                  <a:pt x="23456" y="766972"/>
                </a:lnTo>
                <a:lnTo>
                  <a:pt x="24478" y="811050"/>
                </a:lnTo>
                <a:lnTo>
                  <a:pt x="25265" y="802235"/>
                </a:lnTo>
                <a:lnTo>
                  <a:pt x="25874" y="793419"/>
                </a:lnTo>
                <a:lnTo>
                  <a:pt x="26335" y="780195"/>
                </a:lnTo>
                <a:lnTo>
                  <a:pt x="26680" y="771379"/>
                </a:lnTo>
                <a:lnTo>
                  <a:pt x="26767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5" y="731708"/>
                </a:lnTo>
                <a:lnTo>
                  <a:pt x="22270" y="744932"/>
                </a:lnTo>
                <a:lnTo>
                  <a:pt x="22692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3" y="784603"/>
                </a:lnTo>
                <a:lnTo>
                  <a:pt x="23456" y="766972"/>
                </a:lnTo>
                <a:lnTo>
                  <a:pt x="26767" y="766972"/>
                </a:lnTo>
                <a:lnTo>
                  <a:pt x="26941" y="758156"/>
                </a:lnTo>
                <a:lnTo>
                  <a:pt x="27150" y="749340"/>
                </a:lnTo>
                <a:lnTo>
                  <a:pt x="22994" y="749340"/>
                </a:lnTo>
                <a:lnTo>
                  <a:pt x="22551" y="744932"/>
                </a:lnTo>
                <a:lnTo>
                  <a:pt x="22164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9" y="674406"/>
                </a:moveTo>
                <a:lnTo>
                  <a:pt x="28298" y="678814"/>
                </a:lnTo>
                <a:lnTo>
                  <a:pt x="27995" y="683222"/>
                </a:lnTo>
                <a:lnTo>
                  <a:pt x="26710" y="709669"/>
                </a:lnTo>
                <a:lnTo>
                  <a:pt x="26194" y="718485"/>
                </a:lnTo>
                <a:lnTo>
                  <a:pt x="25654" y="727301"/>
                </a:lnTo>
                <a:lnTo>
                  <a:pt x="24548" y="744932"/>
                </a:lnTo>
                <a:lnTo>
                  <a:pt x="24004" y="749340"/>
                </a:lnTo>
                <a:lnTo>
                  <a:pt x="27150" y="749340"/>
                </a:lnTo>
                <a:lnTo>
                  <a:pt x="27537" y="718485"/>
                </a:lnTo>
                <a:lnTo>
                  <a:pt x="27779" y="705261"/>
                </a:lnTo>
                <a:lnTo>
                  <a:pt x="28519" y="674406"/>
                </a:lnTo>
                <a:close/>
              </a:path>
              <a:path w="5285105" h="1402079">
                <a:moveTo>
                  <a:pt x="22893" y="423156"/>
                </a:moveTo>
                <a:lnTo>
                  <a:pt x="8402" y="423156"/>
                </a:lnTo>
                <a:lnTo>
                  <a:pt x="8607" y="431972"/>
                </a:lnTo>
                <a:lnTo>
                  <a:pt x="8476" y="445196"/>
                </a:lnTo>
                <a:lnTo>
                  <a:pt x="8067" y="458420"/>
                </a:lnTo>
                <a:lnTo>
                  <a:pt x="7439" y="471643"/>
                </a:lnTo>
                <a:lnTo>
                  <a:pt x="6652" y="484867"/>
                </a:lnTo>
                <a:lnTo>
                  <a:pt x="5764" y="498091"/>
                </a:lnTo>
                <a:lnTo>
                  <a:pt x="3924" y="528946"/>
                </a:lnTo>
                <a:lnTo>
                  <a:pt x="3089" y="542169"/>
                </a:lnTo>
                <a:lnTo>
                  <a:pt x="2389" y="550985"/>
                </a:lnTo>
                <a:lnTo>
                  <a:pt x="1884" y="564209"/>
                </a:lnTo>
                <a:lnTo>
                  <a:pt x="1489" y="573025"/>
                </a:lnTo>
                <a:lnTo>
                  <a:pt x="25588" y="573025"/>
                </a:lnTo>
                <a:lnTo>
                  <a:pt x="23529" y="528946"/>
                </a:lnTo>
                <a:lnTo>
                  <a:pt x="22891" y="520130"/>
                </a:lnTo>
                <a:lnTo>
                  <a:pt x="22256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3" y="431972"/>
                </a:lnTo>
                <a:lnTo>
                  <a:pt x="26448" y="427564"/>
                </a:lnTo>
                <a:lnTo>
                  <a:pt x="23115" y="427564"/>
                </a:lnTo>
                <a:lnTo>
                  <a:pt x="22893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38" y="264473"/>
                </a:lnTo>
                <a:lnTo>
                  <a:pt x="8918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5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6" y="379078"/>
                </a:lnTo>
                <a:lnTo>
                  <a:pt x="7202" y="392301"/>
                </a:lnTo>
                <a:lnTo>
                  <a:pt x="6983" y="409933"/>
                </a:lnTo>
                <a:lnTo>
                  <a:pt x="6920" y="427564"/>
                </a:lnTo>
                <a:lnTo>
                  <a:pt x="7054" y="440788"/>
                </a:lnTo>
                <a:lnTo>
                  <a:pt x="8402" y="423156"/>
                </a:lnTo>
                <a:lnTo>
                  <a:pt x="22893" y="423156"/>
                </a:lnTo>
                <a:lnTo>
                  <a:pt x="22704" y="414341"/>
                </a:lnTo>
                <a:lnTo>
                  <a:pt x="22554" y="405525"/>
                </a:lnTo>
                <a:lnTo>
                  <a:pt x="22450" y="392301"/>
                </a:lnTo>
                <a:lnTo>
                  <a:pt x="22629" y="379078"/>
                </a:lnTo>
                <a:lnTo>
                  <a:pt x="22756" y="365854"/>
                </a:lnTo>
                <a:lnTo>
                  <a:pt x="22835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1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8" y="427564"/>
                </a:lnTo>
                <a:lnTo>
                  <a:pt x="26465" y="414341"/>
                </a:lnTo>
                <a:lnTo>
                  <a:pt x="26390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5" y="8815"/>
                </a:moveTo>
                <a:lnTo>
                  <a:pt x="8570" y="8815"/>
                </a:lnTo>
                <a:lnTo>
                  <a:pt x="8517" y="30855"/>
                </a:lnTo>
                <a:lnTo>
                  <a:pt x="8428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8" y="92565"/>
                </a:lnTo>
                <a:lnTo>
                  <a:pt x="7324" y="110197"/>
                </a:lnTo>
                <a:lnTo>
                  <a:pt x="7082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69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2" y="211578"/>
                </a:lnTo>
                <a:lnTo>
                  <a:pt x="7030" y="220394"/>
                </a:lnTo>
                <a:lnTo>
                  <a:pt x="6681" y="242433"/>
                </a:lnTo>
                <a:lnTo>
                  <a:pt x="6022" y="273288"/>
                </a:lnTo>
                <a:lnTo>
                  <a:pt x="8138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3" y="215986"/>
                </a:lnTo>
                <a:lnTo>
                  <a:pt x="20942" y="202762"/>
                </a:lnTo>
                <a:lnTo>
                  <a:pt x="21146" y="189539"/>
                </a:lnTo>
                <a:lnTo>
                  <a:pt x="21351" y="180723"/>
                </a:lnTo>
                <a:lnTo>
                  <a:pt x="21559" y="176315"/>
                </a:lnTo>
                <a:lnTo>
                  <a:pt x="22656" y="176315"/>
                </a:lnTo>
                <a:lnTo>
                  <a:pt x="20973" y="141052"/>
                </a:lnTo>
                <a:lnTo>
                  <a:pt x="21026" y="127828"/>
                </a:lnTo>
                <a:lnTo>
                  <a:pt x="21920" y="127828"/>
                </a:lnTo>
                <a:lnTo>
                  <a:pt x="21773" y="123420"/>
                </a:lnTo>
                <a:lnTo>
                  <a:pt x="21428" y="119012"/>
                </a:lnTo>
                <a:lnTo>
                  <a:pt x="21045" y="114605"/>
                </a:lnTo>
                <a:lnTo>
                  <a:pt x="20639" y="114605"/>
                </a:lnTo>
                <a:lnTo>
                  <a:pt x="20222" y="110197"/>
                </a:lnTo>
                <a:lnTo>
                  <a:pt x="19809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1" y="88157"/>
                </a:lnTo>
                <a:lnTo>
                  <a:pt x="18000" y="70526"/>
                </a:lnTo>
                <a:lnTo>
                  <a:pt x="17732" y="61710"/>
                </a:lnTo>
                <a:lnTo>
                  <a:pt x="17923" y="44078"/>
                </a:lnTo>
                <a:lnTo>
                  <a:pt x="18113" y="35263"/>
                </a:lnTo>
                <a:lnTo>
                  <a:pt x="18262" y="30855"/>
                </a:lnTo>
                <a:lnTo>
                  <a:pt x="18747" y="22039"/>
                </a:lnTo>
                <a:lnTo>
                  <a:pt x="271275" y="22039"/>
                </a:lnTo>
                <a:lnTo>
                  <a:pt x="283840" y="17631"/>
                </a:lnTo>
                <a:lnTo>
                  <a:pt x="394548" y="17631"/>
                </a:lnTo>
                <a:lnTo>
                  <a:pt x="406621" y="13223"/>
                </a:lnTo>
                <a:lnTo>
                  <a:pt x="393517" y="13223"/>
                </a:lnTo>
                <a:lnTo>
                  <a:pt x="481315" y="8815"/>
                </a:lnTo>
                <a:close/>
              </a:path>
              <a:path w="5285105" h="1402079">
                <a:moveTo>
                  <a:pt x="22656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7" y="185131"/>
                </a:lnTo>
                <a:lnTo>
                  <a:pt x="22656" y="176315"/>
                </a:lnTo>
                <a:close/>
              </a:path>
              <a:path w="5285105" h="1402079">
                <a:moveTo>
                  <a:pt x="21920" y="127828"/>
                </a:moveTo>
                <a:lnTo>
                  <a:pt x="21026" y="127828"/>
                </a:lnTo>
                <a:lnTo>
                  <a:pt x="22066" y="132236"/>
                </a:lnTo>
                <a:lnTo>
                  <a:pt x="21920" y="127828"/>
                </a:lnTo>
                <a:close/>
              </a:path>
              <a:path w="5285105" h="1402079">
                <a:moveTo>
                  <a:pt x="2413014" y="22039"/>
                </a:moveTo>
                <a:lnTo>
                  <a:pt x="2366875" y="22039"/>
                </a:lnTo>
                <a:lnTo>
                  <a:pt x="2374003" y="26447"/>
                </a:lnTo>
                <a:lnTo>
                  <a:pt x="2412983" y="26447"/>
                </a:lnTo>
                <a:lnTo>
                  <a:pt x="2413014" y="22039"/>
                </a:lnTo>
                <a:close/>
              </a:path>
              <a:path w="5285105" h="1402079">
                <a:moveTo>
                  <a:pt x="2522247" y="23225"/>
                </a:moveTo>
                <a:lnTo>
                  <a:pt x="2412983" y="26447"/>
                </a:lnTo>
                <a:lnTo>
                  <a:pt x="2498682" y="26447"/>
                </a:lnTo>
                <a:lnTo>
                  <a:pt x="2522247" y="23225"/>
                </a:lnTo>
                <a:close/>
              </a:path>
              <a:path w="5285105" h="1402079">
                <a:moveTo>
                  <a:pt x="2835773" y="8815"/>
                </a:moveTo>
                <a:lnTo>
                  <a:pt x="2502893" y="8815"/>
                </a:lnTo>
                <a:lnTo>
                  <a:pt x="2490857" y="13223"/>
                </a:lnTo>
                <a:lnTo>
                  <a:pt x="2436481" y="13223"/>
                </a:lnTo>
                <a:lnTo>
                  <a:pt x="2421956" y="17631"/>
                </a:lnTo>
                <a:lnTo>
                  <a:pt x="2597769" y="17631"/>
                </a:lnTo>
                <a:lnTo>
                  <a:pt x="2591305" y="22039"/>
                </a:lnTo>
                <a:lnTo>
                  <a:pt x="2839343" y="22039"/>
                </a:lnTo>
                <a:lnTo>
                  <a:pt x="2853158" y="26447"/>
                </a:lnTo>
                <a:lnTo>
                  <a:pt x="2863196" y="26447"/>
                </a:lnTo>
                <a:lnTo>
                  <a:pt x="2847354" y="22039"/>
                </a:lnTo>
                <a:lnTo>
                  <a:pt x="2837325" y="17631"/>
                </a:lnTo>
                <a:lnTo>
                  <a:pt x="2833375" y="13223"/>
                </a:lnTo>
                <a:lnTo>
                  <a:pt x="2835773" y="8815"/>
                </a:lnTo>
                <a:close/>
              </a:path>
              <a:path w="5285105" h="1402079">
                <a:moveTo>
                  <a:pt x="2562467" y="22039"/>
                </a:moveTo>
                <a:lnTo>
                  <a:pt x="2530921" y="22039"/>
                </a:lnTo>
                <a:lnTo>
                  <a:pt x="2522247" y="23225"/>
                </a:lnTo>
                <a:lnTo>
                  <a:pt x="2562467" y="22039"/>
                </a:lnTo>
                <a:close/>
              </a:path>
              <a:path w="5285105" h="1402079">
                <a:moveTo>
                  <a:pt x="350431" y="21201"/>
                </a:moveTo>
                <a:lnTo>
                  <a:pt x="350922" y="22039"/>
                </a:lnTo>
                <a:lnTo>
                  <a:pt x="366067" y="22039"/>
                </a:lnTo>
                <a:lnTo>
                  <a:pt x="350431" y="21201"/>
                </a:lnTo>
                <a:close/>
              </a:path>
              <a:path w="5285105" h="1402079">
                <a:moveTo>
                  <a:pt x="454448" y="17631"/>
                </a:moveTo>
                <a:lnTo>
                  <a:pt x="430942" y="17631"/>
                </a:lnTo>
                <a:lnTo>
                  <a:pt x="427283" y="22039"/>
                </a:lnTo>
                <a:lnTo>
                  <a:pt x="438306" y="22039"/>
                </a:lnTo>
                <a:lnTo>
                  <a:pt x="454448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48" y="17631"/>
                </a:lnTo>
                <a:lnTo>
                  <a:pt x="476850" y="22039"/>
                </a:lnTo>
                <a:lnTo>
                  <a:pt x="634586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9" y="17631"/>
                </a:lnTo>
                <a:lnTo>
                  <a:pt x="784682" y="22039"/>
                </a:lnTo>
                <a:lnTo>
                  <a:pt x="948516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49" y="17631"/>
                </a:moveTo>
                <a:lnTo>
                  <a:pt x="1041373" y="17631"/>
                </a:lnTo>
                <a:lnTo>
                  <a:pt x="1039834" y="22039"/>
                </a:lnTo>
                <a:lnTo>
                  <a:pt x="1055797" y="22039"/>
                </a:lnTo>
                <a:lnTo>
                  <a:pt x="1066849" y="17631"/>
                </a:lnTo>
                <a:close/>
              </a:path>
              <a:path w="5285105" h="1402079">
                <a:moveTo>
                  <a:pt x="1439388" y="17631"/>
                </a:moveTo>
                <a:lnTo>
                  <a:pt x="1185000" y="17631"/>
                </a:lnTo>
                <a:lnTo>
                  <a:pt x="1193284" y="22039"/>
                </a:lnTo>
                <a:lnTo>
                  <a:pt x="1423665" y="22039"/>
                </a:lnTo>
                <a:lnTo>
                  <a:pt x="1439388" y="17631"/>
                </a:lnTo>
                <a:close/>
              </a:path>
              <a:path w="5285105" h="1402079">
                <a:moveTo>
                  <a:pt x="1483901" y="21451"/>
                </a:moveTo>
                <a:lnTo>
                  <a:pt x="1476135" y="22039"/>
                </a:lnTo>
                <a:lnTo>
                  <a:pt x="1482059" y="22039"/>
                </a:lnTo>
                <a:lnTo>
                  <a:pt x="1483901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4" y="17631"/>
                </a:moveTo>
                <a:lnTo>
                  <a:pt x="1736494" y="17631"/>
                </a:lnTo>
                <a:lnTo>
                  <a:pt x="1742888" y="22039"/>
                </a:lnTo>
                <a:lnTo>
                  <a:pt x="1802688" y="22039"/>
                </a:lnTo>
                <a:lnTo>
                  <a:pt x="1806014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9" y="17631"/>
                </a:lnTo>
                <a:lnTo>
                  <a:pt x="1847219" y="22039"/>
                </a:lnTo>
                <a:lnTo>
                  <a:pt x="1925745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3" y="17631"/>
                </a:moveTo>
                <a:lnTo>
                  <a:pt x="1935433" y="17631"/>
                </a:lnTo>
                <a:lnTo>
                  <a:pt x="1925745" y="18115"/>
                </a:lnTo>
                <a:lnTo>
                  <a:pt x="1930386" y="22039"/>
                </a:lnTo>
                <a:lnTo>
                  <a:pt x="2090589" y="22039"/>
                </a:lnTo>
                <a:lnTo>
                  <a:pt x="2101093" y="17631"/>
                </a:lnTo>
                <a:close/>
              </a:path>
              <a:path w="5285105" h="1402079">
                <a:moveTo>
                  <a:pt x="2258503" y="17631"/>
                </a:moveTo>
                <a:lnTo>
                  <a:pt x="2213249" y="17631"/>
                </a:lnTo>
                <a:lnTo>
                  <a:pt x="2219110" y="22039"/>
                </a:lnTo>
                <a:lnTo>
                  <a:pt x="2249230" y="22039"/>
                </a:lnTo>
                <a:lnTo>
                  <a:pt x="2258503" y="17631"/>
                </a:lnTo>
                <a:close/>
              </a:path>
              <a:path w="5285105" h="1402079">
                <a:moveTo>
                  <a:pt x="2456526" y="17631"/>
                </a:moveTo>
                <a:lnTo>
                  <a:pt x="2363886" y="17631"/>
                </a:lnTo>
                <a:lnTo>
                  <a:pt x="2350004" y="22039"/>
                </a:lnTo>
                <a:lnTo>
                  <a:pt x="2444870" y="22039"/>
                </a:lnTo>
                <a:lnTo>
                  <a:pt x="2456526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7" y="17631"/>
                </a:moveTo>
                <a:lnTo>
                  <a:pt x="3000312" y="17631"/>
                </a:lnTo>
                <a:lnTo>
                  <a:pt x="3004701" y="22039"/>
                </a:lnTo>
                <a:lnTo>
                  <a:pt x="3096472" y="22039"/>
                </a:lnTo>
                <a:lnTo>
                  <a:pt x="3093277" y="17631"/>
                </a:lnTo>
                <a:close/>
              </a:path>
              <a:path w="5285105" h="1402079">
                <a:moveTo>
                  <a:pt x="3620110" y="17631"/>
                </a:moveTo>
                <a:lnTo>
                  <a:pt x="3612041" y="17631"/>
                </a:lnTo>
                <a:lnTo>
                  <a:pt x="3615458" y="22039"/>
                </a:lnTo>
                <a:lnTo>
                  <a:pt x="3620110" y="17631"/>
                </a:lnTo>
                <a:close/>
              </a:path>
              <a:path w="5285105" h="1402079">
                <a:moveTo>
                  <a:pt x="1648560" y="8815"/>
                </a:moveTo>
                <a:lnTo>
                  <a:pt x="481315" y="8815"/>
                </a:lnTo>
                <a:lnTo>
                  <a:pt x="485842" y="13223"/>
                </a:lnTo>
                <a:lnTo>
                  <a:pt x="884632" y="13223"/>
                </a:lnTo>
                <a:lnTo>
                  <a:pt x="870966" y="17631"/>
                </a:lnTo>
                <a:lnTo>
                  <a:pt x="1495878" y="17631"/>
                </a:lnTo>
                <a:lnTo>
                  <a:pt x="1483901" y="21451"/>
                </a:lnTo>
                <a:lnTo>
                  <a:pt x="1648554" y="8997"/>
                </a:lnTo>
                <a:lnTo>
                  <a:pt x="1648560" y="8815"/>
                </a:lnTo>
                <a:close/>
              </a:path>
              <a:path w="5285105" h="1402079">
                <a:moveTo>
                  <a:pt x="348340" y="17631"/>
                </a:moveTo>
                <a:lnTo>
                  <a:pt x="283840" y="17631"/>
                </a:lnTo>
                <a:lnTo>
                  <a:pt x="350431" y="21201"/>
                </a:lnTo>
                <a:lnTo>
                  <a:pt x="348340" y="17631"/>
                </a:lnTo>
                <a:close/>
              </a:path>
              <a:path w="5285105" h="1402079">
                <a:moveTo>
                  <a:pt x="1935433" y="17631"/>
                </a:moveTo>
                <a:lnTo>
                  <a:pt x="1925172" y="17631"/>
                </a:lnTo>
                <a:lnTo>
                  <a:pt x="1925745" y="18115"/>
                </a:lnTo>
                <a:lnTo>
                  <a:pt x="1935433" y="17631"/>
                </a:lnTo>
                <a:close/>
              </a:path>
              <a:path w="5285105" h="1402079">
                <a:moveTo>
                  <a:pt x="456653" y="13223"/>
                </a:moveTo>
                <a:lnTo>
                  <a:pt x="446058" y="13223"/>
                </a:lnTo>
                <a:lnTo>
                  <a:pt x="428985" y="17631"/>
                </a:lnTo>
                <a:lnTo>
                  <a:pt x="468931" y="17631"/>
                </a:lnTo>
                <a:lnTo>
                  <a:pt x="456653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6" y="13223"/>
                </a:lnTo>
                <a:lnTo>
                  <a:pt x="484292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5" y="13223"/>
                </a:moveTo>
                <a:lnTo>
                  <a:pt x="1654675" y="13223"/>
                </a:lnTo>
                <a:lnTo>
                  <a:pt x="1656667" y="17631"/>
                </a:lnTo>
                <a:lnTo>
                  <a:pt x="2171555" y="17631"/>
                </a:lnTo>
                <a:lnTo>
                  <a:pt x="2184465" y="13223"/>
                </a:lnTo>
                <a:close/>
              </a:path>
              <a:path w="5285105" h="1402079">
                <a:moveTo>
                  <a:pt x="2315072" y="13223"/>
                </a:moveTo>
                <a:lnTo>
                  <a:pt x="2215156" y="13223"/>
                </a:lnTo>
                <a:lnTo>
                  <a:pt x="2214160" y="17631"/>
                </a:lnTo>
                <a:lnTo>
                  <a:pt x="2302527" y="17631"/>
                </a:lnTo>
                <a:lnTo>
                  <a:pt x="2315072" y="13223"/>
                </a:lnTo>
                <a:close/>
              </a:path>
              <a:path w="5285105" h="1402079">
                <a:moveTo>
                  <a:pt x="3209374" y="13223"/>
                </a:moveTo>
                <a:lnTo>
                  <a:pt x="2995859" y="13223"/>
                </a:lnTo>
                <a:lnTo>
                  <a:pt x="2991360" y="17631"/>
                </a:lnTo>
                <a:lnTo>
                  <a:pt x="3197478" y="17631"/>
                </a:lnTo>
                <a:lnTo>
                  <a:pt x="3209374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3" y="13223"/>
                </a:lnTo>
                <a:lnTo>
                  <a:pt x="3485060" y="17631"/>
                </a:lnTo>
                <a:lnTo>
                  <a:pt x="3605516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1" y="13223"/>
                </a:lnTo>
                <a:lnTo>
                  <a:pt x="4281816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56" y="8815"/>
                </a:moveTo>
                <a:lnTo>
                  <a:pt x="1650952" y="8815"/>
                </a:lnTo>
                <a:lnTo>
                  <a:pt x="1648554" y="8997"/>
                </a:lnTo>
                <a:lnTo>
                  <a:pt x="1648427" y="13223"/>
                </a:lnTo>
                <a:lnTo>
                  <a:pt x="2355787" y="13223"/>
                </a:lnTo>
                <a:lnTo>
                  <a:pt x="2370256" y="8815"/>
                </a:lnTo>
                <a:close/>
              </a:path>
              <a:path w="5285105" h="1402079">
                <a:moveTo>
                  <a:pt x="3678908" y="8815"/>
                </a:moveTo>
                <a:lnTo>
                  <a:pt x="2949027" y="8815"/>
                </a:lnTo>
                <a:lnTo>
                  <a:pt x="2964007" y="13223"/>
                </a:lnTo>
                <a:lnTo>
                  <a:pt x="3663447" y="13223"/>
                </a:lnTo>
                <a:lnTo>
                  <a:pt x="3678908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1" y="8815"/>
                </a:lnTo>
                <a:lnTo>
                  <a:pt x="4090949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2" y="8815"/>
                </a:moveTo>
                <a:lnTo>
                  <a:pt x="1648560" y="8815"/>
                </a:lnTo>
                <a:lnTo>
                  <a:pt x="1648554" y="8997"/>
                </a:lnTo>
                <a:lnTo>
                  <a:pt x="1650952" y="8815"/>
                </a:lnTo>
                <a:close/>
              </a:path>
              <a:path w="5285105" h="1402079">
                <a:moveTo>
                  <a:pt x="372412" y="4407"/>
                </a:moveTo>
                <a:lnTo>
                  <a:pt x="242178" y="4407"/>
                </a:lnTo>
                <a:lnTo>
                  <a:pt x="231392" y="8815"/>
                </a:lnTo>
                <a:lnTo>
                  <a:pt x="384735" y="8815"/>
                </a:lnTo>
                <a:lnTo>
                  <a:pt x="372412" y="4407"/>
                </a:lnTo>
                <a:close/>
              </a:path>
              <a:path w="5285105" h="1402079">
                <a:moveTo>
                  <a:pt x="882073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3" y="4407"/>
                </a:lnTo>
                <a:close/>
              </a:path>
              <a:path w="5285105" h="1402079">
                <a:moveTo>
                  <a:pt x="1232937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3" y="8815"/>
                </a:lnTo>
                <a:lnTo>
                  <a:pt x="1232937" y="4407"/>
                </a:lnTo>
                <a:close/>
              </a:path>
              <a:path w="5285105" h="1402079">
                <a:moveTo>
                  <a:pt x="1618090" y="4407"/>
                </a:moveTo>
                <a:lnTo>
                  <a:pt x="1579288" y="4407"/>
                </a:lnTo>
                <a:lnTo>
                  <a:pt x="1570710" y="8815"/>
                </a:lnTo>
                <a:lnTo>
                  <a:pt x="1618717" y="8815"/>
                </a:lnTo>
                <a:lnTo>
                  <a:pt x="1618090" y="4407"/>
                </a:lnTo>
                <a:close/>
              </a:path>
              <a:path w="5285105" h="1402079">
                <a:moveTo>
                  <a:pt x="1725273" y="4407"/>
                </a:moveTo>
                <a:lnTo>
                  <a:pt x="1658177" y="8815"/>
                </a:lnTo>
                <a:lnTo>
                  <a:pt x="1749618" y="8815"/>
                </a:lnTo>
                <a:lnTo>
                  <a:pt x="1725273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5" y="4407"/>
                </a:moveTo>
                <a:lnTo>
                  <a:pt x="4076175" y="4407"/>
                </a:lnTo>
                <a:lnTo>
                  <a:pt x="4089890" y="8815"/>
                </a:lnTo>
                <a:lnTo>
                  <a:pt x="4203929" y="8815"/>
                </a:lnTo>
                <a:lnTo>
                  <a:pt x="4201535" y="4407"/>
                </a:lnTo>
                <a:close/>
              </a:path>
              <a:path w="5285105" h="1402079">
                <a:moveTo>
                  <a:pt x="4240585" y="5173"/>
                </a:moveTo>
                <a:lnTo>
                  <a:pt x="4203929" y="8815"/>
                </a:lnTo>
                <a:lnTo>
                  <a:pt x="4240291" y="8815"/>
                </a:lnTo>
                <a:lnTo>
                  <a:pt x="4240585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9" y="4407"/>
                </a:lnTo>
                <a:lnTo>
                  <a:pt x="4265598" y="8815"/>
                </a:lnTo>
                <a:lnTo>
                  <a:pt x="4541348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5" y="4407"/>
                </a:moveTo>
                <a:lnTo>
                  <a:pt x="4240647" y="4407"/>
                </a:lnTo>
                <a:lnTo>
                  <a:pt x="4240585" y="5173"/>
                </a:lnTo>
                <a:lnTo>
                  <a:pt x="4248285" y="4407"/>
                </a:lnTo>
                <a:close/>
              </a:path>
              <a:path w="5285105" h="1402079">
                <a:moveTo>
                  <a:pt x="583042" y="0"/>
                </a:moveTo>
                <a:lnTo>
                  <a:pt x="549522" y="0"/>
                </a:lnTo>
                <a:lnTo>
                  <a:pt x="532703" y="4407"/>
                </a:lnTo>
                <a:lnTo>
                  <a:pt x="581593" y="4407"/>
                </a:lnTo>
                <a:lnTo>
                  <a:pt x="583042" y="0"/>
                </a:lnTo>
                <a:close/>
              </a:path>
              <a:path w="5285105" h="1402079">
                <a:moveTo>
                  <a:pt x="3394535" y="0"/>
                </a:moveTo>
                <a:lnTo>
                  <a:pt x="2883488" y="0"/>
                </a:lnTo>
                <a:lnTo>
                  <a:pt x="2871135" y="4407"/>
                </a:lnTo>
                <a:lnTo>
                  <a:pt x="3420171" y="4407"/>
                </a:lnTo>
                <a:lnTo>
                  <a:pt x="3394535" y="0"/>
                </a:lnTo>
                <a:close/>
              </a:path>
              <a:path w="5285105" h="1402079">
                <a:moveTo>
                  <a:pt x="4117500" y="0"/>
                </a:moveTo>
                <a:lnTo>
                  <a:pt x="3964223" y="0"/>
                </a:lnTo>
                <a:lnTo>
                  <a:pt x="3955571" y="4407"/>
                </a:lnTo>
                <a:lnTo>
                  <a:pt x="4129735" y="4407"/>
                </a:lnTo>
                <a:lnTo>
                  <a:pt x="4117500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5" y="0"/>
                </a:lnTo>
                <a:lnTo>
                  <a:pt x="4361594" y="4407"/>
                </a:lnTo>
                <a:lnTo>
                  <a:pt x="4453837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6" y="1004"/>
                </a:moveTo>
                <a:lnTo>
                  <a:pt x="4640386" y="4407"/>
                </a:lnTo>
                <a:lnTo>
                  <a:pt x="4652282" y="4407"/>
                </a:lnTo>
                <a:lnTo>
                  <a:pt x="4640056" y="1004"/>
                </a:lnTo>
                <a:close/>
              </a:path>
              <a:path w="5285105" h="1402079">
                <a:moveTo>
                  <a:pt x="4639958" y="0"/>
                </a:moveTo>
                <a:lnTo>
                  <a:pt x="4636449" y="0"/>
                </a:lnTo>
                <a:lnTo>
                  <a:pt x="4640056" y="1004"/>
                </a:lnTo>
                <a:lnTo>
                  <a:pt x="4639958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48745" y="8900409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7804" y="10260796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18589" y="89017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49565" y="888114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2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97291" y="889310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41650" y="8887848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16692" y="8888172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65307" y="888199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37993" y="889243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04313" y="8892051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72170" y="889163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42000" y="8893892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70582" y="889230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78122" y="889724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93426" y="889919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55273" y="8890196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572683" y="8903898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5" y="0"/>
                </a:lnTo>
              </a:path>
            </a:pathLst>
          </a:custGeom>
          <a:ln w="3501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24128" y="890167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71565" y="10284076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57006" y="1028199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3662" y="950416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0597" y="10081772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2186" y="1025724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04924" y="867008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0" y="0"/>
                </a:lnTo>
              </a:path>
            </a:pathLst>
          </a:custGeom>
          <a:ln w="19481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99669" y="831575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72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00730" y="8025177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1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6702" y="7855703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1"/>
                </a:moveTo>
                <a:lnTo>
                  <a:pt x="900" y="39381"/>
                </a:lnTo>
                <a:lnTo>
                  <a:pt x="900" y="0"/>
                </a:lnTo>
                <a:lnTo>
                  <a:pt x="0" y="0"/>
                </a:lnTo>
                <a:lnTo>
                  <a:pt x="0" y="39381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07529" y="7886700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07957" y="7720250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14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04529" y="771198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03467" y="77466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04561" y="779688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97255" y="8009354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3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805814" y="7471748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4"/>
                </a:moveTo>
                <a:lnTo>
                  <a:pt x="2640" y="51964"/>
                </a:lnTo>
                <a:lnTo>
                  <a:pt x="2640" y="0"/>
                </a:lnTo>
                <a:lnTo>
                  <a:pt x="0" y="0"/>
                </a:lnTo>
                <a:lnTo>
                  <a:pt x="0" y="51964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04661" y="7444657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636"/>
                </a:moveTo>
                <a:lnTo>
                  <a:pt x="1154" y="47636"/>
                </a:lnTo>
                <a:lnTo>
                  <a:pt x="1154" y="0"/>
                </a:lnTo>
                <a:lnTo>
                  <a:pt x="0" y="0"/>
                </a:lnTo>
                <a:lnTo>
                  <a:pt x="0" y="4763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02226" y="7678221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43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7747" y="7272461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6"/>
                </a:moveTo>
                <a:lnTo>
                  <a:pt x="2344" y="47856"/>
                </a:lnTo>
                <a:lnTo>
                  <a:pt x="2344" y="0"/>
                </a:lnTo>
                <a:lnTo>
                  <a:pt x="0" y="0"/>
                </a:lnTo>
                <a:lnTo>
                  <a:pt x="0" y="4785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45877" y="721861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599798" y="72200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04997" y="7345284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04963" y="7306057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79"/>
                </a:moveTo>
                <a:lnTo>
                  <a:pt x="164" y="39879"/>
                </a:lnTo>
                <a:lnTo>
                  <a:pt x="164" y="0"/>
                </a:lnTo>
                <a:lnTo>
                  <a:pt x="0" y="0"/>
                </a:lnTo>
                <a:lnTo>
                  <a:pt x="0" y="39879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04747" y="7366292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9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99036" y="7515759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48"/>
                </a:moveTo>
                <a:lnTo>
                  <a:pt x="3705" y="53248"/>
                </a:lnTo>
                <a:lnTo>
                  <a:pt x="3705" y="0"/>
                </a:lnTo>
                <a:lnTo>
                  <a:pt x="0" y="0"/>
                </a:lnTo>
                <a:lnTo>
                  <a:pt x="0" y="53248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02198" y="7391785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49"/>
                </a:moveTo>
                <a:lnTo>
                  <a:pt x="1749" y="54049"/>
                </a:lnTo>
                <a:lnTo>
                  <a:pt x="1749" y="0"/>
                </a:lnTo>
                <a:lnTo>
                  <a:pt x="0" y="0"/>
                </a:lnTo>
                <a:lnTo>
                  <a:pt x="0" y="54049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02036" y="737946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23392" y="722329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95164" y="722318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6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9152" y="722367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698331" y="7224266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526018" y="722190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1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76959" y="7222368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0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52195" y="7223186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13830" y="7229978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8" y="0"/>
                </a:lnTo>
              </a:path>
            </a:pathLst>
          </a:custGeom>
          <a:ln w="1123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54646" y="7222937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68633" y="7225449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94869" y="748161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98017" y="739948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7"/>
                </a:lnTo>
              </a:path>
            </a:pathLst>
          </a:custGeom>
          <a:ln w="5018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00528" y="7229768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8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03924" y="7221973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10988" y="7221932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0325" y="8399815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58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9586" y="821734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231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85173" y="7221576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87244" y="723408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7207" y="724171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2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05190" y="866717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093714" y="722326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0029" y="833046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98014" y="7222183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6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13182" y="866981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67850" y="86891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12096" y="72219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11564" y="722971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1" y="0"/>
                </a:moveTo>
                <a:lnTo>
                  <a:pt x="4165" y="31"/>
                </a:lnTo>
                <a:lnTo>
                  <a:pt x="559" y="300"/>
                </a:lnTo>
                <a:lnTo>
                  <a:pt x="0" y="745"/>
                </a:lnTo>
                <a:lnTo>
                  <a:pt x="1833" y="282"/>
                </a:lnTo>
                <a:lnTo>
                  <a:pt x="4851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74127" y="723444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841117" y="722186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9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93202" y="722206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4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87857" y="867474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73740" y="724278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94459" y="7240736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40" y="0"/>
                </a:lnTo>
              </a:path>
            </a:pathLst>
          </a:custGeom>
          <a:ln w="709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7654" y="7223433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69" y="1463417"/>
                </a:moveTo>
                <a:lnTo>
                  <a:pt x="69640" y="1463417"/>
                </a:lnTo>
                <a:lnTo>
                  <a:pt x="89961" y="1467825"/>
                </a:lnTo>
                <a:lnTo>
                  <a:pt x="361336" y="1467825"/>
                </a:lnTo>
                <a:lnTo>
                  <a:pt x="369269" y="1463417"/>
                </a:lnTo>
                <a:close/>
              </a:path>
              <a:path w="5283835" h="1468120">
                <a:moveTo>
                  <a:pt x="576337" y="1463417"/>
                </a:moveTo>
                <a:lnTo>
                  <a:pt x="369269" y="1463417"/>
                </a:lnTo>
                <a:lnTo>
                  <a:pt x="380694" y="1467825"/>
                </a:lnTo>
                <a:lnTo>
                  <a:pt x="563439" y="1467825"/>
                </a:lnTo>
                <a:lnTo>
                  <a:pt x="576337" y="1463417"/>
                </a:lnTo>
                <a:close/>
              </a:path>
              <a:path w="5283835" h="1468120">
                <a:moveTo>
                  <a:pt x="1369549" y="1463417"/>
                </a:moveTo>
                <a:lnTo>
                  <a:pt x="605769" y="1463417"/>
                </a:lnTo>
                <a:lnTo>
                  <a:pt x="623051" y="1467825"/>
                </a:lnTo>
                <a:lnTo>
                  <a:pt x="1280337" y="1467825"/>
                </a:lnTo>
                <a:lnTo>
                  <a:pt x="1369549" y="1463417"/>
                </a:lnTo>
                <a:close/>
              </a:path>
              <a:path w="5283835" h="1468120">
                <a:moveTo>
                  <a:pt x="2169170" y="1463417"/>
                </a:moveTo>
                <a:lnTo>
                  <a:pt x="1518749" y="1463417"/>
                </a:lnTo>
                <a:lnTo>
                  <a:pt x="1526865" y="1467825"/>
                </a:lnTo>
                <a:lnTo>
                  <a:pt x="2193673" y="1467825"/>
                </a:lnTo>
                <a:lnTo>
                  <a:pt x="2169170" y="1463417"/>
                </a:lnTo>
                <a:close/>
              </a:path>
              <a:path w="5283835" h="1468120">
                <a:moveTo>
                  <a:pt x="2611997" y="1463417"/>
                </a:moveTo>
                <a:lnTo>
                  <a:pt x="2169170" y="1463417"/>
                </a:lnTo>
                <a:lnTo>
                  <a:pt x="2243377" y="1467825"/>
                </a:lnTo>
                <a:lnTo>
                  <a:pt x="2609030" y="1467825"/>
                </a:lnTo>
                <a:lnTo>
                  <a:pt x="2611997" y="1463417"/>
                </a:lnTo>
                <a:close/>
              </a:path>
              <a:path w="5283835" h="1468120">
                <a:moveTo>
                  <a:pt x="3042343" y="1463417"/>
                </a:moveTo>
                <a:lnTo>
                  <a:pt x="2639311" y="1463417"/>
                </a:lnTo>
                <a:lnTo>
                  <a:pt x="2657910" y="1467825"/>
                </a:lnTo>
                <a:lnTo>
                  <a:pt x="3030289" y="1467825"/>
                </a:lnTo>
                <a:lnTo>
                  <a:pt x="3042343" y="1463417"/>
                </a:lnTo>
                <a:close/>
              </a:path>
              <a:path w="5283835" h="1468120">
                <a:moveTo>
                  <a:pt x="3480940" y="1463417"/>
                </a:moveTo>
                <a:lnTo>
                  <a:pt x="3218161" y="1463417"/>
                </a:lnTo>
                <a:lnTo>
                  <a:pt x="3229903" y="1467825"/>
                </a:lnTo>
                <a:lnTo>
                  <a:pt x="3481851" y="1467825"/>
                </a:lnTo>
                <a:lnTo>
                  <a:pt x="3480940" y="1463417"/>
                </a:lnTo>
                <a:close/>
              </a:path>
              <a:path w="5283835" h="1468120">
                <a:moveTo>
                  <a:pt x="5283303" y="1463417"/>
                </a:moveTo>
                <a:lnTo>
                  <a:pt x="3493904" y="1463417"/>
                </a:lnTo>
                <a:lnTo>
                  <a:pt x="3493496" y="1467825"/>
                </a:lnTo>
                <a:lnTo>
                  <a:pt x="5275531" y="1467825"/>
                </a:lnTo>
                <a:lnTo>
                  <a:pt x="5283303" y="1463417"/>
                </a:lnTo>
                <a:close/>
              </a:path>
              <a:path w="5283835" h="1468120">
                <a:moveTo>
                  <a:pt x="19231" y="885984"/>
                </a:moveTo>
                <a:lnTo>
                  <a:pt x="4218" y="885984"/>
                </a:lnTo>
                <a:lnTo>
                  <a:pt x="4854" y="899208"/>
                </a:lnTo>
                <a:lnTo>
                  <a:pt x="4891" y="903616"/>
                </a:lnTo>
                <a:lnTo>
                  <a:pt x="4901" y="921248"/>
                </a:lnTo>
                <a:lnTo>
                  <a:pt x="4793" y="934471"/>
                </a:lnTo>
                <a:lnTo>
                  <a:pt x="4619" y="947695"/>
                </a:lnTo>
                <a:lnTo>
                  <a:pt x="4400" y="960918"/>
                </a:lnTo>
                <a:lnTo>
                  <a:pt x="4151" y="978550"/>
                </a:lnTo>
                <a:lnTo>
                  <a:pt x="3413" y="1018221"/>
                </a:lnTo>
                <a:lnTo>
                  <a:pt x="3062" y="1057892"/>
                </a:lnTo>
                <a:lnTo>
                  <a:pt x="3114" y="1071116"/>
                </a:lnTo>
                <a:lnTo>
                  <a:pt x="3281" y="1079931"/>
                </a:lnTo>
                <a:lnTo>
                  <a:pt x="3581" y="1093155"/>
                </a:lnTo>
                <a:lnTo>
                  <a:pt x="4030" y="1101971"/>
                </a:lnTo>
                <a:lnTo>
                  <a:pt x="4127" y="1115194"/>
                </a:lnTo>
                <a:lnTo>
                  <a:pt x="3827" y="1119602"/>
                </a:lnTo>
                <a:lnTo>
                  <a:pt x="3536" y="1119602"/>
                </a:lnTo>
                <a:lnTo>
                  <a:pt x="3749" y="1128418"/>
                </a:lnTo>
                <a:lnTo>
                  <a:pt x="4159" y="1154865"/>
                </a:lnTo>
                <a:lnTo>
                  <a:pt x="4578" y="1185721"/>
                </a:lnTo>
                <a:lnTo>
                  <a:pt x="4803" y="1198944"/>
                </a:lnTo>
                <a:lnTo>
                  <a:pt x="5594" y="1243023"/>
                </a:lnTo>
                <a:lnTo>
                  <a:pt x="6655" y="1278286"/>
                </a:lnTo>
                <a:lnTo>
                  <a:pt x="5905" y="1287102"/>
                </a:lnTo>
                <a:lnTo>
                  <a:pt x="4453" y="1335589"/>
                </a:lnTo>
                <a:lnTo>
                  <a:pt x="4415" y="1353220"/>
                </a:lnTo>
                <a:lnTo>
                  <a:pt x="4464" y="1366444"/>
                </a:lnTo>
                <a:lnTo>
                  <a:pt x="4560" y="1379668"/>
                </a:lnTo>
                <a:lnTo>
                  <a:pt x="4693" y="1392891"/>
                </a:lnTo>
                <a:lnTo>
                  <a:pt x="4854" y="1401707"/>
                </a:lnTo>
                <a:lnTo>
                  <a:pt x="5558" y="1454602"/>
                </a:lnTo>
                <a:lnTo>
                  <a:pt x="18492" y="1463417"/>
                </a:lnTo>
                <a:lnTo>
                  <a:pt x="1344925" y="1463417"/>
                </a:lnTo>
                <a:lnTo>
                  <a:pt x="1347791" y="1459010"/>
                </a:lnTo>
                <a:lnTo>
                  <a:pt x="5195446" y="1459010"/>
                </a:lnTo>
                <a:lnTo>
                  <a:pt x="5188112" y="1454602"/>
                </a:lnTo>
                <a:lnTo>
                  <a:pt x="1226116" y="1454602"/>
                </a:lnTo>
                <a:lnTo>
                  <a:pt x="1216555" y="1450194"/>
                </a:lnTo>
                <a:lnTo>
                  <a:pt x="131316" y="1450194"/>
                </a:lnTo>
                <a:lnTo>
                  <a:pt x="75111" y="1445786"/>
                </a:lnTo>
                <a:lnTo>
                  <a:pt x="32356" y="1445786"/>
                </a:lnTo>
                <a:lnTo>
                  <a:pt x="25805" y="1436970"/>
                </a:lnTo>
                <a:lnTo>
                  <a:pt x="25681" y="1423746"/>
                </a:lnTo>
                <a:lnTo>
                  <a:pt x="25531" y="1410523"/>
                </a:lnTo>
                <a:lnTo>
                  <a:pt x="25321" y="1397299"/>
                </a:lnTo>
                <a:lnTo>
                  <a:pt x="24661" y="1379668"/>
                </a:lnTo>
                <a:lnTo>
                  <a:pt x="23764" y="1366444"/>
                </a:lnTo>
                <a:lnTo>
                  <a:pt x="23796" y="1353220"/>
                </a:lnTo>
                <a:lnTo>
                  <a:pt x="23817" y="1335589"/>
                </a:lnTo>
                <a:lnTo>
                  <a:pt x="23870" y="1322365"/>
                </a:lnTo>
                <a:lnTo>
                  <a:pt x="24767" y="1322365"/>
                </a:lnTo>
                <a:lnTo>
                  <a:pt x="24754" y="1309141"/>
                </a:lnTo>
                <a:lnTo>
                  <a:pt x="24561" y="1304734"/>
                </a:lnTo>
                <a:lnTo>
                  <a:pt x="24223" y="1295918"/>
                </a:lnTo>
                <a:lnTo>
                  <a:pt x="23775" y="1287102"/>
                </a:lnTo>
                <a:lnTo>
                  <a:pt x="23255" y="1282694"/>
                </a:lnTo>
                <a:lnTo>
                  <a:pt x="22697" y="1273878"/>
                </a:lnTo>
                <a:lnTo>
                  <a:pt x="22138" y="1269470"/>
                </a:lnTo>
                <a:lnTo>
                  <a:pt x="20605" y="1225392"/>
                </a:lnTo>
                <a:lnTo>
                  <a:pt x="20576" y="1207760"/>
                </a:lnTo>
                <a:lnTo>
                  <a:pt x="20827" y="1190129"/>
                </a:lnTo>
                <a:lnTo>
                  <a:pt x="21115" y="1176905"/>
                </a:lnTo>
                <a:lnTo>
                  <a:pt x="21429" y="1168089"/>
                </a:lnTo>
                <a:lnTo>
                  <a:pt x="21759" y="1159273"/>
                </a:lnTo>
                <a:lnTo>
                  <a:pt x="22430" y="1159273"/>
                </a:lnTo>
                <a:lnTo>
                  <a:pt x="21190" y="1093155"/>
                </a:lnTo>
                <a:lnTo>
                  <a:pt x="21445" y="1084339"/>
                </a:lnTo>
                <a:lnTo>
                  <a:pt x="21860" y="1079931"/>
                </a:lnTo>
                <a:lnTo>
                  <a:pt x="22147" y="1079931"/>
                </a:lnTo>
                <a:lnTo>
                  <a:pt x="21754" y="991774"/>
                </a:lnTo>
                <a:lnTo>
                  <a:pt x="21930" y="991774"/>
                </a:lnTo>
                <a:lnTo>
                  <a:pt x="21364" y="978550"/>
                </a:lnTo>
                <a:lnTo>
                  <a:pt x="20123" y="952103"/>
                </a:lnTo>
                <a:lnTo>
                  <a:pt x="19549" y="938879"/>
                </a:lnTo>
                <a:lnTo>
                  <a:pt x="19073" y="925655"/>
                </a:lnTo>
                <a:lnTo>
                  <a:pt x="19345" y="916840"/>
                </a:lnTo>
                <a:lnTo>
                  <a:pt x="19523" y="912432"/>
                </a:lnTo>
                <a:lnTo>
                  <a:pt x="19797" y="912432"/>
                </a:lnTo>
                <a:lnTo>
                  <a:pt x="19231" y="885984"/>
                </a:lnTo>
                <a:close/>
              </a:path>
              <a:path w="5283835" h="1468120">
                <a:moveTo>
                  <a:pt x="5242989" y="1459010"/>
                </a:moveTo>
                <a:lnTo>
                  <a:pt x="1409297" y="1459010"/>
                </a:lnTo>
                <a:lnTo>
                  <a:pt x="1415427" y="1463417"/>
                </a:lnTo>
                <a:lnTo>
                  <a:pt x="5250566" y="1463417"/>
                </a:lnTo>
                <a:lnTo>
                  <a:pt x="5242989" y="1459010"/>
                </a:lnTo>
                <a:close/>
              </a:path>
              <a:path w="5283835" h="1468120">
                <a:moveTo>
                  <a:pt x="1459624" y="1450194"/>
                </a:moveTo>
                <a:lnTo>
                  <a:pt x="1244701" y="1450194"/>
                </a:lnTo>
                <a:lnTo>
                  <a:pt x="1226116" y="1454602"/>
                </a:lnTo>
                <a:lnTo>
                  <a:pt x="1413015" y="1454602"/>
                </a:lnTo>
                <a:lnTo>
                  <a:pt x="1459624" y="1450194"/>
                </a:lnTo>
                <a:close/>
              </a:path>
              <a:path w="5283835" h="1468120">
                <a:moveTo>
                  <a:pt x="2171319" y="1450194"/>
                </a:moveTo>
                <a:lnTo>
                  <a:pt x="1472893" y="1450194"/>
                </a:lnTo>
                <a:lnTo>
                  <a:pt x="1469327" y="1454602"/>
                </a:lnTo>
                <a:lnTo>
                  <a:pt x="2165511" y="1454602"/>
                </a:lnTo>
                <a:lnTo>
                  <a:pt x="2171319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41" y="1450194"/>
                </a:lnTo>
                <a:lnTo>
                  <a:pt x="2292412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5" y="1450194"/>
                </a:moveTo>
                <a:lnTo>
                  <a:pt x="2643368" y="1450194"/>
                </a:lnTo>
                <a:lnTo>
                  <a:pt x="2646802" y="1454602"/>
                </a:lnTo>
                <a:lnTo>
                  <a:pt x="2896567" y="1454602"/>
                </a:lnTo>
                <a:lnTo>
                  <a:pt x="2902165" y="1450194"/>
                </a:lnTo>
                <a:close/>
              </a:path>
              <a:path w="5283835" h="1468120">
                <a:moveTo>
                  <a:pt x="3174083" y="1450194"/>
                </a:moveTo>
                <a:lnTo>
                  <a:pt x="3061191" y="1450194"/>
                </a:lnTo>
                <a:lnTo>
                  <a:pt x="3052151" y="1454602"/>
                </a:lnTo>
                <a:lnTo>
                  <a:pt x="3178757" y="1454602"/>
                </a:lnTo>
                <a:lnTo>
                  <a:pt x="3174083" y="1450194"/>
                </a:lnTo>
                <a:close/>
              </a:path>
              <a:path w="5283835" h="1468120">
                <a:moveTo>
                  <a:pt x="3350711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62" y="1454602"/>
                </a:lnTo>
                <a:lnTo>
                  <a:pt x="3350711" y="1450194"/>
                </a:lnTo>
                <a:close/>
              </a:path>
              <a:path w="5283835" h="1468120">
                <a:moveTo>
                  <a:pt x="4409474" y="1450194"/>
                </a:moveTo>
                <a:lnTo>
                  <a:pt x="3467980" y="1450194"/>
                </a:lnTo>
                <a:lnTo>
                  <a:pt x="3479453" y="1454602"/>
                </a:lnTo>
                <a:lnTo>
                  <a:pt x="4424296" y="1454602"/>
                </a:lnTo>
                <a:lnTo>
                  <a:pt x="4409474" y="1450194"/>
                </a:lnTo>
                <a:close/>
              </a:path>
              <a:path w="5283835" h="1468120">
                <a:moveTo>
                  <a:pt x="4831929" y="1450194"/>
                </a:moveTo>
                <a:lnTo>
                  <a:pt x="4448363" y="1450194"/>
                </a:lnTo>
                <a:lnTo>
                  <a:pt x="4453987" y="1454602"/>
                </a:lnTo>
                <a:lnTo>
                  <a:pt x="4839455" y="1454602"/>
                </a:lnTo>
                <a:lnTo>
                  <a:pt x="4831929" y="1450194"/>
                </a:lnTo>
                <a:close/>
              </a:path>
              <a:path w="5283835" h="1468120">
                <a:moveTo>
                  <a:pt x="4931869" y="1450194"/>
                </a:moveTo>
                <a:lnTo>
                  <a:pt x="4927660" y="1450194"/>
                </a:lnTo>
                <a:lnTo>
                  <a:pt x="4917952" y="1454602"/>
                </a:lnTo>
                <a:lnTo>
                  <a:pt x="4928124" y="1454602"/>
                </a:lnTo>
                <a:lnTo>
                  <a:pt x="4931869" y="1450194"/>
                </a:lnTo>
                <a:close/>
              </a:path>
              <a:path w="5283835" h="1468120">
                <a:moveTo>
                  <a:pt x="5027236" y="1450194"/>
                </a:moveTo>
                <a:lnTo>
                  <a:pt x="4970404" y="1450194"/>
                </a:lnTo>
                <a:lnTo>
                  <a:pt x="4955908" y="1454602"/>
                </a:lnTo>
                <a:lnTo>
                  <a:pt x="5041013" y="1454602"/>
                </a:lnTo>
                <a:lnTo>
                  <a:pt x="5027236" y="1450194"/>
                </a:lnTo>
                <a:close/>
              </a:path>
              <a:path w="5283835" h="1468120">
                <a:moveTo>
                  <a:pt x="257843" y="1445786"/>
                </a:moveTo>
                <a:lnTo>
                  <a:pt x="221611" y="1445786"/>
                </a:lnTo>
                <a:lnTo>
                  <a:pt x="210499" y="1450194"/>
                </a:lnTo>
                <a:lnTo>
                  <a:pt x="257711" y="1450194"/>
                </a:lnTo>
                <a:lnTo>
                  <a:pt x="257843" y="1445786"/>
                </a:lnTo>
                <a:close/>
              </a:path>
              <a:path w="5283835" h="1468120">
                <a:moveTo>
                  <a:pt x="624964" y="1445786"/>
                </a:moveTo>
                <a:lnTo>
                  <a:pt x="351969" y="1445786"/>
                </a:lnTo>
                <a:lnTo>
                  <a:pt x="353359" y="1450194"/>
                </a:lnTo>
                <a:lnTo>
                  <a:pt x="638395" y="1450194"/>
                </a:lnTo>
                <a:lnTo>
                  <a:pt x="624964" y="1445786"/>
                </a:lnTo>
                <a:close/>
              </a:path>
              <a:path w="5283835" h="1468120">
                <a:moveTo>
                  <a:pt x="994081" y="1445786"/>
                </a:moveTo>
                <a:lnTo>
                  <a:pt x="650927" y="1445786"/>
                </a:lnTo>
                <a:lnTo>
                  <a:pt x="638395" y="1450194"/>
                </a:lnTo>
                <a:lnTo>
                  <a:pt x="983314" y="1450194"/>
                </a:lnTo>
                <a:lnTo>
                  <a:pt x="994081" y="1445786"/>
                </a:lnTo>
                <a:close/>
              </a:path>
              <a:path w="5283835" h="1468120">
                <a:moveTo>
                  <a:pt x="1227640" y="1445786"/>
                </a:moveTo>
                <a:lnTo>
                  <a:pt x="1138315" y="1445786"/>
                </a:lnTo>
                <a:lnTo>
                  <a:pt x="1144887" y="1450194"/>
                </a:lnTo>
                <a:lnTo>
                  <a:pt x="1239489" y="1450194"/>
                </a:lnTo>
                <a:lnTo>
                  <a:pt x="1227640" y="1445786"/>
                </a:lnTo>
                <a:close/>
              </a:path>
              <a:path w="5283835" h="1468120">
                <a:moveTo>
                  <a:pt x="1708753" y="1445786"/>
                </a:moveTo>
                <a:lnTo>
                  <a:pt x="1642219" y="1445786"/>
                </a:lnTo>
                <a:lnTo>
                  <a:pt x="1644604" y="1450194"/>
                </a:lnTo>
                <a:lnTo>
                  <a:pt x="1721611" y="1450194"/>
                </a:lnTo>
                <a:lnTo>
                  <a:pt x="1708753" y="1445786"/>
                </a:lnTo>
                <a:close/>
              </a:path>
              <a:path w="5283835" h="1468120">
                <a:moveTo>
                  <a:pt x="1824950" y="1445786"/>
                </a:moveTo>
                <a:lnTo>
                  <a:pt x="1776292" y="1445786"/>
                </a:lnTo>
                <a:lnTo>
                  <a:pt x="1782890" y="1450194"/>
                </a:lnTo>
                <a:lnTo>
                  <a:pt x="1834294" y="1450194"/>
                </a:lnTo>
                <a:lnTo>
                  <a:pt x="1824950" y="1445786"/>
                </a:lnTo>
                <a:close/>
              </a:path>
              <a:path w="5283835" h="1468120">
                <a:moveTo>
                  <a:pt x="1963953" y="1445786"/>
                </a:moveTo>
                <a:lnTo>
                  <a:pt x="1957468" y="1445786"/>
                </a:lnTo>
                <a:lnTo>
                  <a:pt x="1960029" y="1450194"/>
                </a:lnTo>
                <a:lnTo>
                  <a:pt x="1989077" y="1450194"/>
                </a:lnTo>
                <a:lnTo>
                  <a:pt x="1963953" y="1445786"/>
                </a:lnTo>
                <a:close/>
              </a:path>
              <a:path w="5283835" h="1468120">
                <a:moveTo>
                  <a:pt x="4017476" y="1445786"/>
                </a:moveTo>
                <a:lnTo>
                  <a:pt x="4002179" y="1445786"/>
                </a:lnTo>
                <a:lnTo>
                  <a:pt x="3986580" y="1450194"/>
                </a:lnTo>
                <a:lnTo>
                  <a:pt x="4031990" y="1450194"/>
                </a:lnTo>
                <a:lnTo>
                  <a:pt x="4017476" y="1445786"/>
                </a:lnTo>
                <a:close/>
              </a:path>
              <a:path w="5283835" h="1468120">
                <a:moveTo>
                  <a:pt x="158192" y="1441378"/>
                </a:moveTo>
                <a:lnTo>
                  <a:pt x="143421" y="1441378"/>
                </a:lnTo>
                <a:lnTo>
                  <a:pt x="136094" y="1445786"/>
                </a:lnTo>
                <a:lnTo>
                  <a:pt x="161088" y="1445786"/>
                </a:lnTo>
                <a:lnTo>
                  <a:pt x="158192" y="1441378"/>
                </a:lnTo>
                <a:close/>
              </a:path>
              <a:path w="5283835" h="1468120">
                <a:moveTo>
                  <a:pt x="24767" y="1322365"/>
                </a:moveTo>
                <a:lnTo>
                  <a:pt x="23870" y="1322365"/>
                </a:lnTo>
                <a:lnTo>
                  <a:pt x="23838" y="1335589"/>
                </a:lnTo>
                <a:lnTo>
                  <a:pt x="24169" y="1335589"/>
                </a:lnTo>
                <a:lnTo>
                  <a:pt x="24108" y="1344404"/>
                </a:lnTo>
                <a:lnTo>
                  <a:pt x="24564" y="1331181"/>
                </a:lnTo>
                <a:lnTo>
                  <a:pt x="24767" y="1322365"/>
                </a:lnTo>
                <a:close/>
              </a:path>
              <a:path w="5283835" h="1468120">
                <a:moveTo>
                  <a:pt x="23870" y="1322365"/>
                </a:moveTo>
                <a:lnTo>
                  <a:pt x="23817" y="1335589"/>
                </a:lnTo>
                <a:lnTo>
                  <a:pt x="23870" y="1322365"/>
                </a:lnTo>
                <a:close/>
              </a:path>
              <a:path w="5283835" h="1468120">
                <a:moveTo>
                  <a:pt x="22147" y="1079931"/>
                </a:moveTo>
                <a:lnTo>
                  <a:pt x="21860" y="1079931"/>
                </a:lnTo>
                <a:lnTo>
                  <a:pt x="22187" y="1088747"/>
                </a:lnTo>
                <a:lnTo>
                  <a:pt x="22147" y="1079931"/>
                </a:lnTo>
                <a:close/>
              </a:path>
              <a:path w="5283835" h="1468120">
                <a:moveTo>
                  <a:pt x="19797" y="912432"/>
                </a:moveTo>
                <a:lnTo>
                  <a:pt x="19523" y="912432"/>
                </a:lnTo>
                <a:lnTo>
                  <a:pt x="19774" y="921248"/>
                </a:lnTo>
                <a:lnTo>
                  <a:pt x="19934" y="925655"/>
                </a:lnTo>
                <a:lnTo>
                  <a:pt x="20175" y="930063"/>
                </a:lnTo>
                <a:lnTo>
                  <a:pt x="19797" y="912432"/>
                </a:lnTo>
                <a:close/>
              </a:path>
              <a:path w="5283835" h="1468120">
                <a:moveTo>
                  <a:pt x="23188" y="859537"/>
                </a:moveTo>
                <a:lnTo>
                  <a:pt x="19835" y="859537"/>
                </a:lnTo>
                <a:lnTo>
                  <a:pt x="20290" y="863945"/>
                </a:lnTo>
                <a:lnTo>
                  <a:pt x="20703" y="872761"/>
                </a:lnTo>
                <a:lnTo>
                  <a:pt x="21684" y="916840"/>
                </a:lnTo>
                <a:lnTo>
                  <a:pt x="21697" y="930063"/>
                </a:lnTo>
                <a:lnTo>
                  <a:pt x="22752" y="921248"/>
                </a:lnTo>
                <a:lnTo>
                  <a:pt x="23468" y="912432"/>
                </a:lnTo>
                <a:lnTo>
                  <a:pt x="23893" y="903616"/>
                </a:lnTo>
                <a:lnTo>
                  <a:pt x="24078" y="899208"/>
                </a:lnTo>
                <a:lnTo>
                  <a:pt x="24071" y="890392"/>
                </a:lnTo>
                <a:lnTo>
                  <a:pt x="23920" y="881577"/>
                </a:lnTo>
                <a:lnTo>
                  <a:pt x="23673" y="877169"/>
                </a:lnTo>
                <a:lnTo>
                  <a:pt x="23381" y="868353"/>
                </a:lnTo>
                <a:lnTo>
                  <a:pt x="23188" y="859537"/>
                </a:lnTo>
                <a:close/>
              </a:path>
              <a:path w="5283835" h="1468120">
                <a:moveTo>
                  <a:pt x="733" y="555393"/>
                </a:moveTo>
                <a:lnTo>
                  <a:pt x="382" y="568617"/>
                </a:lnTo>
                <a:lnTo>
                  <a:pt x="143" y="581840"/>
                </a:lnTo>
                <a:lnTo>
                  <a:pt x="9" y="590656"/>
                </a:lnTo>
                <a:lnTo>
                  <a:pt x="10" y="599472"/>
                </a:lnTo>
                <a:lnTo>
                  <a:pt x="127" y="603880"/>
                </a:lnTo>
                <a:lnTo>
                  <a:pt x="309" y="608288"/>
                </a:lnTo>
                <a:lnTo>
                  <a:pt x="2562" y="608288"/>
                </a:lnTo>
                <a:lnTo>
                  <a:pt x="2908" y="612696"/>
                </a:lnTo>
                <a:lnTo>
                  <a:pt x="3230" y="612696"/>
                </a:lnTo>
                <a:lnTo>
                  <a:pt x="3518" y="617103"/>
                </a:lnTo>
                <a:lnTo>
                  <a:pt x="3764" y="625919"/>
                </a:lnTo>
                <a:lnTo>
                  <a:pt x="3957" y="634735"/>
                </a:lnTo>
                <a:lnTo>
                  <a:pt x="4087" y="643551"/>
                </a:lnTo>
                <a:lnTo>
                  <a:pt x="3488" y="647959"/>
                </a:lnTo>
                <a:lnTo>
                  <a:pt x="999" y="647959"/>
                </a:lnTo>
                <a:lnTo>
                  <a:pt x="527" y="652367"/>
                </a:lnTo>
                <a:lnTo>
                  <a:pt x="184" y="665590"/>
                </a:lnTo>
                <a:lnTo>
                  <a:pt x="25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1" y="700853"/>
                </a:lnTo>
                <a:lnTo>
                  <a:pt x="347" y="709669"/>
                </a:lnTo>
                <a:lnTo>
                  <a:pt x="594" y="722893"/>
                </a:lnTo>
                <a:lnTo>
                  <a:pt x="879" y="736116"/>
                </a:lnTo>
                <a:lnTo>
                  <a:pt x="1505" y="766972"/>
                </a:lnTo>
                <a:lnTo>
                  <a:pt x="1816" y="780195"/>
                </a:lnTo>
                <a:lnTo>
                  <a:pt x="2106" y="793419"/>
                </a:lnTo>
                <a:lnTo>
                  <a:pt x="2362" y="811050"/>
                </a:lnTo>
                <a:lnTo>
                  <a:pt x="2568" y="824274"/>
                </a:lnTo>
                <a:lnTo>
                  <a:pt x="2710" y="837498"/>
                </a:lnTo>
                <a:lnTo>
                  <a:pt x="2743" y="868353"/>
                </a:lnTo>
                <a:lnTo>
                  <a:pt x="2605" y="881577"/>
                </a:lnTo>
                <a:lnTo>
                  <a:pt x="2345" y="894800"/>
                </a:lnTo>
                <a:lnTo>
                  <a:pt x="2922" y="890392"/>
                </a:lnTo>
                <a:lnTo>
                  <a:pt x="3560" y="885984"/>
                </a:lnTo>
                <a:lnTo>
                  <a:pt x="19231" y="885984"/>
                </a:lnTo>
                <a:lnTo>
                  <a:pt x="18853" y="868353"/>
                </a:lnTo>
                <a:lnTo>
                  <a:pt x="19352" y="863945"/>
                </a:lnTo>
                <a:lnTo>
                  <a:pt x="19835" y="859537"/>
                </a:lnTo>
                <a:lnTo>
                  <a:pt x="23188" y="859537"/>
                </a:lnTo>
                <a:lnTo>
                  <a:pt x="23091" y="855129"/>
                </a:lnTo>
                <a:lnTo>
                  <a:pt x="22852" y="846313"/>
                </a:lnTo>
                <a:lnTo>
                  <a:pt x="22713" y="828682"/>
                </a:lnTo>
                <a:lnTo>
                  <a:pt x="22722" y="815458"/>
                </a:lnTo>
                <a:lnTo>
                  <a:pt x="22929" y="793419"/>
                </a:lnTo>
                <a:lnTo>
                  <a:pt x="21423" y="784603"/>
                </a:lnTo>
                <a:lnTo>
                  <a:pt x="21008" y="771379"/>
                </a:lnTo>
                <a:lnTo>
                  <a:pt x="21232" y="758156"/>
                </a:lnTo>
                <a:lnTo>
                  <a:pt x="21736" y="740524"/>
                </a:lnTo>
                <a:lnTo>
                  <a:pt x="22149" y="740524"/>
                </a:lnTo>
                <a:lnTo>
                  <a:pt x="22244" y="727301"/>
                </a:lnTo>
                <a:lnTo>
                  <a:pt x="22287" y="709669"/>
                </a:lnTo>
                <a:lnTo>
                  <a:pt x="22219" y="696445"/>
                </a:lnTo>
                <a:lnTo>
                  <a:pt x="22044" y="683222"/>
                </a:lnTo>
                <a:lnTo>
                  <a:pt x="21737" y="669998"/>
                </a:lnTo>
                <a:lnTo>
                  <a:pt x="22337" y="665590"/>
                </a:lnTo>
                <a:lnTo>
                  <a:pt x="22719" y="656774"/>
                </a:lnTo>
                <a:lnTo>
                  <a:pt x="22925" y="643551"/>
                </a:lnTo>
                <a:lnTo>
                  <a:pt x="22974" y="634735"/>
                </a:lnTo>
                <a:lnTo>
                  <a:pt x="22930" y="603880"/>
                </a:lnTo>
                <a:lnTo>
                  <a:pt x="22845" y="581840"/>
                </a:lnTo>
                <a:lnTo>
                  <a:pt x="25655" y="581840"/>
                </a:lnTo>
                <a:lnTo>
                  <a:pt x="25435" y="573025"/>
                </a:lnTo>
                <a:lnTo>
                  <a:pt x="1172" y="573025"/>
                </a:lnTo>
                <a:lnTo>
                  <a:pt x="937" y="564209"/>
                </a:lnTo>
                <a:lnTo>
                  <a:pt x="733" y="555393"/>
                </a:lnTo>
                <a:close/>
              </a:path>
              <a:path w="5283835" h="1468120">
                <a:moveTo>
                  <a:pt x="26797" y="771379"/>
                </a:moveTo>
                <a:lnTo>
                  <a:pt x="23382" y="771379"/>
                </a:lnTo>
                <a:lnTo>
                  <a:pt x="24429" y="819866"/>
                </a:lnTo>
                <a:lnTo>
                  <a:pt x="25211" y="811050"/>
                </a:lnTo>
                <a:lnTo>
                  <a:pt x="25817" y="797827"/>
                </a:lnTo>
                <a:lnTo>
                  <a:pt x="26277" y="789011"/>
                </a:lnTo>
                <a:lnTo>
                  <a:pt x="26623" y="780195"/>
                </a:lnTo>
                <a:lnTo>
                  <a:pt x="26797" y="771379"/>
                </a:lnTo>
                <a:close/>
              </a:path>
              <a:path w="5283835" h="1468120">
                <a:moveTo>
                  <a:pt x="22149" y="740524"/>
                </a:moveTo>
                <a:lnTo>
                  <a:pt x="21846" y="740524"/>
                </a:lnTo>
                <a:lnTo>
                  <a:pt x="22218" y="749340"/>
                </a:lnTo>
                <a:lnTo>
                  <a:pt x="22636" y="766972"/>
                </a:lnTo>
                <a:lnTo>
                  <a:pt x="22907" y="780195"/>
                </a:lnTo>
                <a:lnTo>
                  <a:pt x="22835" y="793419"/>
                </a:lnTo>
                <a:lnTo>
                  <a:pt x="23382" y="771379"/>
                </a:lnTo>
                <a:lnTo>
                  <a:pt x="26797" y="771379"/>
                </a:lnTo>
                <a:lnTo>
                  <a:pt x="26885" y="766972"/>
                </a:lnTo>
                <a:lnTo>
                  <a:pt x="27024" y="758156"/>
                </a:lnTo>
                <a:lnTo>
                  <a:pt x="22948" y="758156"/>
                </a:lnTo>
                <a:lnTo>
                  <a:pt x="22505" y="753748"/>
                </a:lnTo>
                <a:lnTo>
                  <a:pt x="22117" y="744932"/>
                </a:lnTo>
                <a:lnTo>
                  <a:pt x="22149" y="740524"/>
                </a:lnTo>
                <a:close/>
              </a:path>
              <a:path w="5283835" h="1468120">
                <a:moveTo>
                  <a:pt x="28419" y="683222"/>
                </a:moveTo>
                <a:lnTo>
                  <a:pt x="28208" y="683222"/>
                </a:lnTo>
                <a:lnTo>
                  <a:pt x="27914" y="692037"/>
                </a:lnTo>
                <a:lnTo>
                  <a:pt x="27548" y="696445"/>
                </a:lnTo>
                <a:lnTo>
                  <a:pt x="24499" y="749340"/>
                </a:lnTo>
                <a:lnTo>
                  <a:pt x="23957" y="753748"/>
                </a:lnTo>
                <a:lnTo>
                  <a:pt x="23436" y="758156"/>
                </a:lnTo>
                <a:lnTo>
                  <a:pt x="27024" y="758156"/>
                </a:lnTo>
                <a:lnTo>
                  <a:pt x="27093" y="753748"/>
                </a:lnTo>
                <a:lnTo>
                  <a:pt x="27475" y="727301"/>
                </a:lnTo>
                <a:lnTo>
                  <a:pt x="28014" y="696445"/>
                </a:lnTo>
                <a:lnTo>
                  <a:pt x="28419" y="683222"/>
                </a:lnTo>
                <a:close/>
              </a:path>
              <a:path w="5283835" h="1468120">
                <a:moveTo>
                  <a:pt x="23066" y="427564"/>
                </a:moveTo>
                <a:lnTo>
                  <a:pt x="8358" y="427564"/>
                </a:lnTo>
                <a:lnTo>
                  <a:pt x="8562" y="436380"/>
                </a:lnTo>
                <a:lnTo>
                  <a:pt x="8436" y="449604"/>
                </a:lnTo>
                <a:lnTo>
                  <a:pt x="6648" y="489275"/>
                </a:lnTo>
                <a:lnTo>
                  <a:pt x="3948" y="528946"/>
                </a:lnTo>
                <a:lnTo>
                  <a:pt x="3113" y="542169"/>
                </a:lnTo>
                <a:lnTo>
                  <a:pt x="2406" y="555393"/>
                </a:lnTo>
                <a:lnTo>
                  <a:pt x="1884" y="568617"/>
                </a:lnTo>
                <a:lnTo>
                  <a:pt x="1475" y="573025"/>
                </a:lnTo>
                <a:lnTo>
                  <a:pt x="25435" y="573025"/>
                </a:lnTo>
                <a:lnTo>
                  <a:pt x="25215" y="564209"/>
                </a:lnTo>
                <a:lnTo>
                  <a:pt x="24697" y="550985"/>
                </a:lnTo>
                <a:lnTo>
                  <a:pt x="24122" y="542169"/>
                </a:lnTo>
                <a:lnTo>
                  <a:pt x="23510" y="533354"/>
                </a:lnTo>
                <a:lnTo>
                  <a:pt x="22250" y="515722"/>
                </a:lnTo>
                <a:lnTo>
                  <a:pt x="22478" y="489275"/>
                </a:lnTo>
                <a:lnTo>
                  <a:pt x="24471" y="449604"/>
                </a:lnTo>
                <a:lnTo>
                  <a:pt x="26287" y="436380"/>
                </a:lnTo>
                <a:lnTo>
                  <a:pt x="26315" y="431972"/>
                </a:lnTo>
                <a:lnTo>
                  <a:pt x="23316" y="431972"/>
                </a:lnTo>
                <a:lnTo>
                  <a:pt x="23066" y="427564"/>
                </a:lnTo>
                <a:close/>
              </a:path>
              <a:path w="5283835" h="1468120">
                <a:moveTo>
                  <a:pt x="22151" y="268880"/>
                </a:moveTo>
                <a:lnTo>
                  <a:pt x="8089" y="268880"/>
                </a:lnTo>
                <a:lnTo>
                  <a:pt x="8865" y="273288"/>
                </a:lnTo>
                <a:lnTo>
                  <a:pt x="9349" y="277696"/>
                </a:lnTo>
                <a:lnTo>
                  <a:pt x="9581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1" y="317367"/>
                </a:lnTo>
                <a:lnTo>
                  <a:pt x="7936" y="361446"/>
                </a:lnTo>
                <a:lnTo>
                  <a:pt x="7528" y="379078"/>
                </a:lnTo>
                <a:lnTo>
                  <a:pt x="7187" y="396709"/>
                </a:lnTo>
                <a:lnTo>
                  <a:pt x="6955" y="409933"/>
                </a:lnTo>
                <a:lnTo>
                  <a:pt x="6934" y="414341"/>
                </a:lnTo>
                <a:lnTo>
                  <a:pt x="6897" y="431972"/>
                </a:lnTo>
                <a:lnTo>
                  <a:pt x="6974" y="445196"/>
                </a:lnTo>
                <a:lnTo>
                  <a:pt x="8358" y="427564"/>
                </a:lnTo>
                <a:lnTo>
                  <a:pt x="23066" y="427564"/>
                </a:lnTo>
                <a:lnTo>
                  <a:pt x="22844" y="423156"/>
                </a:lnTo>
                <a:lnTo>
                  <a:pt x="22655" y="418749"/>
                </a:lnTo>
                <a:lnTo>
                  <a:pt x="22506" y="405525"/>
                </a:lnTo>
                <a:lnTo>
                  <a:pt x="22402" y="392301"/>
                </a:lnTo>
                <a:lnTo>
                  <a:pt x="22579" y="379078"/>
                </a:lnTo>
                <a:lnTo>
                  <a:pt x="22706" y="370262"/>
                </a:lnTo>
                <a:lnTo>
                  <a:pt x="22786" y="357038"/>
                </a:lnTo>
                <a:lnTo>
                  <a:pt x="22812" y="334999"/>
                </a:lnTo>
                <a:lnTo>
                  <a:pt x="22764" y="321775"/>
                </a:lnTo>
                <a:lnTo>
                  <a:pt x="22678" y="308551"/>
                </a:lnTo>
                <a:lnTo>
                  <a:pt x="22558" y="299736"/>
                </a:lnTo>
                <a:lnTo>
                  <a:pt x="22404" y="286512"/>
                </a:lnTo>
                <a:lnTo>
                  <a:pt x="22221" y="273288"/>
                </a:lnTo>
                <a:lnTo>
                  <a:pt x="22151" y="268880"/>
                </a:lnTo>
                <a:close/>
              </a:path>
              <a:path w="5283835" h="1468120">
                <a:moveTo>
                  <a:pt x="26276" y="409933"/>
                </a:moveTo>
                <a:lnTo>
                  <a:pt x="25584" y="409933"/>
                </a:lnTo>
                <a:lnTo>
                  <a:pt x="25330" y="414341"/>
                </a:lnTo>
                <a:lnTo>
                  <a:pt x="24767" y="418749"/>
                </a:lnTo>
                <a:lnTo>
                  <a:pt x="23874" y="431972"/>
                </a:lnTo>
                <a:lnTo>
                  <a:pt x="26315" y="431972"/>
                </a:lnTo>
                <a:lnTo>
                  <a:pt x="26276" y="409933"/>
                </a:lnTo>
                <a:close/>
              </a:path>
              <a:path w="5283835" h="1468120">
                <a:moveTo>
                  <a:pt x="485957" y="8815"/>
                </a:moveTo>
                <a:lnTo>
                  <a:pt x="8526" y="8815"/>
                </a:lnTo>
                <a:lnTo>
                  <a:pt x="8469" y="30855"/>
                </a:lnTo>
                <a:lnTo>
                  <a:pt x="8051" y="57302"/>
                </a:lnTo>
                <a:lnTo>
                  <a:pt x="7939" y="70526"/>
                </a:lnTo>
                <a:lnTo>
                  <a:pt x="7906" y="83749"/>
                </a:lnTo>
                <a:lnTo>
                  <a:pt x="7600" y="92565"/>
                </a:lnTo>
                <a:lnTo>
                  <a:pt x="7276" y="110197"/>
                </a:lnTo>
                <a:lnTo>
                  <a:pt x="7034" y="127828"/>
                </a:lnTo>
                <a:lnTo>
                  <a:pt x="6864" y="136644"/>
                </a:lnTo>
                <a:lnTo>
                  <a:pt x="6757" y="149868"/>
                </a:lnTo>
                <a:lnTo>
                  <a:pt x="6723" y="171907"/>
                </a:lnTo>
                <a:lnTo>
                  <a:pt x="6775" y="176315"/>
                </a:lnTo>
                <a:lnTo>
                  <a:pt x="6991" y="189539"/>
                </a:lnTo>
                <a:lnTo>
                  <a:pt x="7051" y="193946"/>
                </a:lnTo>
                <a:lnTo>
                  <a:pt x="7067" y="211578"/>
                </a:lnTo>
                <a:lnTo>
                  <a:pt x="6986" y="220394"/>
                </a:lnTo>
                <a:lnTo>
                  <a:pt x="6637" y="242433"/>
                </a:lnTo>
                <a:lnTo>
                  <a:pt x="5978" y="273288"/>
                </a:lnTo>
                <a:lnTo>
                  <a:pt x="8089" y="268880"/>
                </a:lnTo>
                <a:lnTo>
                  <a:pt x="22151" y="268880"/>
                </a:lnTo>
                <a:lnTo>
                  <a:pt x="22010" y="260065"/>
                </a:lnTo>
                <a:lnTo>
                  <a:pt x="21774" y="246841"/>
                </a:lnTo>
                <a:lnTo>
                  <a:pt x="21515" y="233617"/>
                </a:lnTo>
                <a:lnTo>
                  <a:pt x="20940" y="207170"/>
                </a:lnTo>
                <a:lnTo>
                  <a:pt x="21128" y="189539"/>
                </a:lnTo>
                <a:lnTo>
                  <a:pt x="21320" y="180723"/>
                </a:lnTo>
                <a:lnTo>
                  <a:pt x="21515" y="176315"/>
                </a:lnTo>
                <a:lnTo>
                  <a:pt x="22562" y="176315"/>
                </a:lnTo>
                <a:lnTo>
                  <a:pt x="20925" y="141052"/>
                </a:lnTo>
                <a:lnTo>
                  <a:pt x="20978" y="127828"/>
                </a:lnTo>
                <a:lnTo>
                  <a:pt x="21873" y="127828"/>
                </a:lnTo>
                <a:lnTo>
                  <a:pt x="21728" y="123420"/>
                </a:lnTo>
                <a:lnTo>
                  <a:pt x="21387" y="119012"/>
                </a:lnTo>
                <a:lnTo>
                  <a:pt x="21010" y="114605"/>
                </a:lnTo>
                <a:lnTo>
                  <a:pt x="20608" y="114605"/>
                </a:lnTo>
                <a:lnTo>
                  <a:pt x="20196" y="110197"/>
                </a:lnTo>
                <a:lnTo>
                  <a:pt x="19787" y="110197"/>
                </a:lnTo>
                <a:lnTo>
                  <a:pt x="19394" y="105789"/>
                </a:lnTo>
                <a:lnTo>
                  <a:pt x="19031" y="96973"/>
                </a:lnTo>
                <a:lnTo>
                  <a:pt x="18710" y="88157"/>
                </a:lnTo>
                <a:lnTo>
                  <a:pt x="18445" y="74934"/>
                </a:lnTo>
                <a:lnTo>
                  <a:pt x="17756" y="70526"/>
                </a:lnTo>
                <a:lnTo>
                  <a:pt x="17593" y="61710"/>
                </a:lnTo>
                <a:lnTo>
                  <a:pt x="17712" y="52894"/>
                </a:lnTo>
                <a:lnTo>
                  <a:pt x="18078" y="35263"/>
                </a:lnTo>
                <a:lnTo>
                  <a:pt x="18214" y="30855"/>
                </a:lnTo>
                <a:lnTo>
                  <a:pt x="18369" y="26447"/>
                </a:lnTo>
                <a:lnTo>
                  <a:pt x="18704" y="17631"/>
                </a:lnTo>
                <a:lnTo>
                  <a:pt x="375752" y="17631"/>
                </a:lnTo>
                <a:lnTo>
                  <a:pt x="385914" y="13223"/>
                </a:lnTo>
                <a:lnTo>
                  <a:pt x="407898" y="13223"/>
                </a:lnTo>
                <a:lnTo>
                  <a:pt x="485957" y="8815"/>
                </a:lnTo>
                <a:close/>
              </a:path>
              <a:path w="5283835" h="1468120">
                <a:moveTo>
                  <a:pt x="22562" y="176315"/>
                </a:moveTo>
                <a:lnTo>
                  <a:pt x="21915" y="176315"/>
                </a:lnTo>
                <a:lnTo>
                  <a:pt x="22120" y="180723"/>
                </a:lnTo>
                <a:lnTo>
                  <a:pt x="22328" y="180723"/>
                </a:lnTo>
                <a:lnTo>
                  <a:pt x="22539" y="185131"/>
                </a:lnTo>
                <a:lnTo>
                  <a:pt x="22971" y="185131"/>
                </a:lnTo>
                <a:lnTo>
                  <a:pt x="22562" y="176315"/>
                </a:lnTo>
                <a:close/>
              </a:path>
              <a:path w="5283835" h="1468120">
                <a:moveTo>
                  <a:pt x="21873" y="127828"/>
                </a:moveTo>
                <a:lnTo>
                  <a:pt x="20978" y="127828"/>
                </a:lnTo>
                <a:lnTo>
                  <a:pt x="22018" y="132236"/>
                </a:lnTo>
                <a:lnTo>
                  <a:pt x="21873" y="127828"/>
                </a:lnTo>
                <a:close/>
              </a:path>
              <a:path w="5283835" h="1468120">
                <a:moveTo>
                  <a:pt x="2508062" y="22039"/>
                </a:moveTo>
                <a:lnTo>
                  <a:pt x="2393829" y="22039"/>
                </a:lnTo>
                <a:lnTo>
                  <a:pt x="2385489" y="26447"/>
                </a:lnTo>
                <a:lnTo>
                  <a:pt x="2496171" y="26447"/>
                </a:lnTo>
                <a:lnTo>
                  <a:pt x="2508062" y="22039"/>
                </a:lnTo>
                <a:close/>
              </a:path>
              <a:path w="5283835" h="1468120">
                <a:moveTo>
                  <a:pt x="261693" y="17631"/>
                </a:moveTo>
                <a:lnTo>
                  <a:pt x="28026" y="17631"/>
                </a:lnTo>
                <a:lnTo>
                  <a:pt x="43009" y="22039"/>
                </a:lnTo>
                <a:lnTo>
                  <a:pt x="252418" y="22039"/>
                </a:lnTo>
                <a:lnTo>
                  <a:pt x="261693" y="17631"/>
                </a:lnTo>
                <a:close/>
              </a:path>
              <a:path w="5283835" h="1468120">
                <a:moveTo>
                  <a:pt x="360197" y="17631"/>
                </a:moveTo>
                <a:lnTo>
                  <a:pt x="298961" y="17631"/>
                </a:lnTo>
                <a:lnTo>
                  <a:pt x="369554" y="22039"/>
                </a:lnTo>
                <a:lnTo>
                  <a:pt x="360197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32" y="17631"/>
                </a:lnTo>
                <a:lnTo>
                  <a:pt x="481448" y="22039"/>
                </a:lnTo>
                <a:lnTo>
                  <a:pt x="640757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9" y="20808"/>
                </a:moveTo>
                <a:lnTo>
                  <a:pt x="735714" y="22039"/>
                </a:lnTo>
                <a:lnTo>
                  <a:pt x="764782" y="22039"/>
                </a:lnTo>
                <a:lnTo>
                  <a:pt x="768829" y="20808"/>
                </a:lnTo>
                <a:close/>
              </a:path>
              <a:path w="5283835" h="1468120">
                <a:moveTo>
                  <a:pt x="927377" y="17631"/>
                </a:moveTo>
                <a:lnTo>
                  <a:pt x="854315" y="17631"/>
                </a:lnTo>
                <a:lnTo>
                  <a:pt x="856194" y="22039"/>
                </a:lnTo>
                <a:lnTo>
                  <a:pt x="919011" y="22039"/>
                </a:lnTo>
                <a:lnTo>
                  <a:pt x="927377" y="17631"/>
                </a:lnTo>
                <a:close/>
              </a:path>
              <a:path w="5283835" h="1468120">
                <a:moveTo>
                  <a:pt x="1071726" y="17631"/>
                </a:moveTo>
                <a:lnTo>
                  <a:pt x="1048612" y="17631"/>
                </a:lnTo>
                <a:lnTo>
                  <a:pt x="1044863" y="22039"/>
                </a:lnTo>
                <a:lnTo>
                  <a:pt x="1060731" y="22039"/>
                </a:lnTo>
                <a:lnTo>
                  <a:pt x="1071726" y="17631"/>
                </a:lnTo>
                <a:close/>
              </a:path>
              <a:path w="5283835" h="1468120">
                <a:moveTo>
                  <a:pt x="1363528" y="17631"/>
                </a:moveTo>
                <a:lnTo>
                  <a:pt x="1211521" y="17631"/>
                </a:lnTo>
                <a:lnTo>
                  <a:pt x="1208667" y="22039"/>
                </a:lnTo>
                <a:lnTo>
                  <a:pt x="1343399" y="22039"/>
                </a:lnTo>
                <a:lnTo>
                  <a:pt x="1363528" y="17631"/>
                </a:lnTo>
                <a:close/>
              </a:path>
              <a:path w="5283835" h="1468120">
                <a:moveTo>
                  <a:pt x="1498563" y="21452"/>
                </a:moveTo>
                <a:lnTo>
                  <a:pt x="1490721" y="22039"/>
                </a:lnTo>
                <a:lnTo>
                  <a:pt x="1496703" y="22039"/>
                </a:lnTo>
                <a:lnTo>
                  <a:pt x="1498563" y="21452"/>
                </a:lnTo>
                <a:close/>
              </a:path>
              <a:path w="5283835" h="1468120">
                <a:moveTo>
                  <a:pt x="1708120" y="17631"/>
                </a:moveTo>
                <a:lnTo>
                  <a:pt x="1669487" y="17631"/>
                </a:lnTo>
                <a:lnTo>
                  <a:pt x="1662869" y="22039"/>
                </a:lnTo>
                <a:lnTo>
                  <a:pt x="1715975" y="22039"/>
                </a:lnTo>
                <a:lnTo>
                  <a:pt x="1708120" y="17631"/>
                </a:lnTo>
                <a:close/>
              </a:path>
              <a:path w="5283835" h="1468120">
                <a:moveTo>
                  <a:pt x="1818965" y="17631"/>
                </a:moveTo>
                <a:lnTo>
                  <a:pt x="1786539" y="17631"/>
                </a:lnTo>
                <a:lnTo>
                  <a:pt x="1796545" y="22039"/>
                </a:lnTo>
                <a:lnTo>
                  <a:pt x="1818807" y="22039"/>
                </a:lnTo>
                <a:lnTo>
                  <a:pt x="1818965" y="17631"/>
                </a:lnTo>
                <a:close/>
              </a:path>
              <a:path w="5283835" h="1468120">
                <a:moveTo>
                  <a:pt x="1949284" y="17631"/>
                </a:moveTo>
                <a:lnTo>
                  <a:pt x="1866748" y="17631"/>
                </a:lnTo>
                <a:lnTo>
                  <a:pt x="1862467" y="22039"/>
                </a:lnTo>
                <a:lnTo>
                  <a:pt x="1949779" y="17862"/>
                </a:lnTo>
                <a:lnTo>
                  <a:pt x="1949284" y="17631"/>
                </a:lnTo>
                <a:close/>
              </a:path>
              <a:path w="5283835" h="1468120">
                <a:moveTo>
                  <a:pt x="2099290" y="17631"/>
                </a:moveTo>
                <a:lnTo>
                  <a:pt x="1954612" y="17631"/>
                </a:lnTo>
                <a:lnTo>
                  <a:pt x="1949779" y="17862"/>
                </a:lnTo>
                <a:lnTo>
                  <a:pt x="1958708" y="22039"/>
                </a:lnTo>
                <a:lnTo>
                  <a:pt x="2086606" y="22039"/>
                </a:lnTo>
                <a:lnTo>
                  <a:pt x="2099290" y="17631"/>
                </a:lnTo>
                <a:close/>
              </a:path>
              <a:path w="5283835" h="1468120">
                <a:moveTo>
                  <a:pt x="2292249" y="17631"/>
                </a:moveTo>
                <a:lnTo>
                  <a:pt x="2239440" y="17631"/>
                </a:lnTo>
                <a:lnTo>
                  <a:pt x="2251150" y="22039"/>
                </a:lnTo>
                <a:lnTo>
                  <a:pt x="2272270" y="22039"/>
                </a:lnTo>
                <a:lnTo>
                  <a:pt x="2292249" y="17631"/>
                </a:lnTo>
                <a:close/>
              </a:path>
              <a:path w="5283835" h="1468120">
                <a:moveTo>
                  <a:pt x="2468488" y="17631"/>
                </a:moveTo>
                <a:lnTo>
                  <a:pt x="2361905" y="17631"/>
                </a:lnTo>
                <a:lnTo>
                  <a:pt x="2349046" y="22039"/>
                </a:lnTo>
                <a:lnTo>
                  <a:pt x="2458482" y="22039"/>
                </a:lnTo>
                <a:lnTo>
                  <a:pt x="2468488" y="17631"/>
                </a:lnTo>
                <a:close/>
              </a:path>
              <a:path w="5283835" h="1468120">
                <a:moveTo>
                  <a:pt x="2862804" y="8815"/>
                </a:moveTo>
                <a:lnTo>
                  <a:pt x="2503456" y="8815"/>
                </a:lnTo>
                <a:lnTo>
                  <a:pt x="2490084" y="13223"/>
                </a:lnTo>
                <a:lnTo>
                  <a:pt x="2447449" y="13223"/>
                </a:lnTo>
                <a:lnTo>
                  <a:pt x="2432808" y="17631"/>
                </a:lnTo>
                <a:lnTo>
                  <a:pt x="2618073" y="17631"/>
                </a:lnTo>
                <a:lnTo>
                  <a:pt x="2611705" y="22039"/>
                </a:lnTo>
                <a:lnTo>
                  <a:pt x="2878794" y="22039"/>
                </a:lnTo>
                <a:lnTo>
                  <a:pt x="2867577" y="17631"/>
                </a:lnTo>
                <a:lnTo>
                  <a:pt x="2862221" y="13223"/>
                </a:lnTo>
                <a:lnTo>
                  <a:pt x="2862804" y="8815"/>
                </a:lnTo>
                <a:close/>
              </a:path>
              <a:path w="5283835" h="1468120">
                <a:moveTo>
                  <a:pt x="3073610" y="17631"/>
                </a:moveTo>
                <a:lnTo>
                  <a:pt x="3038365" y="17631"/>
                </a:lnTo>
                <a:lnTo>
                  <a:pt x="3040656" y="22039"/>
                </a:lnTo>
                <a:lnTo>
                  <a:pt x="3067918" y="22039"/>
                </a:lnTo>
                <a:lnTo>
                  <a:pt x="3073610" y="17631"/>
                </a:lnTo>
                <a:close/>
              </a:path>
              <a:path w="5283835" h="1468120">
                <a:moveTo>
                  <a:pt x="1664721" y="8815"/>
                </a:moveTo>
                <a:lnTo>
                  <a:pt x="490552" y="8815"/>
                </a:lnTo>
                <a:lnTo>
                  <a:pt x="483324" y="13223"/>
                </a:lnTo>
                <a:lnTo>
                  <a:pt x="879579" y="13223"/>
                </a:lnTo>
                <a:lnTo>
                  <a:pt x="876466" y="17631"/>
                </a:lnTo>
                <a:lnTo>
                  <a:pt x="1510663" y="17631"/>
                </a:lnTo>
                <a:lnTo>
                  <a:pt x="1498563" y="21452"/>
                </a:lnTo>
                <a:lnTo>
                  <a:pt x="1664781" y="9003"/>
                </a:lnTo>
                <a:lnTo>
                  <a:pt x="1664721" y="8815"/>
                </a:lnTo>
                <a:close/>
              </a:path>
              <a:path w="5283835" h="1468120">
                <a:moveTo>
                  <a:pt x="854315" y="17631"/>
                </a:moveTo>
                <a:lnTo>
                  <a:pt x="779278" y="17631"/>
                </a:lnTo>
                <a:lnTo>
                  <a:pt x="768829" y="20808"/>
                </a:lnTo>
                <a:lnTo>
                  <a:pt x="854315" y="17631"/>
                </a:lnTo>
                <a:close/>
              </a:path>
              <a:path w="5283835" h="1468120">
                <a:moveTo>
                  <a:pt x="1954612" y="17631"/>
                </a:moveTo>
                <a:lnTo>
                  <a:pt x="1949284" y="17631"/>
                </a:lnTo>
                <a:lnTo>
                  <a:pt x="1949779" y="17862"/>
                </a:lnTo>
                <a:lnTo>
                  <a:pt x="1954612" y="17631"/>
                </a:lnTo>
                <a:close/>
              </a:path>
              <a:path w="5283835" h="1468120">
                <a:moveTo>
                  <a:pt x="787889" y="13223"/>
                </a:moveTo>
                <a:lnTo>
                  <a:pt x="433794" y="13223"/>
                </a:lnTo>
                <a:lnTo>
                  <a:pt x="419972" y="17631"/>
                </a:lnTo>
                <a:lnTo>
                  <a:pt x="772668" y="17631"/>
                </a:lnTo>
                <a:lnTo>
                  <a:pt x="787889" y="13223"/>
                </a:lnTo>
                <a:close/>
              </a:path>
              <a:path w="5283835" h="1468120">
                <a:moveTo>
                  <a:pt x="2179999" y="13223"/>
                </a:moveTo>
                <a:lnTo>
                  <a:pt x="1670928" y="13223"/>
                </a:lnTo>
                <a:lnTo>
                  <a:pt x="1672965" y="17631"/>
                </a:lnTo>
                <a:lnTo>
                  <a:pt x="2169426" y="17631"/>
                </a:lnTo>
                <a:lnTo>
                  <a:pt x="2179999" y="13223"/>
                </a:lnTo>
                <a:close/>
              </a:path>
              <a:path w="5283835" h="1468120">
                <a:moveTo>
                  <a:pt x="2334821" y="13223"/>
                </a:moveTo>
                <a:lnTo>
                  <a:pt x="2234621" y="13223"/>
                </a:lnTo>
                <a:lnTo>
                  <a:pt x="2233791" y="17631"/>
                </a:lnTo>
                <a:lnTo>
                  <a:pt x="2322689" y="17631"/>
                </a:lnTo>
                <a:lnTo>
                  <a:pt x="2334821" y="13223"/>
                </a:lnTo>
                <a:close/>
              </a:path>
              <a:path w="5283835" h="1468120">
                <a:moveTo>
                  <a:pt x="3219357" y="13223"/>
                </a:moveTo>
                <a:lnTo>
                  <a:pt x="3021685" y="13223"/>
                </a:lnTo>
                <a:lnTo>
                  <a:pt x="3015294" y="17631"/>
                </a:lnTo>
                <a:lnTo>
                  <a:pt x="3209166" y="17631"/>
                </a:lnTo>
                <a:lnTo>
                  <a:pt x="3219357" y="13223"/>
                </a:lnTo>
                <a:close/>
              </a:path>
              <a:path w="5283835" h="1468120">
                <a:moveTo>
                  <a:pt x="3644159" y="13223"/>
                </a:moveTo>
                <a:lnTo>
                  <a:pt x="3593661" y="13223"/>
                </a:lnTo>
                <a:lnTo>
                  <a:pt x="3604277" y="17631"/>
                </a:lnTo>
                <a:lnTo>
                  <a:pt x="3642302" y="17631"/>
                </a:lnTo>
                <a:lnTo>
                  <a:pt x="3644159" y="13223"/>
                </a:lnTo>
                <a:close/>
              </a:path>
              <a:path w="5283835" h="1468120">
                <a:moveTo>
                  <a:pt x="3758624" y="13223"/>
                </a:moveTo>
                <a:lnTo>
                  <a:pt x="3688766" y="13223"/>
                </a:lnTo>
                <a:lnTo>
                  <a:pt x="3672496" y="17631"/>
                </a:lnTo>
                <a:lnTo>
                  <a:pt x="3765902" y="17631"/>
                </a:lnTo>
                <a:lnTo>
                  <a:pt x="3758624" y="13223"/>
                </a:lnTo>
                <a:close/>
              </a:path>
              <a:path w="5283835" h="1468120">
                <a:moveTo>
                  <a:pt x="2391339" y="8815"/>
                </a:moveTo>
                <a:lnTo>
                  <a:pt x="1667288" y="8815"/>
                </a:lnTo>
                <a:lnTo>
                  <a:pt x="1664781" y="9003"/>
                </a:lnTo>
                <a:lnTo>
                  <a:pt x="1666128" y="13223"/>
                </a:lnTo>
                <a:lnTo>
                  <a:pt x="2376157" y="13223"/>
                </a:lnTo>
                <a:lnTo>
                  <a:pt x="2391339" y="8815"/>
                </a:lnTo>
                <a:close/>
              </a:path>
              <a:path w="5283835" h="1468120">
                <a:moveTo>
                  <a:pt x="3309154" y="8815"/>
                </a:moveTo>
                <a:lnTo>
                  <a:pt x="3002468" y="8815"/>
                </a:lnTo>
                <a:lnTo>
                  <a:pt x="3013674" y="13223"/>
                </a:lnTo>
                <a:lnTo>
                  <a:pt x="3293535" y="13223"/>
                </a:lnTo>
                <a:lnTo>
                  <a:pt x="3309154" y="8815"/>
                </a:lnTo>
                <a:close/>
              </a:path>
              <a:path w="5283835" h="1468120">
                <a:moveTo>
                  <a:pt x="3696170" y="8815"/>
                </a:moveTo>
                <a:lnTo>
                  <a:pt x="3309154" y="8815"/>
                </a:lnTo>
                <a:lnTo>
                  <a:pt x="3311372" y="13223"/>
                </a:lnTo>
                <a:lnTo>
                  <a:pt x="3683177" y="13223"/>
                </a:lnTo>
                <a:lnTo>
                  <a:pt x="3696170" y="8815"/>
                </a:lnTo>
                <a:close/>
              </a:path>
              <a:path w="5283835" h="1468120">
                <a:moveTo>
                  <a:pt x="4022499" y="8815"/>
                </a:moveTo>
                <a:lnTo>
                  <a:pt x="3988585" y="8815"/>
                </a:lnTo>
                <a:lnTo>
                  <a:pt x="4039215" y="13223"/>
                </a:lnTo>
                <a:lnTo>
                  <a:pt x="4045319" y="13223"/>
                </a:lnTo>
                <a:lnTo>
                  <a:pt x="4022499" y="8815"/>
                </a:lnTo>
                <a:close/>
              </a:path>
              <a:path w="5283835" h="1468120">
                <a:moveTo>
                  <a:pt x="4324260" y="8815"/>
                </a:moveTo>
                <a:lnTo>
                  <a:pt x="4129041" y="8815"/>
                </a:lnTo>
                <a:lnTo>
                  <a:pt x="4128608" y="13223"/>
                </a:lnTo>
                <a:lnTo>
                  <a:pt x="4321086" y="13223"/>
                </a:lnTo>
                <a:lnTo>
                  <a:pt x="4324260" y="8815"/>
                </a:lnTo>
                <a:close/>
              </a:path>
              <a:path w="5283835" h="1468120">
                <a:moveTo>
                  <a:pt x="1667288" y="8815"/>
                </a:moveTo>
                <a:lnTo>
                  <a:pt x="1664721" y="8815"/>
                </a:lnTo>
                <a:lnTo>
                  <a:pt x="1664781" y="9003"/>
                </a:lnTo>
                <a:lnTo>
                  <a:pt x="1667288" y="8815"/>
                </a:lnTo>
                <a:close/>
              </a:path>
              <a:path w="5283835" h="1468120">
                <a:moveTo>
                  <a:pt x="211612" y="4407"/>
                </a:moveTo>
                <a:lnTo>
                  <a:pt x="196570" y="4407"/>
                </a:lnTo>
                <a:lnTo>
                  <a:pt x="181572" y="8815"/>
                </a:lnTo>
                <a:lnTo>
                  <a:pt x="222410" y="8815"/>
                </a:lnTo>
                <a:lnTo>
                  <a:pt x="211612" y="4407"/>
                </a:lnTo>
                <a:close/>
              </a:path>
              <a:path w="5283835" h="1468120">
                <a:moveTo>
                  <a:pt x="384642" y="4407"/>
                </a:moveTo>
                <a:lnTo>
                  <a:pt x="225842" y="4407"/>
                </a:lnTo>
                <a:lnTo>
                  <a:pt x="222410" y="8815"/>
                </a:lnTo>
                <a:lnTo>
                  <a:pt x="383872" y="8815"/>
                </a:lnTo>
                <a:lnTo>
                  <a:pt x="384642" y="4407"/>
                </a:lnTo>
                <a:close/>
              </a:path>
              <a:path w="5283835" h="1468120">
                <a:moveTo>
                  <a:pt x="1361417" y="4407"/>
                </a:moveTo>
                <a:lnTo>
                  <a:pt x="450933" y="4407"/>
                </a:lnTo>
                <a:lnTo>
                  <a:pt x="439562" y="8815"/>
                </a:lnTo>
                <a:lnTo>
                  <a:pt x="1378745" y="8815"/>
                </a:lnTo>
                <a:lnTo>
                  <a:pt x="1361417" y="4407"/>
                </a:lnTo>
                <a:close/>
              </a:path>
              <a:path w="5283835" h="1468120">
                <a:moveTo>
                  <a:pt x="1497267" y="4407"/>
                </a:moveTo>
                <a:lnTo>
                  <a:pt x="1484546" y="4407"/>
                </a:lnTo>
                <a:lnTo>
                  <a:pt x="1470606" y="8815"/>
                </a:lnTo>
                <a:lnTo>
                  <a:pt x="1493213" y="8815"/>
                </a:lnTo>
                <a:lnTo>
                  <a:pt x="1497267" y="4407"/>
                </a:lnTo>
                <a:close/>
              </a:path>
              <a:path w="5283835" h="1468120">
                <a:moveTo>
                  <a:pt x="1634845" y="4407"/>
                </a:moveTo>
                <a:lnTo>
                  <a:pt x="1542431" y="4407"/>
                </a:lnTo>
                <a:lnTo>
                  <a:pt x="1532927" y="8815"/>
                </a:lnTo>
                <a:lnTo>
                  <a:pt x="1639736" y="8815"/>
                </a:lnTo>
                <a:lnTo>
                  <a:pt x="1634845" y="4407"/>
                </a:lnTo>
                <a:close/>
              </a:path>
              <a:path w="5283835" h="1468120">
                <a:moveTo>
                  <a:pt x="1742354" y="4407"/>
                </a:moveTo>
                <a:lnTo>
                  <a:pt x="1674583" y="8815"/>
                </a:lnTo>
                <a:lnTo>
                  <a:pt x="1766090" y="8815"/>
                </a:lnTo>
                <a:lnTo>
                  <a:pt x="1742354" y="4407"/>
                </a:lnTo>
                <a:close/>
              </a:path>
              <a:path w="5283835" h="1468120">
                <a:moveTo>
                  <a:pt x="2474517" y="4407"/>
                </a:moveTo>
                <a:lnTo>
                  <a:pt x="1861066" y="4407"/>
                </a:lnTo>
                <a:lnTo>
                  <a:pt x="1850380" y="8815"/>
                </a:lnTo>
                <a:lnTo>
                  <a:pt x="2457155" y="8815"/>
                </a:lnTo>
                <a:lnTo>
                  <a:pt x="2474517" y="4407"/>
                </a:lnTo>
                <a:close/>
              </a:path>
              <a:path w="5283835" h="1468120">
                <a:moveTo>
                  <a:pt x="2566276" y="4407"/>
                </a:moveTo>
                <a:lnTo>
                  <a:pt x="2474517" y="4407"/>
                </a:lnTo>
                <a:lnTo>
                  <a:pt x="2494225" y="8815"/>
                </a:lnTo>
                <a:lnTo>
                  <a:pt x="2566276" y="4407"/>
                </a:lnTo>
                <a:close/>
              </a:path>
              <a:path w="5283835" h="1468120">
                <a:moveTo>
                  <a:pt x="4007007" y="4407"/>
                </a:moveTo>
                <a:lnTo>
                  <a:pt x="2566276" y="4407"/>
                </a:lnTo>
                <a:lnTo>
                  <a:pt x="2558494" y="8815"/>
                </a:lnTo>
                <a:lnTo>
                  <a:pt x="3989258" y="8815"/>
                </a:lnTo>
                <a:lnTo>
                  <a:pt x="4007007" y="4407"/>
                </a:lnTo>
                <a:close/>
              </a:path>
              <a:path w="5283835" h="1468120">
                <a:moveTo>
                  <a:pt x="4434302" y="4407"/>
                </a:moveTo>
                <a:lnTo>
                  <a:pt x="4130504" y="4407"/>
                </a:lnTo>
                <a:lnTo>
                  <a:pt x="4137791" y="8815"/>
                </a:lnTo>
                <a:lnTo>
                  <a:pt x="4421764" y="8815"/>
                </a:lnTo>
                <a:lnTo>
                  <a:pt x="4434302" y="4407"/>
                </a:lnTo>
                <a:close/>
              </a:path>
              <a:path w="5283835" h="1468120">
                <a:moveTo>
                  <a:pt x="4563727" y="4407"/>
                </a:moveTo>
                <a:lnTo>
                  <a:pt x="4518634" y="4407"/>
                </a:lnTo>
                <a:lnTo>
                  <a:pt x="4538884" y="8815"/>
                </a:lnTo>
                <a:lnTo>
                  <a:pt x="4604457" y="8815"/>
                </a:lnTo>
                <a:lnTo>
                  <a:pt x="4563727" y="4407"/>
                </a:lnTo>
                <a:close/>
              </a:path>
              <a:path w="5283835" h="1468120">
                <a:moveTo>
                  <a:pt x="621164" y="0"/>
                </a:moveTo>
                <a:lnTo>
                  <a:pt x="537943" y="0"/>
                </a:lnTo>
                <a:lnTo>
                  <a:pt x="525652" y="4407"/>
                </a:lnTo>
                <a:lnTo>
                  <a:pt x="615466" y="4407"/>
                </a:lnTo>
                <a:lnTo>
                  <a:pt x="621164" y="0"/>
                </a:lnTo>
                <a:close/>
              </a:path>
              <a:path w="5283835" h="1468120">
                <a:moveTo>
                  <a:pt x="2148338" y="0"/>
                </a:moveTo>
                <a:lnTo>
                  <a:pt x="2122521" y="0"/>
                </a:lnTo>
                <a:lnTo>
                  <a:pt x="2127158" y="4407"/>
                </a:lnTo>
                <a:lnTo>
                  <a:pt x="2172984" y="4407"/>
                </a:lnTo>
                <a:lnTo>
                  <a:pt x="2148338" y="0"/>
                </a:lnTo>
                <a:close/>
              </a:path>
              <a:path w="5283835" h="1468120">
                <a:moveTo>
                  <a:pt x="2215512" y="0"/>
                </a:moveTo>
                <a:lnTo>
                  <a:pt x="2216964" y="4407"/>
                </a:lnTo>
                <a:lnTo>
                  <a:pt x="2240525" y="4407"/>
                </a:lnTo>
                <a:lnTo>
                  <a:pt x="2215512" y="0"/>
                </a:lnTo>
                <a:close/>
              </a:path>
              <a:path w="5283835" h="1468120">
                <a:moveTo>
                  <a:pt x="2591975" y="0"/>
                </a:moveTo>
                <a:lnTo>
                  <a:pt x="2494179" y="0"/>
                </a:lnTo>
                <a:lnTo>
                  <a:pt x="2477672" y="4407"/>
                </a:lnTo>
                <a:lnTo>
                  <a:pt x="2607802" y="4407"/>
                </a:lnTo>
                <a:lnTo>
                  <a:pt x="2591975" y="0"/>
                </a:lnTo>
                <a:close/>
              </a:path>
              <a:path w="5283835" h="1468120">
                <a:moveTo>
                  <a:pt x="3428295" y="0"/>
                </a:moveTo>
                <a:lnTo>
                  <a:pt x="2848472" y="0"/>
                </a:lnTo>
                <a:lnTo>
                  <a:pt x="2820213" y="4407"/>
                </a:lnTo>
                <a:lnTo>
                  <a:pt x="3455633" y="4407"/>
                </a:lnTo>
                <a:lnTo>
                  <a:pt x="3428295" y="0"/>
                </a:lnTo>
                <a:close/>
              </a:path>
              <a:path w="5283835" h="1468120">
                <a:moveTo>
                  <a:pt x="3583486" y="0"/>
                </a:moveTo>
                <a:lnTo>
                  <a:pt x="3523138" y="0"/>
                </a:lnTo>
                <a:lnTo>
                  <a:pt x="3511277" y="4407"/>
                </a:lnTo>
                <a:lnTo>
                  <a:pt x="3600707" y="4407"/>
                </a:lnTo>
                <a:lnTo>
                  <a:pt x="3583486" y="0"/>
                </a:lnTo>
                <a:close/>
              </a:path>
              <a:path w="5283835" h="1468120">
                <a:moveTo>
                  <a:pt x="3891234" y="0"/>
                </a:moveTo>
                <a:lnTo>
                  <a:pt x="3829581" y="0"/>
                </a:lnTo>
                <a:lnTo>
                  <a:pt x="3813929" y="4407"/>
                </a:lnTo>
                <a:lnTo>
                  <a:pt x="3892186" y="4407"/>
                </a:lnTo>
                <a:lnTo>
                  <a:pt x="3891234" y="0"/>
                </a:lnTo>
                <a:close/>
              </a:path>
              <a:path w="5283835" h="1468120">
                <a:moveTo>
                  <a:pt x="4096427" y="0"/>
                </a:moveTo>
                <a:lnTo>
                  <a:pt x="3988907" y="0"/>
                </a:lnTo>
                <a:lnTo>
                  <a:pt x="3892186" y="4407"/>
                </a:lnTo>
                <a:lnTo>
                  <a:pt x="4110076" y="4407"/>
                </a:lnTo>
                <a:lnTo>
                  <a:pt x="4096427" y="0"/>
                </a:lnTo>
                <a:close/>
              </a:path>
              <a:path w="5283835" h="1468120">
                <a:moveTo>
                  <a:pt x="4097001" y="0"/>
                </a:moveTo>
                <a:lnTo>
                  <a:pt x="4096427" y="0"/>
                </a:lnTo>
                <a:lnTo>
                  <a:pt x="4110076" y="4407"/>
                </a:lnTo>
                <a:lnTo>
                  <a:pt x="4118456" y="4407"/>
                </a:lnTo>
                <a:lnTo>
                  <a:pt x="4097001" y="0"/>
                </a:lnTo>
                <a:close/>
              </a:path>
              <a:path w="5283835" h="1468120">
                <a:moveTo>
                  <a:pt x="4210339" y="0"/>
                </a:moveTo>
                <a:lnTo>
                  <a:pt x="4097001" y="0"/>
                </a:lnTo>
                <a:lnTo>
                  <a:pt x="4118456" y="4407"/>
                </a:lnTo>
                <a:lnTo>
                  <a:pt x="4206171" y="4407"/>
                </a:lnTo>
                <a:lnTo>
                  <a:pt x="4210339" y="0"/>
                </a:lnTo>
                <a:close/>
              </a:path>
              <a:path w="5283835" h="1468120">
                <a:moveTo>
                  <a:pt x="4534722" y="0"/>
                </a:moveTo>
                <a:lnTo>
                  <a:pt x="4401922" y="0"/>
                </a:lnTo>
                <a:lnTo>
                  <a:pt x="4417705" y="4407"/>
                </a:lnTo>
                <a:lnTo>
                  <a:pt x="4546172" y="4407"/>
                </a:lnTo>
                <a:lnTo>
                  <a:pt x="4534722" y="0"/>
                </a:lnTo>
                <a:close/>
              </a:path>
              <a:path w="5283835" h="1468120">
                <a:moveTo>
                  <a:pt x="4721130" y="0"/>
                </a:moveTo>
                <a:lnTo>
                  <a:pt x="4664035" y="0"/>
                </a:lnTo>
                <a:lnTo>
                  <a:pt x="4654532" y="4407"/>
                </a:lnTo>
                <a:lnTo>
                  <a:pt x="4728124" y="4407"/>
                </a:lnTo>
                <a:lnTo>
                  <a:pt x="4721130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2625" y="7240836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01358" y="866833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48335" y="724219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94447" y="722156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46684" y="723352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87451" y="722827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63242" y="722859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7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07390" y="722242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83756" y="723286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7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47742" y="723247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16275" y="72320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86806" y="7234320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207630" y="7232738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5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17287" y="7237686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30627" y="723961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384217" y="7230622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48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48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593781" y="7244353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5" y="0"/>
                </a:lnTo>
              </a:path>
            </a:pathLst>
          </a:custGeom>
          <a:ln w="344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645763" y="724210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670337" y="869161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56636" y="86895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3666" y="78503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8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0597" y="843407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06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1998" y="866478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94130" y="5418559"/>
            <a:ext cx="6348540" cy="4863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040838" y="242496"/>
            <a:ext cx="6607794" cy="4921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449753" y="389781"/>
            <a:ext cx="593618" cy="784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304055" y="1309458"/>
            <a:ext cx="6436256" cy="3896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254592" y="5467898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7" y="4672358"/>
                </a:moveTo>
                <a:lnTo>
                  <a:pt x="449257" y="4672358"/>
                </a:lnTo>
                <a:lnTo>
                  <a:pt x="463211" y="4716437"/>
                </a:lnTo>
                <a:lnTo>
                  <a:pt x="3499548" y="4716437"/>
                </a:lnTo>
                <a:lnTo>
                  <a:pt x="3515547" y="4672358"/>
                </a:lnTo>
                <a:close/>
              </a:path>
              <a:path w="6438900" h="4716780">
                <a:moveTo>
                  <a:pt x="5552202" y="4672358"/>
                </a:moveTo>
                <a:lnTo>
                  <a:pt x="4897319" y="4672358"/>
                </a:lnTo>
                <a:lnTo>
                  <a:pt x="4909911" y="4716437"/>
                </a:lnTo>
                <a:lnTo>
                  <a:pt x="5662229" y="4716437"/>
                </a:lnTo>
                <a:lnTo>
                  <a:pt x="5552202" y="4672358"/>
                </a:lnTo>
                <a:close/>
              </a:path>
              <a:path w="6438900" h="4716780">
                <a:moveTo>
                  <a:pt x="6068668" y="4672358"/>
                </a:moveTo>
                <a:lnTo>
                  <a:pt x="5999002" y="4672358"/>
                </a:lnTo>
                <a:lnTo>
                  <a:pt x="5986790" y="4716437"/>
                </a:lnTo>
                <a:lnTo>
                  <a:pt x="6057139" y="4716437"/>
                </a:lnTo>
                <a:lnTo>
                  <a:pt x="6068668" y="4672358"/>
                </a:lnTo>
                <a:close/>
              </a:path>
              <a:path w="6438900" h="4716780">
                <a:moveTo>
                  <a:pt x="389273" y="4628279"/>
                </a:moveTo>
                <a:lnTo>
                  <a:pt x="313973" y="4628279"/>
                </a:lnTo>
                <a:lnTo>
                  <a:pt x="327141" y="4672358"/>
                </a:lnTo>
                <a:lnTo>
                  <a:pt x="407152" y="4672358"/>
                </a:lnTo>
                <a:lnTo>
                  <a:pt x="389273" y="4628279"/>
                </a:lnTo>
                <a:close/>
              </a:path>
              <a:path w="6438900" h="4716780">
                <a:moveTo>
                  <a:pt x="4835618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1" y="4672358"/>
                </a:lnTo>
                <a:lnTo>
                  <a:pt x="4835618" y="4628279"/>
                </a:lnTo>
                <a:close/>
              </a:path>
              <a:path w="6438900" h="4716780">
                <a:moveTo>
                  <a:pt x="6142837" y="4628279"/>
                </a:moveTo>
                <a:lnTo>
                  <a:pt x="6105088" y="4628279"/>
                </a:lnTo>
                <a:lnTo>
                  <a:pt x="6092629" y="4672358"/>
                </a:lnTo>
                <a:lnTo>
                  <a:pt x="6132974" y="4672358"/>
                </a:lnTo>
                <a:lnTo>
                  <a:pt x="6142837" y="4628279"/>
                </a:lnTo>
                <a:close/>
              </a:path>
              <a:path w="6438900" h="4716780">
                <a:moveTo>
                  <a:pt x="267181" y="4584200"/>
                </a:moveTo>
                <a:lnTo>
                  <a:pt x="217295" y="4584200"/>
                </a:lnTo>
                <a:lnTo>
                  <a:pt x="240556" y="4628279"/>
                </a:lnTo>
                <a:lnTo>
                  <a:pt x="284360" y="4628279"/>
                </a:lnTo>
                <a:lnTo>
                  <a:pt x="267181" y="4584200"/>
                </a:lnTo>
                <a:close/>
              </a:path>
              <a:path w="6438900" h="4716780">
                <a:moveTo>
                  <a:pt x="6178730" y="4584200"/>
                </a:moveTo>
                <a:lnTo>
                  <a:pt x="6154815" y="4584200"/>
                </a:lnTo>
                <a:lnTo>
                  <a:pt x="6146422" y="4628279"/>
                </a:lnTo>
                <a:lnTo>
                  <a:pt x="6170657" y="4628279"/>
                </a:lnTo>
                <a:lnTo>
                  <a:pt x="6178730" y="4584200"/>
                </a:lnTo>
                <a:close/>
              </a:path>
              <a:path w="6438900" h="4716780">
                <a:moveTo>
                  <a:pt x="182044" y="4540121"/>
                </a:moveTo>
                <a:lnTo>
                  <a:pt x="136803" y="4540121"/>
                </a:lnTo>
                <a:lnTo>
                  <a:pt x="147404" y="4584200"/>
                </a:lnTo>
                <a:lnTo>
                  <a:pt x="199002" y="4584200"/>
                </a:lnTo>
                <a:lnTo>
                  <a:pt x="182044" y="4540121"/>
                </a:lnTo>
                <a:close/>
              </a:path>
              <a:path w="6438900" h="4716780">
                <a:moveTo>
                  <a:pt x="6204826" y="4540121"/>
                </a:moveTo>
                <a:lnTo>
                  <a:pt x="6181741" y="4540121"/>
                </a:lnTo>
                <a:lnTo>
                  <a:pt x="6175933" y="4584200"/>
                </a:lnTo>
                <a:lnTo>
                  <a:pt x="6199172" y="4584200"/>
                </a:lnTo>
                <a:lnTo>
                  <a:pt x="6204826" y="4540121"/>
                </a:lnTo>
                <a:close/>
              </a:path>
              <a:path w="6438900" h="4716780">
                <a:moveTo>
                  <a:pt x="115941" y="4496042"/>
                </a:moveTo>
                <a:lnTo>
                  <a:pt x="92820" y="4496042"/>
                </a:lnTo>
                <a:lnTo>
                  <a:pt x="100427" y="4540121"/>
                </a:lnTo>
                <a:lnTo>
                  <a:pt x="124339" y="4540121"/>
                </a:lnTo>
                <a:lnTo>
                  <a:pt x="115941" y="4496042"/>
                </a:lnTo>
                <a:close/>
              </a:path>
              <a:path w="6438900" h="4716780">
                <a:moveTo>
                  <a:pt x="6222436" y="4496042"/>
                </a:moveTo>
                <a:lnTo>
                  <a:pt x="6199813" y="4496042"/>
                </a:lnTo>
                <a:lnTo>
                  <a:pt x="6195996" y="4540121"/>
                </a:lnTo>
                <a:lnTo>
                  <a:pt x="6218725" y="4540121"/>
                </a:lnTo>
                <a:lnTo>
                  <a:pt x="6222436" y="4496042"/>
                </a:lnTo>
                <a:close/>
              </a:path>
              <a:path w="6438900" h="4716780">
                <a:moveTo>
                  <a:pt x="90193" y="4451964"/>
                </a:moveTo>
                <a:lnTo>
                  <a:pt x="68217" y="4451964"/>
                </a:lnTo>
                <a:lnTo>
                  <a:pt x="73502" y="4496042"/>
                </a:lnTo>
                <a:lnTo>
                  <a:pt x="95407" y="4496042"/>
                </a:lnTo>
                <a:lnTo>
                  <a:pt x="90193" y="4451964"/>
                </a:lnTo>
                <a:close/>
              </a:path>
              <a:path w="6438900" h="4716780">
                <a:moveTo>
                  <a:pt x="6233465" y="4451964"/>
                </a:moveTo>
                <a:lnTo>
                  <a:pt x="6208874" y="4451964"/>
                </a:lnTo>
                <a:lnTo>
                  <a:pt x="6206189" y="4496042"/>
                </a:lnTo>
                <a:lnTo>
                  <a:pt x="6231221" y="4496042"/>
                </a:lnTo>
                <a:lnTo>
                  <a:pt x="6233465" y="4451964"/>
                </a:lnTo>
                <a:close/>
              </a:path>
              <a:path w="6438900" h="4716780">
                <a:moveTo>
                  <a:pt x="79755" y="4407885"/>
                </a:moveTo>
                <a:lnTo>
                  <a:pt x="55767" y="4407885"/>
                </a:lnTo>
                <a:lnTo>
                  <a:pt x="59354" y="4451964"/>
                </a:lnTo>
                <a:lnTo>
                  <a:pt x="82344" y="4451964"/>
                </a:lnTo>
                <a:lnTo>
                  <a:pt x="79755" y="4407885"/>
                </a:lnTo>
                <a:close/>
              </a:path>
              <a:path w="6438900" h="4716780">
                <a:moveTo>
                  <a:pt x="6238624" y="4407885"/>
                </a:moveTo>
                <a:lnTo>
                  <a:pt x="6217142" y="4407885"/>
                </a:lnTo>
                <a:lnTo>
                  <a:pt x="6215416" y="4451964"/>
                </a:lnTo>
                <a:lnTo>
                  <a:pt x="6237062" y="4451964"/>
                </a:lnTo>
                <a:lnTo>
                  <a:pt x="6238624" y="4407885"/>
                </a:lnTo>
                <a:close/>
              </a:path>
              <a:path w="6438900" h="4716780">
                <a:moveTo>
                  <a:pt x="71845" y="4363806"/>
                </a:moveTo>
                <a:lnTo>
                  <a:pt x="44923" y="4363806"/>
                </a:lnTo>
                <a:lnTo>
                  <a:pt x="47587" y="4407885"/>
                </a:lnTo>
                <a:lnTo>
                  <a:pt x="74010" y="4407885"/>
                </a:lnTo>
                <a:lnTo>
                  <a:pt x="71845" y="4363806"/>
                </a:lnTo>
                <a:close/>
              </a:path>
              <a:path w="6438900" h="4716780">
                <a:moveTo>
                  <a:pt x="6244135" y="4363806"/>
                </a:moveTo>
                <a:lnTo>
                  <a:pt x="6221164" y="4363806"/>
                </a:lnTo>
                <a:lnTo>
                  <a:pt x="6220001" y="4407885"/>
                </a:lnTo>
                <a:lnTo>
                  <a:pt x="6242860" y="4407885"/>
                </a:lnTo>
                <a:lnTo>
                  <a:pt x="6244135" y="4363806"/>
                </a:lnTo>
                <a:close/>
              </a:path>
              <a:path w="6438900" h="4716780">
                <a:moveTo>
                  <a:pt x="64704" y="4319727"/>
                </a:moveTo>
                <a:lnTo>
                  <a:pt x="36721" y="4319727"/>
                </a:lnTo>
                <a:lnTo>
                  <a:pt x="39478" y="4363806"/>
                </a:lnTo>
                <a:lnTo>
                  <a:pt x="69567" y="4363806"/>
                </a:lnTo>
                <a:lnTo>
                  <a:pt x="64704" y="4319727"/>
                </a:lnTo>
                <a:close/>
              </a:path>
              <a:path w="6438900" h="4716780">
                <a:moveTo>
                  <a:pt x="6247606" y="4319727"/>
                </a:moveTo>
                <a:lnTo>
                  <a:pt x="6224387" y="4319727"/>
                </a:lnTo>
                <a:lnTo>
                  <a:pt x="6223766" y="4363806"/>
                </a:lnTo>
                <a:lnTo>
                  <a:pt x="6246504" y="4363806"/>
                </a:lnTo>
                <a:lnTo>
                  <a:pt x="6247606" y="4319727"/>
                </a:lnTo>
                <a:close/>
              </a:path>
              <a:path w="6438900" h="4716780">
                <a:moveTo>
                  <a:pt x="54628" y="4275648"/>
                </a:moveTo>
                <a:lnTo>
                  <a:pt x="25744" y="4275648"/>
                </a:lnTo>
                <a:lnTo>
                  <a:pt x="28457" y="4319727"/>
                </a:lnTo>
                <a:lnTo>
                  <a:pt x="57217" y="4319727"/>
                </a:lnTo>
                <a:lnTo>
                  <a:pt x="54628" y="4275648"/>
                </a:lnTo>
                <a:close/>
              </a:path>
              <a:path w="6438900" h="4716780">
                <a:moveTo>
                  <a:pt x="6250633" y="4275648"/>
                </a:moveTo>
                <a:lnTo>
                  <a:pt x="6225719" y="4275648"/>
                </a:lnTo>
                <a:lnTo>
                  <a:pt x="6225348" y="4319727"/>
                </a:lnTo>
                <a:lnTo>
                  <a:pt x="6249667" y="4319727"/>
                </a:lnTo>
                <a:lnTo>
                  <a:pt x="6250633" y="4275648"/>
                </a:lnTo>
                <a:close/>
              </a:path>
              <a:path w="6438900" h="4716780">
                <a:moveTo>
                  <a:pt x="46963" y="4231569"/>
                </a:moveTo>
                <a:lnTo>
                  <a:pt x="17901" y="4231569"/>
                </a:lnTo>
                <a:lnTo>
                  <a:pt x="20454" y="4275648"/>
                </a:lnTo>
                <a:lnTo>
                  <a:pt x="49450" y="4275648"/>
                </a:lnTo>
                <a:lnTo>
                  <a:pt x="46963" y="4231569"/>
                </a:lnTo>
                <a:close/>
              </a:path>
              <a:path w="6438900" h="4716780">
                <a:moveTo>
                  <a:pt x="6254169" y="4231569"/>
                </a:moveTo>
                <a:lnTo>
                  <a:pt x="6226930" y="4231569"/>
                </a:lnTo>
                <a:lnTo>
                  <a:pt x="6226645" y="4275648"/>
                </a:lnTo>
                <a:lnTo>
                  <a:pt x="6253326" y="4275648"/>
                </a:lnTo>
                <a:lnTo>
                  <a:pt x="6254169" y="4231569"/>
                </a:lnTo>
                <a:close/>
              </a:path>
              <a:path w="6438900" h="4716780">
                <a:moveTo>
                  <a:pt x="38888" y="4187490"/>
                </a:moveTo>
                <a:lnTo>
                  <a:pt x="8580" y="4187490"/>
                </a:lnTo>
                <a:lnTo>
                  <a:pt x="10753" y="4231569"/>
                </a:lnTo>
                <a:lnTo>
                  <a:pt x="40523" y="4231569"/>
                </a:lnTo>
                <a:lnTo>
                  <a:pt x="38888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2" y="4187490"/>
                </a:lnTo>
                <a:lnTo>
                  <a:pt x="6227176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66" y="4143412"/>
                </a:moveTo>
                <a:lnTo>
                  <a:pt x="3124" y="4143412"/>
                </a:lnTo>
                <a:lnTo>
                  <a:pt x="4637" y="4187490"/>
                </a:lnTo>
                <a:lnTo>
                  <a:pt x="36694" y="4187490"/>
                </a:lnTo>
                <a:lnTo>
                  <a:pt x="36166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1" y="4099333"/>
                </a:lnTo>
                <a:lnTo>
                  <a:pt x="6228140" y="4143412"/>
                </a:lnTo>
                <a:lnTo>
                  <a:pt x="6227588" y="4187490"/>
                </a:lnTo>
                <a:lnTo>
                  <a:pt x="6258911" y="4187490"/>
                </a:lnTo>
                <a:lnTo>
                  <a:pt x="6260180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18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3" y="4143412"/>
                </a:lnTo>
                <a:lnTo>
                  <a:pt x="35418" y="4099333"/>
                </a:lnTo>
                <a:close/>
              </a:path>
              <a:path w="6438900" h="4716780">
                <a:moveTo>
                  <a:pt x="35979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7" y="4099333"/>
                </a:lnTo>
                <a:lnTo>
                  <a:pt x="35979" y="4055254"/>
                </a:lnTo>
                <a:close/>
              </a:path>
              <a:path w="6438900" h="4716780">
                <a:moveTo>
                  <a:pt x="6265096" y="4055254"/>
                </a:moveTo>
                <a:lnTo>
                  <a:pt x="6229123" y="4055254"/>
                </a:lnTo>
                <a:lnTo>
                  <a:pt x="6228824" y="4099333"/>
                </a:lnTo>
                <a:lnTo>
                  <a:pt x="6263888" y="4099333"/>
                </a:lnTo>
                <a:lnTo>
                  <a:pt x="6265096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59" y="4011175"/>
                </a:lnTo>
                <a:lnTo>
                  <a:pt x="836" y="4055254"/>
                </a:lnTo>
                <a:lnTo>
                  <a:pt x="37171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9" y="3967096"/>
                </a:moveTo>
                <a:lnTo>
                  <a:pt x="2773" y="3967096"/>
                </a:lnTo>
                <a:lnTo>
                  <a:pt x="2148" y="4011175"/>
                </a:lnTo>
                <a:lnTo>
                  <a:pt x="38170" y="4011175"/>
                </a:lnTo>
                <a:lnTo>
                  <a:pt x="39229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1" y="3967096"/>
                </a:lnTo>
                <a:lnTo>
                  <a:pt x="6231548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7" y="3923017"/>
                </a:lnTo>
                <a:lnTo>
                  <a:pt x="4174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3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4" y="2909204"/>
                </a:lnTo>
                <a:lnTo>
                  <a:pt x="6245526" y="2953283"/>
                </a:lnTo>
                <a:lnTo>
                  <a:pt x="6245536" y="2997361"/>
                </a:lnTo>
                <a:lnTo>
                  <a:pt x="6245700" y="3085519"/>
                </a:lnTo>
                <a:lnTo>
                  <a:pt x="6245976" y="3129598"/>
                </a:lnTo>
                <a:lnTo>
                  <a:pt x="6246320" y="3173677"/>
                </a:lnTo>
                <a:lnTo>
                  <a:pt x="6246689" y="3217756"/>
                </a:lnTo>
                <a:lnTo>
                  <a:pt x="6247039" y="3305913"/>
                </a:lnTo>
                <a:lnTo>
                  <a:pt x="6247328" y="3349992"/>
                </a:lnTo>
                <a:lnTo>
                  <a:pt x="6247512" y="3394071"/>
                </a:lnTo>
                <a:lnTo>
                  <a:pt x="6247548" y="3438150"/>
                </a:lnTo>
                <a:lnTo>
                  <a:pt x="6247393" y="3526308"/>
                </a:lnTo>
                <a:lnTo>
                  <a:pt x="6247002" y="3570387"/>
                </a:lnTo>
                <a:lnTo>
                  <a:pt x="6246334" y="3614465"/>
                </a:lnTo>
                <a:lnTo>
                  <a:pt x="6245345" y="3658544"/>
                </a:lnTo>
                <a:lnTo>
                  <a:pt x="6243991" y="3746702"/>
                </a:lnTo>
                <a:lnTo>
                  <a:pt x="6242230" y="3790781"/>
                </a:lnTo>
                <a:lnTo>
                  <a:pt x="6240017" y="3834860"/>
                </a:lnTo>
                <a:lnTo>
                  <a:pt x="6237311" y="3878939"/>
                </a:lnTo>
                <a:lnTo>
                  <a:pt x="6234066" y="3967096"/>
                </a:lnTo>
                <a:lnTo>
                  <a:pt x="6270972" y="3967096"/>
                </a:lnTo>
                <a:lnTo>
                  <a:pt x="6272123" y="3923017"/>
                </a:lnTo>
                <a:lnTo>
                  <a:pt x="6273268" y="3923017"/>
                </a:lnTo>
                <a:lnTo>
                  <a:pt x="6274410" y="3878939"/>
                </a:lnTo>
                <a:lnTo>
                  <a:pt x="6278959" y="3790781"/>
                </a:lnTo>
                <a:lnTo>
                  <a:pt x="6280850" y="3790781"/>
                </a:lnTo>
                <a:lnTo>
                  <a:pt x="6281459" y="3746702"/>
                </a:lnTo>
                <a:lnTo>
                  <a:pt x="6282636" y="3746702"/>
                </a:lnTo>
                <a:lnTo>
                  <a:pt x="6283201" y="3702623"/>
                </a:lnTo>
                <a:lnTo>
                  <a:pt x="6284277" y="3702623"/>
                </a:lnTo>
                <a:lnTo>
                  <a:pt x="6284784" y="3658544"/>
                </a:lnTo>
                <a:lnTo>
                  <a:pt x="6286166" y="3658544"/>
                </a:lnTo>
                <a:lnTo>
                  <a:pt x="6286574" y="3614465"/>
                </a:lnTo>
                <a:lnTo>
                  <a:pt x="6287303" y="3614465"/>
                </a:lnTo>
                <a:lnTo>
                  <a:pt x="6287621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3" y="3349992"/>
                </a:lnTo>
                <a:lnTo>
                  <a:pt x="6291768" y="3305913"/>
                </a:lnTo>
                <a:lnTo>
                  <a:pt x="6292053" y="3305913"/>
                </a:lnTo>
                <a:lnTo>
                  <a:pt x="6292329" y="3261835"/>
                </a:lnTo>
                <a:lnTo>
                  <a:pt x="6292857" y="3217756"/>
                </a:lnTo>
                <a:lnTo>
                  <a:pt x="6293362" y="3173677"/>
                </a:lnTo>
                <a:lnTo>
                  <a:pt x="6294618" y="3041440"/>
                </a:lnTo>
                <a:lnTo>
                  <a:pt x="6294885" y="2997361"/>
                </a:lnTo>
                <a:lnTo>
                  <a:pt x="6295143" y="2997361"/>
                </a:lnTo>
                <a:lnTo>
                  <a:pt x="6295632" y="2909204"/>
                </a:lnTo>
                <a:lnTo>
                  <a:pt x="6296098" y="2865125"/>
                </a:lnTo>
                <a:lnTo>
                  <a:pt x="6297219" y="2732888"/>
                </a:lnTo>
                <a:lnTo>
                  <a:pt x="6297915" y="2644731"/>
                </a:lnTo>
                <a:lnTo>
                  <a:pt x="6298408" y="2600652"/>
                </a:lnTo>
                <a:lnTo>
                  <a:pt x="6298668" y="2556573"/>
                </a:lnTo>
                <a:lnTo>
                  <a:pt x="6298938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8" y="2424336"/>
                </a:lnTo>
                <a:lnTo>
                  <a:pt x="6299823" y="2380258"/>
                </a:lnTo>
                <a:close/>
              </a:path>
              <a:path w="6438900" h="4716780">
                <a:moveTo>
                  <a:pt x="43417" y="3878939"/>
                </a:moveTo>
                <a:lnTo>
                  <a:pt x="7575" y="3878939"/>
                </a:lnTo>
                <a:lnTo>
                  <a:pt x="6992" y="3923017"/>
                </a:lnTo>
                <a:lnTo>
                  <a:pt x="42690" y="3923017"/>
                </a:lnTo>
                <a:lnTo>
                  <a:pt x="43417" y="3878939"/>
                </a:lnTo>
                <a:close/>
              </a:path>
              <a:path w="6438900" h="4716780">
                <a:moveTo>
                  <a:pt x="58989" y="2468415"/>
                </a:moveTo>
                <a:lnTo>
                  <a:pt x="8743" y="2468415"/>
                </a:lnTo>
                <a:lnTo>
                  <a:pt x="8611" y="2512494"/>
                </a:lnTo>
                <a:lnTo>
                  <a:pt x="8413" y="2556573"/>
                </a:lnTo>
                <a:lnTo>
                  <a:pt x="8288" y="2600652"/>
                </a:lnTo>
                <a:lnTo>
                  <a:pt x="8247" y="2644731"/>
                </a:lnTo>
                <a:lnTo>
                  <a:pt x="8215" y="2909204"/>
                </a:lnTo>
                <a:lnTo>
                  <a:pt x="8346" y="3085519"/>
                </a:lnTo>
                <a:lnTo>
                  <a:pt x="8650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3" y="3878939"/>
                </a:lnTo>
                <a:lnTo>
                  <a:pt x="46516" y="3834860"/>
                </a:lnTo>
                <a:lnTo>
                  <a:pt x="48047" y="3834860"/>
                </a:lnTo>
                <a:lnTo>
                  <a:pt x="48774" y="3790781"/>
                </a:lnTo>
                <a:lnTo>
                  <a:pt x="50692" y="3790781"/>
                </a:lnTo>
                <a:lnTo>
                  <a:pt x="51211" y="3746702"/>
                </a:lnTo>
                <a:lnTo>
                  <a:pt x="51977" y="3746702"/>
                </a:lnTo>
                <a:lnTo>
                  <a:pt x="52264" y="3702623"/>
                </a:lnTo>
                <a:lnTo>
                  <a:pt x="52738" y="3702623"/>
                </a:lnTo>
                <a:lnTo>
                  <a:pt x="52931" y="3658544"/>
                </a:lnTo>
                <a:lnTo>
                  <a:pt x="53361" y="3658544"/>
                </a:lnTo>
                <a:lnTo>
                  <a:pt x="53464" y="3614465"/>
                </a:lnTo>
                <a:lnTo>
                  <a:pt x="53624" y="3614465"/>
                </a:lnTo>
                <a:lnTo>
                  <a:pt x="53740" y="3570387"/>
                </a:lnTo>
                <a:lnTo>
                  <a:pt x="53973" y="3526308"/>
                </a:lnTo>
                <a:lnTo>
                  <a:pt x="54480" y="3394071"/>
                </a:lnTo>
                <a:lnTo>
                  <a:pt x="54903" y="3305913"/>
                </a:lnTo>
                <a:lnTo>
                  <a:pt x="56315" y="2953283"/>
                </a:lnTo>
                <a:lnTo>
                  <a:pt x="56738" y="2865125"/>
                </a:lnTo>
                <a:lnTo>
                  <a:pt x="57187" y="2776967"/>
                </a:lnTo>
                <a:lnTo>
                  <a:pt x="57424" y="2732888"/>
                </a:lnTo>
                <a:lnTo>
                  <a:pt x="57672" y="2688809"/>
                </a:lnTo>
                <a:lnTo>
                  <a:pt x="57931" y="2644731"/>
                </a:lnTo>
                <a:lnTo>
                  <a:pt x="58202" y="2600652"/>
                </a:lnTo>
                <a:lnTo>
                  <a:pt x="58487" y="2556573"/>
                </a:lnTo>
                <a:lnTo>
                  <a:pt x="58704" y="2512494"/>
                </a:lnTo>
                <a:lnTo>
                  <a:pt x="58989" y="2468415"/>
                </a:lnTo>
                <a:close/>
              </a:path>
              <a:path w="6438900" h="4716780">
                <a:moveTo>
                  <a:pt x="60953" y="2336179"/>
                </a:moveTo>
                <a:lnTo>
                  <a:pt x="9825" y="2336179"/>
                </a:lnTo>
                <a:lnTo>
                  <a:pt x="9545" y="2380258"/>
                </a:lnTo>
                <a:lnTo>
                  <a:pt x="9299" y="2424336"/>
                </a:lnTo>
                <a:lnTo>
                  <a:pt x="9085" y="2424336"/>
                </a:lnTo>
                <a:lnTo>
                  <a:pt x="8900" y="2468415"/>
                </a:lnTo>
                <a:lnTo>
                  <a:pt x="59349" y="2468415"/>
                </a:lnTo>
                <a:lnTo>
                  <a:pt x="59792" y="2424336"/>
                </a:lnTo>
                <a:lnTo>
                  <a:pt x="60324" y="2380258"/>
                </a:lnTo>
                <a:lnTo>
                  <a:pt x="60953" y="2336179"/>
                </a:lnTo>
                <a:close/>
              </a:path>
              <a:path w="6438900" h="4716780">
                <a:moveTo>
                  <a:pt x="6299425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89" y="2380258"/>
                </a:lnTo>
                <a:lnTo>
                  <a:pt x="6299660" y="2336179"/>
                </a:lnTo>
                <a:lnTo>
                  <a:pt x="6299425" y="2292100"/>
                </a:lnTo>
                <a:close/>
              </a:path>
              <a:path w="6438900" h="4716780">
                <a:moveTo>
                  <a:pt x="63495" y="2248021"/>
                </a:moveTo>
                <a:lnTo>
                  <a:pt x="11331" y="2248021"/>
                </a:lnTo>
                <a:lnTo>
                  <a:pt x="10892" y="2292100"/>
                </a:lnTo>
                <a:lnTo>
                  <a:pt x="10496" y="2292100"/>
                </a:lnTo>
                <a:lnTo>
                  <a:pt x="10141" y="2336179"/>
                </a:lnTo>
                <a:lnTo>
                  <a:pt x="61687" y="2336179"/>
                </a:lnTo>
                <a:lnTo>
                  <a:pt x="62532" y="2292100"/>
                </a:lnTo>
                <a:lnTo>
                  <a:pt x="63495" y="2248021"/>
                </a:lnTo>
                <a:close/>
              </a:path>
              <a:path w="6438900" h="4716780">
                <a:moveTo>
                  <a:pt x="6298594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3" y="2292100"/>
                </a:lnTo>
                <a:lnTo>
                  <a:pt x="6298594" y="2248021"/>
                </a:lnTo>
                <a:close/>
              </a:path>
              <a:path w="6438900" h="4716780">
                <a:moveTo>
                  <a:pt x="67170" y="2159863"/>
                </a:moveTo>
                <a:lnTo>
                  <a:pt x="14873" y="2159863"/>
                </a:lnTo>
                <a:lnTo>
                  <a:pt x="14171" y="2203942"/>
                </a:lnTo>
                <a:lnTo>
                  <a:pt x="12427" y="2203942"/>
                </a:lnTo>
                <a:lnTo>
                  <a:pt x="11983" y="2248021"/>
                </a:lnTo>
                <a:lnTo>
                  <a:pt x="64585" y="2248021"/>
                </a:lnTo>
                <a:lnTo>
                  <a:pt x="65807" y="2203942"/>
                </a:lnTo>
                <a:lnTo>
                  <a:pt x="67170" y="2159863"/>
                </a:lnTo>
                <a:close/>
              </a:path>
              <a:path w="6438900" h="4716780">
                <a:moveTo>
                  <a:pt x="6296288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77" y="2248021"/>
                </a:lnTo>
                <a:lnTo>
                  <a:pt x="6297212" y="2203942"/>
                </a:lnTo>
                <a:lnTo>
                  <a:pt x="6296288" y="2159863"/>
                </a:lnTo>
                <a:close/>
              </a:path>
              <a:path w="6438900" h="4716780">
                <a:moveTo>
                  <a:pt x="72170" y="2071706"/>
                </a:moveTo>
                <a:lnTo>
                  <a:pt x="20962" y="2071706"/>
                </a:lnTo>
                <a:lnTo>
                  <a:pt x="20002" y="2115784"/>
                </a:lnTo>
                <a:lnTo>
                  <a:pt x="17271" y="2115784"/>
                </a:lnTo>
                <a:lnTo>
                  <a:pt x="16429" y="2159863"/>
                </a:lnTo>
                <a:lnTo>
                  <a:pt x="68679" y="2159863"/>
                </a:lnTo>
                <a:lnTo>
                  <a:pt x="70344" y="2115784"/>
                </a:lnTo>
                <a:lnTo>
                  <a:pt x="72170" y="2071706"/>
                </a:lnTo>
                <a:close/>
              </a:path>
              <a:path w="6438900" h="4716780">
                <a:moveTo>
                  <a:pt x="6293918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3" y="2159863"/>
                </a:lnTo>
                <a:lnTo>
                  <a:pt x="6293918" y="2115784"/>
                </a:lnTo>
                <a:close/>
              </a:path>
              <a:path w="6438900" h="4716780">
                <a:moveTo>
                  <a:pt x="6284461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4" y="2115784"/>
                </a:lnTo>
                <a:lnTo>
                  <a:pt x="6292452" y="2115784"/>
                </a:lnTo>
                <a:lnTo>
                  <a:pt x="6290784" y="2071706"/>
                </a:lnTo>
                <a:lnTo>
                  <a:pt x="6288903" y="2027627"/>
                </a:lnTo>
                <a:lnTo>
                  <a:pt x="6286799" y="2027627"/>
                </a:lnTo>
                <a:lnTo>
                  <a:pt x="6284461" y="1983548"/>
                </a:lnTo>
                <a:close/>
              </a:path>
              <a:path w="6438900" h="4716780">
                <a:moveTo>
                  <a:pt x="78693" y="1983548"/>
                </a:moveTo>
                <a:lnTo>
                  <a:pt x="27163" y="1983548"/>
                </a:lnTo>
                <a:lnTo>
                  <a:pt x="25916" y="2027627"/>
                </a:lnTo>
                <a:lnTo>
                  <a:pt x="21939" y="2071706"/>
                </a:lnTo>
                <a:lnTo>
                  <a:pt x="74166" y="2071706"/>
                </a:lnTo>
                <a:lnTo>
                  <a:pt x="76337" y="2027627"/>
                </a:lnTo>
                <a:lnTo>
                  <a:pt x="78693" y="1983548"/>
                </a:lnTo>
                <a:close/>
              </a:path>
              <a:path w="6438900" h="4716780">
                <a:moveTo>
                  <a:pt x="89858" y="1851311"/>
                </a:moveTo>
                <a:lnTo>
                  <a:pt x="40753" y="1851311"/>
                </a:lnTo>
                <a:lnTo>
                  <a:pt x="35222" y="1895390"/>
                </a:lnTo>
                <a:lnTo>
                  <a:pt x="33836" y="1939469"/>
                </a:lnTo>
                <a:lnTo>
                  <a:pt x="31100" y="1939469"/>
                </a:lnTo>
                <a:lnTo>
                  <a:pt x="29760" y="1983548"/>
                </a:lnTo>
                <a:lnTo>
                  <a:pt x="81238" y="1983548"/>
                </a:lnTo>
                <a:lnTo>
                  <a:pt x="83982" y="1939469"/>
                </a:lnTo>
                <a:lnTo>
                  <a:pt x="85585" y="1895390"/>
                </a:lnTo>
                <a:lnTo>
                  <a:pt x="88517" y="1895390"/>
                </a:lnTo>
                <a:lnTo>
                  <a:pt x="89858" y="1851311"/>
                </a:lnTo>
                <a:close/>
              </a:path>
              <a:path w="6438900" h="4716780">
                <a:moveTo>
                  <a:pt x="6280197" y="1939469"/>
                </a:moveTo>
                <a:lnTo>
                  <a:pt x="6229103" y="1939469"/>
                </a:lnTo>
                <a:lnTo>
                  <a:pt x="6230011" y="1983548"/>
                </a:lnTo>
                <a:lnTo>
                  <a:pt x="6281879" y="1983548"/>
                </a:lnTo>
                <a:lnTo>
                  <a:pt x="6280197" y="1939469"/>
                </a:lnTo>
                <a:close/>
              </a:path>
              <a:path w="6438900" h="4716780">
                <a:moveTo>
                  <a:pt x="6276716" y="1895390"/>
                </a:moveTo>
                <a:lnTo>
                  <a:pt x="6226100" y="1895390"/>
                </a:lnTo>
                <a:lnTo>
                  <a:pt x="6227144" y="1939469"/>
                </a:lnTo>
                <a:lnTo>
                  <a:pt x="6278474" y="1939469"/>
                </a:lnTo>
                <a:lnTo>
                  <a:pt x="6276716" y="1895390"/>
                </a:lnTo>
                <a:close/>
              </a:path>
              <a:path w="6438900" h="4716780">
                <a:moveTo>
                  <a:pt x="6271286" y="1851311"/>
                </a:moveTo>
                <a:lnTo>
                  <a:pt x="6221584" y="1851311"/>
                </a:lnTo>
                <a:lnTo>
                  <a:pt x="6222757" y="1895390"/>
                </a:lnTo>
                <a:lnTo>
                  <a:pt x="6273117" y="1895390"/>
                </a:lnTo>
                <a:lnTo>
                  <a:pt x="6271286" y="1851311"/>
                </a:lnTo>
                <a:close/>
              </a:path>
              <a:path w="6438900" h="4716780">
                <a:moveTo>
                  <a:pt x="92316" y="1807232"/>
                </a:moveTo>
                <a:lnTo>
                  <a:pt x="43437" y="1807232"/>
                </a:lnTo>
                <a:lnTo>
                  <a:pt x="42106" y="1851311"/>
                </a:lnTo>
                <a:lnTo>
                  <a:pt x="91122" y="1851311"/>
                </a:lnTo>
                <a:lnTo>
                  <a:pt x="92316" y="1807232"/>
                </a:lnTo>
                <a:close/>
              </a:path>
              <a:path w="6438900" h="4716780">
                <a:moveTo>
                  <a:pt x="6265735" y="1807232"/>
                </a:moveTo>
                <a:lnTo>
                  <a:pt x="6217945" y="1807232"/>
                </a:lnTo>
                <a:lnTo>
                  <a:pt x="6219174" y="1851311"/>
                </a:lnTo>
                <a:lnTo>
                  <a:pt x="6269441" y="1851311"/>
                </a:lnTo>
                <a:lnTo>
                  <a:pt x="6265735" y="1807232"/>
                </a:lnTo>
                <a:close/>
              </a:path>
              <a:path w="6438900" h="4716780">
                <a:moveTo>
                  <a:pt x="95526" y="1763154"/>
                </a:moveTo>
                <a:lnTo>
                  <a:pt x="47242" y="1763154"/>
                </a:lnTo>
                <a:lnTo>
                  <a:pt x="46010" y="1807232"/>
                </a:lnTo>
                <a:lnTo>
                  <a:pt x="94512" y="1807232"/>
                </a:lnTo>
                <a:lnTo>
                  <a:pt x="95526" y="1763154"/>
                </a:lnTo>
                <a:close/>
              </a:path>
              <a:path w="6438900" h="4716780">
                <a:moveTo>
                  <a:pt x="6260211" y="1763154"/>
                </a:moveTo>
                <a:lnTo>
                  <a:pt x="6212946" y="1763154"/>
                </a:lnTo>
                <a:lnTo>
                  <a:pt x="6215454" y="1807232"/>
                </a:lnTo>
                <a:lnTo>
                  <a:pt x="6262040" y="1807232"/>
                </a:lnTo>
                <a:lnTo>
                  <a:pt x="6260211" y="1763154"/>
                </a:lnTo>
                <a:close/>
              </a:path>
              <a:path w="6438900" h="4716780">
                <a:moveTo>
                  <a:pt x="97413" y="1719075"/>
                </a:moveTo>
                <a:lnTo>
                  <a:pt x="50653" y="1719075"/>
                </a:lnTo>
                <a:lnTo>
                  <a:pt x="49569" y="1763154"/>
                </a:lnTo>
                <a:lnTo>
                  <a:pt x="96491" y="1763154"/>
                </a:lnTo>
                <a:lnTo>
                  <a:pt x="97413" y="1719075"/>
                </a:lnTo>
                <a:close/>
              </a:path>
              <a:path w="6438900" h="4716780">
                <a:moveTo>
                  <a:pt x="6256617" y="1719075"/>
                </a:moveTo>
                <a:lnTo>
                  <a:pt x="6208903" y="1719075"/>
                </a:lnTo>
                <a:lnTo>
                  <a:pt x="6210272" y="1763154"/>
                </a:lnTo>
                <a:lnTo>
                  <a:pt x="6258402" y="1763154"/>
                </a:lnTo>
                <a:lnTo>
                  <a:pt x="6256617" y="1719075"/>
                </a:lnTo>
                <a:close/>
              </a:path>
              <a:path w="6438900" h="4716780">
                <a:moveTo>
                  <a:pt x="99975" y="1674996"/>
                </a:moveTo>
                <a:lnTo>
                  <a:pt x="53550" y="1674996"/>
                </a:lnTo>
                <a:lnTo>
                  <a:pt x="52641" y="1719075"/>
                </a:lnTo>
                <a:lnTo>
                  <a:pt x="99149" y="1719075"/>
                </a:lnTo>
                <a:lnTo>
                  <a:pt x="99975" y="1674996"/>
                </a:lnTo>
                <a:close/>
              </a:path>
              <a:path w="6438900" h="4716780">
                <a:moveTo>
                  <a:pt x="6246744" y="1630917"/>
                </a:moveTo>
                <a:lnTo>
                  <a:pt x="6199206" y="1630917"/>
                </a:lnTo>
                <a:lnTo>
                  <a:pt x="6200565" y="1674996"/>
                </a:lnTo>
                <a:lnTo>
                  <a:pt x="6206125" y="1719075"/>
                </a:lnTo>
                <a:lnTo>
                  <a:pt x="6253146" y="1719075"/>
                </a:lnTo>
                <a:lnTo>
                  <a:pt x="6251469" y="1674996"/>
                </a:lnTo>
                <a:lnTo>
                  <a:pt x="6248263" y="1674996"/>
                </a:lnTo>
                <a:lnTo>
                  <a:pt x="6246744" y="1630917"/>
                </a:lnTo>
                <a:close/>
              </a:path>
              <a:path w="6438900" h="4716780">
                <a:moveTo>
                  <a:pt x="107791" y="1498680"/>
                </a:moveTo>
                <a:lnTo>
                  <a:pt x="61988" y="1498680"/>
                </a:lnTo>
                <a:lnTo>
                  <a:pt x="59433" y="1586838"/>
                </a:lnTo>
                <a:lnTo>
                  <a:pt x="58121" y="1586838"/>
                </a:lnTo>
                <a:lnTo>
                  <a:pt x="57438" y="1630917"/>
                </a:lnTo>
                <a:lnTo>
                  <a:pt x="55993" y="1630917"/>
                </a:lnTo>
                <a:lnTo>
                  <a:pt x="55220" y="1674996"/>
                </a:lnTo>
                <a:lnTo>
                  <a:pt x="100779" y="1674996"/>
                </a:lnTo>
                <a:lnTo>
                  <a:pt x="101567" y="1630917"/>
                </a:lnTo>
                <a:lnTo>
                  <a:pt x="104673" y="1586838"/>
                </a:lnTo>
                <a:lnTo>
                  <a:pt x="105521" y="1542759"/>
                </a:lnTo>
                <a:lnTo>
                  <a:pt x="107075" y="1542759"/>
                </a:lnTo>
                <a:lnTo>
                  <a:pt x="107791" y="1498680"/>
                </a:lnTo>
                <a:close/>
              </a:path>
              <a:path w="6438900" h="4716780">
                <a:moveTo>
                  <a:pt x="6242444" y="1586838"/>
                </a:moveTo>
                <a:lnTo>
                  <a:pt x="6194056" y="1586838"/>
                </a:lnTo>
                <a:lnTo>
                  <a:pt x="6195290" y="1630917"/>
                </a:lnTo>
                <a:lnTo>
                  <a:pt x="6243850" y="1630917"/>
                </a:lnTo>
                <a:lnTo>
                  <a:pt x="6242444" y="1586838"/>
                </a:lnTo>
                <a:close/>
              </a:path>
              <a:path w="6438900" h="4716780">
                <a:moveTo>
                  <a:pt x="6239720" y="1542759"/>
                </a:moveTo>
                <a:lnTo>
                  <a:pt x="6190386" y="1542759"/>
                </a:lnTo>
                <a:lnTo>
                  <a:pt x="6192868" y="1586838"/>
                </a:lnTo>
                <a:lnTo>
                  <a:pt x="6241068" y="1586838"/>
                </a:lnTo>
                <a:lnTo>
                  <a:pt x="6239720" y="1542759"/>
                </a:lnTo>
                <a:close/>
              </a:path>
              <a:path w="6438900" h="4716780">
                <a:moveTo>
                  <a:pt x="6235858" y="1498680"/>
                </a:moveTo>
                <a:lnTo>
                  <a:pt x="6185825" y="1498680"/>
                </a:lnTo>
                <a:lnTo>
                  <a:pt x="6186893" y="1542759"/>
                </a:lnTo>
                <a:lnTo>
                  <a:pt x="6237115" y="1542759"/>
                </a:lnTo>
                <a:lnTo>
                  <a:pt x="6235858" y="1498680"/>
                </a:lnTo>
                <a:close/>
              </a:path>
              <a:path w="6438900" h="4716780">
                <a:moveTo>
                  <a:pt x="109132" y="1454602"/>
                </a:moveTo>
                <a:lnTo>
                  <a:pt x="64007" y="1454602"/>
                </a:lnTo>
                <a:lnTo>
                  <a:pt x="63314" y="1498680"/>
                </a:lnTo>
                <a:lnTo>
                  <a:pt x="108475" y="1498680"/>
                </a:lnTo>
                <a:lnTo>
                  <a:pt x="109132" y="1454602"/>
                </a:lnTo>
                <a:close/>
              </a:path>
              <a:path w="6438900" h="4716780">
                <a:moveTo>
                  <a:pt x="6232274" y="1454602"/>
                </a:moveTo>
                <a:lnTo>
                  <a:pt x="6183024" y="1454602"/>
                </a:lnTo>
                <a:lnTo>
                  <a:pt x="6183882" y="1498680"/>
                </a:lnTo>
                <a:lnTo>
                  <a:pt x="6233437" y="1498680"/>
                </a:lnTo>
                <a:lnTo>
                  <a:pt x="6232274" y="1454602"/>
                </a:lnTo>
                <a:close/>
              </a:path>
              <a:path w="6438900" h="4716780">
                <a:moveTo>
                  <a:pt x="112840" y="1322365"/>
                </a:moveTo>
                <a:lnTo>
                  <a:pt x="71489" y="1322365"/>
                </a:lnTo>
                <a:lnTo>
                  <a:pt x="70596" y="1366444"/>
                </a:lnTo>
                <a:lnTo>
                  <a:pt x="68838" y="1366444"/>
                </a:lnTo>
                <a:lnTo>
                  <a:pt x="67973" y="1410523"/>
                </a:lnTo>
                <a:lnTo>
                  <a:pt x="66267" y="1410523"/>
                </a:lnTo>
                <a:lnTo>
                  <a:pt x="65478" y="1454602"/>
                </a:lnTo>
                <a:lnTo>
                  <a:pt x="109768" y="1454602"/>
                </a:lnTo>
                <a:lnTo>
                  <a:pt x="110390" y="1410523"/>
                </a:lnTo>
                <a:lnTo>
                  <a:pt x="112840" y="1322365"/>
                </a:lnTo>
                <a:close/>
              </a:path>
              <a:path w="6438900" h="4716780">
                <a:moveTo>
                  <a:pt x="6224185" y="1322365"/>
                </a:moveTo>
                <a:lnTo>
                  <a:pt x="6178320" y="1322365"/>
                </a:lnTo>
                <a:lnTo>
                  <a:pt x="6178868" y="1366444"/>
                </a:lnTo>
                <a:lnTo>
                  <a:pt x="6180558" y="1410523"/>
                </a:lnTo>
                <a:lnTo>
                  <a:pt x="6181013" y="1454602"/>
                </a:lnTo>
                <a:lnTo>
                  <a:pt x="6230047" y="1454602"/>
                </a:lnTo>
                <a:lnTo>
                  <a:pt x="6228983" y="1410523"/>
                </a:lnTo>
                <a:lnTo>
                  <a:pt x="6227954" y="1410523"/>
                </a:lnTo>
                <a:lnTo>
                  <a:pt x="6226959" y="1366444"/>
                </a:lnTo>
                <a:lnTo>
                  <a:pt x="6225074" y="1366444"/>
                </a:lnTo>
                <a:lnTo>
                  <a:pt x="6224185" y="1322365"/>
                </a:lnTo>
                <a:close/>
              </a:path>
              <a:path w="6438900" h="4716780">
                <a:moveTo>
                  <a:pt x="114804" y="1278286"/>
                </a:moveTo>
                <a:lnTo>
                  <a:pt x="74238" y="1278286"/>
                </a:lnTo>
                <a:lnTo>
                  <a:pt x="73310" y="1322365"/>
                </a:lnTo>
                <a:lnTo>
                  <a:pt x="114126" y="1322365"/>
                </a:lnTo>
                <a:lnTo>
                  <a:pt x="114804" y="1278286"/>
                </a:lnTo>
                <a:close/>
              </a:path>
              <a:path w="6438900" h="4716780">
                <a:moveTo>
                  <a:pt x="6222004" y="1278286"/>
                </a:moveTo>
                <a:lnTo>
                  <a:pt x="6177268" y="1278286"/>
                </a:lnTo>
                <a:lnTo>
                  <a:pt x="6177785" y="1322365"/>
                </a:lnTo>
                <a:lnTo>
                  <a:pt x="6222636" y="1322365"/>
                </a:lnTo>
                <a:lnTo>
                  <a:pt x="6222004" y="1278286"/>
                </a:lnTo>
                <a:close/>
              </a:path>
              <a:path w="6438900" h="4716780">
                <a:moveTo>
                  <a:pt x="116261" y="1234207"/>
                </a:moveTo>
                <a:lnTo>
                  <a:pt x="77099" y="1234207"/>
                </a:lnTo>
                <a:lnTo>
                  <a:pt x="76132" y="1278286"/>
                </a:lnTo>
                <a:lnTo>
                  <a:pt x="115514" y="1278286"/>
                </a:lnTo>
                <a:lnTo>
                  <a:pt x="116261" y="1234207"/>
                </a:lnTo>
                <a:close/>
              </a:path>
              <a:path w="6438900" h="4716780">
                <a:moveTo>
                  <a:pt x="6220451" y="1234207"/>
                </a:moveTo>
                <a:lnTo>
                  <a:pt x="6176303" y="1234207"/>
                </a:lnTo>
                <a:lnTo>
                  <a:pt x="6176772" y="1278286"/>
                </a:lnTo>
                <a:lnTo>
                  <a:pt x="6220918" y="1278286"/>
                </a:lnTo>
                <a:lnTo>
                  <a:pt x="6220451" y="1234207"/>
                </a:lnTo>
                <a:close/>
              </a:path>
              <a:path w="6438900" h="4716780">
                <a:moveTo>
                  <a:pt x="117889" y="1190129"/>
                </a:moveTo>
                <a:lnTo>
                  <a:pt x="80092" y="1190129"/>
                </a:lnTo>
                <a:lnTo>
                  <a:pt x="79079" y="1234207"/>
                </a:lnTo>
                <a:lnTo>
                  <a:pt x="117051" y="1234207"/>
                </a:lnTo>
                <a:lnTo>
                  <a:pt x="117889" y="1190129"/>
                </a:lnTo>
                <a:close/>
              </a:path>
              <a:path w="6438900" h="4716780">
                <a:moveTo>
                  <a:pt x="6217293" y="1101971"/>
                </a:moveTo>
                <a:lnTo>
                  <a:pt x="6174471" y="1101971"/>
                </a:lnTo>
                <a:lnTo>
                  <a:pt x="6174755" y="1146050"/>
                </a:lnTo>
                <a:lnTo>
                  <a:pt x="6175084" y="1146050"/>
                </a:lnTo>
                <a:lnTo>
                  <a:pt x="6175455" y="1190129"/>
                </a:lnTo>
                <a:lnTo>
                  <a:pt x="6175862" y="1234207"/>
                </a:lnTo>
                <a:lnTo>
                  <a:pt x="6219645" y="1234207"/>
                </a:lnTo>
                <a:lnTo>
                  <a:pt x="6219295" y="1190129"/>
                </a:lnTo>
                <a:lnTo>
                  <a:pt x="6218669" y="1190129"/>
                </a:lnTo>
                <a:lnTo>
                  <a:pt x="6218384" y="1146050"/>
                </a:lnTo>
                <a:lnTo>
                  <a:pt x="6217293" y="1101971"/>
                </a:lnTo>
                <a:close/>
              </a:path>
              <a:path w="6438900" h="4716780">
                <a:moveTo>
                  <a:pt x="120193" y="1146050"/>
                </a:moveTo>
                <a:lnTo>
                  <a:pt x="83231" y="1146050"/>
                </a:lnTo>
                <a:lnTo>
                  <a:pt x="82167" y="1190129"/>
                </a:lnTo>
                <a:lnTo>
                  <a:pt x="119465" y="1190129"/>
                </a:lnTo>
                <a:lnTo>
                  <a:pt x="120193" y="1146050"/>
                </a:lnTo>
                <a:close/>
              </a:path>
              <a:path w="6438900" h="4716780">
                <a:moveTo>
                  <a:pt x="122626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76" y="1146050"/>
                </a:lnTo>
                <a:lnTo>
                  <a:pt x="122626" y="1101971"/>
                </a:lnTo>
                <a:close/>
              </a:path>
              <a:path w="6438900" h="4716780">
                <a:moveTo>
                  <a:pt x="125383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2" y="1101971"/>
                </a:lnTo>
                <a:lnTo>
                  <a:pt x="125383" y="1057892"/>
                </a:lnTo>
                <a:close/>
              </a:path>
              <a:path w="6438900" h="4716780">
                <a:moveTo>
                  <a:pt x="6216373" y="1057892"/>
                </a:moveTo>
                <a:lnTo>
                  <a:pt x="6174053" y="1057892"/>
                </a:lnTo>
                <a:lnTo>
                  <a:pt x="6174236" y="1101971"/>
                </a:lnTo>
                <a:lnTo>
                  <a:pt x="6216700" y="1101971"/>
                </a:lnTo>
                <a:lnTo>
                  <a:pt x="6216373" y="1057892"/>
                </a:lnTo>
                <a:close/>
              </a:path>
              <a:path w="6438900" h="4716780">
                <a:moveTo>
                  <a:pt x="128400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69" y="1057892"/>
                </a:lnTo>
                <a:lnTo>
                  <a:pt x="128400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1" y="1013813"/>
                </a:lnTo>
                <a:lnTo>
                  <a:pt x="6173927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3" y="969734"/>
                </a:moveTo>
                <a:lnTo>
                  <a:pt x="97128" y="969734"/>
                </a:lnTo>
                <a:lnTo>
                  <a:pt x="95934" y="1013813"/>
                </a:lnTo>
                <a:lnTo>
                  <a:pt x="130524" y="1013813"/>
                </a:lnTo>
                <a:lnTo>
                  <a:pt x="131613" y="969734"/>
                </a:lnTo>
                <a:close/>
              </a:path>
              <a:path w="6438900" h="4716780">
                <a:moveTo>
                  <a:pt x="6214652" y="969734"/>
                </a:moveTo>
                <a:lnTo>
                  <a:pt x="6173927" y="969734"/>
                </a:lnTo>
                <a:lnTo>
                  <a:pt x="6173860" y="1013813"/>
                </a:lnTo>
                <a:lnTo>
                  <a:pt x="6214778" y="1013813"/>
                </a:lnTo>
                <a:lnTo>
                  <a:pt x="6214652" y="969734"/>
                </a:lnTo>
                <a:close/>
              </a:path>
              <a:path w="6438900" h="4716780">
                <a:moveTo>
                  <a:pt x="136094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3" y="969734"/>
                </a:lnTo>
                <a:lnTo>
                  <a:pt x="136094" y="925655"/>
                </a:lnTo>
                <a:close/>
              </a:path>
              <a:path w="6438900" h="4716780">
                <a:moveTo>
                  <a:pt x="6215090" y="925655"/>
                </a:moveTo>
                <a:lnTo>
                  <a:pt x="6174397" y="925655"/>
                </a:lnTo>
                <a:lnTo>
                  <a:pt x="6174066" y="969734"/>
                </a:lnTo>
                <a:lnTo>
                  <a:pt x="6214750" y="969734"/>
                </a:lnTo>
                <a:lnTo>
                  <a:pt x="6215090" y="925655"/>
                </a:lnTo>
                <a:close/>
              </a:path>
              <a:path w="6438900" h="4716780">
                <a:moveTo>
                  <a:pt x="139744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6" y="925655"/>
                </a:lnTo>
                <a:lnTo>
                  <a:pt x="139744" y="881577"/>
                </a:lnTo>
                <a:close/>
              </a:path>
              <a:path w="6438900" h="4716780">
                <a:moveTo>
                  <a:pt x="6216568" y="881577"/>
                </a:moveTo>
                <a:lnTo>
                  <a:pt x="6176057" y="881577"/>
                </a:lnTo>
                <a:lnTo>
                  <a:pt x="6175059" y="925655"/>
                </a:lnTo>
                <a:lnTo>
                  <a:pt x="6215690" y="925655"/>
                </a:lnTo>
                <a:lnTo>
                  <a:pt x="6216568" y="881577"/>
                </a:lnTo>
                <a:close/>
              </a:path>
              <a:path w="6438900" h="4716780">
                <a:moveTo>
                  <a:pt x="142973" y="837498"/>
                </a:moveTo>
                <a:lnTo>
                  <a:pt x="112046" y="837498"/>
                </a:lnTo>
                <a:lnTo>
                  <a:pt x="109548" y="881577"/>
                </a:lnTo>
                <a:lnTo>
                  <a:pt x="141279" y="881577"/>
                </a:lnTo>
                <a:lnTo>
                  <a:pt x="142973" y="837498"/>
                </a:lnTo>
                <a:close/>
              </a:path>
              <a:path w="6438900" h="4716780">
                <a:moveTo>
                  <a:pt x="6219231" y="837498"/>
                </a:moveTo>
                <a:lnTo>
                  <a:pt x="6179087" y="837498"/>
                </a:lnTo>
                <a:lnTo>
                  <a:pt x="6177397" y="881577"/>
                </a:lnTo>
                <a:lnTo>
                  <a:pt x="6217742" y="881577"/>
                </a:lnTo>
                <a:lnTo>
                  <a:pt x="6219231" y="837498"/>
                </a:lnTo>
                <a:close/>
              </a:path>
              <a:path w="6438900" h="4716780">
                <a:moveTo>
                  <a:pt x="148920" y="793419"/>
                </a:moveTo>
                <a:lnTo>
                  <a:pt x="120277" y="793419"/>
                </a:lnTo>
                <a:lnTo>
                  <a:pt x="117404" y="837498"/>
                </a:lnTo>
                <a:lnTo>
                  <a:pt x="146802" y="837498"/>
                </a:lnTo>
                <a:lnTo>
                  <a:pt x="148920" y="793419"/>
                </a:lnTo>
                <a:close/>
              </a:path>
              <a:path w="6438900" h="4716780">
                <a:moveTo>
                  <a:pt x="6223222" y="793419"/>
                </a:moveTo>
                <a:lnTo>
                  <a:pt x="6186311" y="793419"/>
                </a:lnTo>
                <a:lnTo>
                  <a:pt x="6183538" y="837498"/>
                </a:lnTo>
                <a:lnTo>
                  <a:pt x="6221051" y="837498"/>
                </a:lnTo>
                <a:lnTo>
                  <a:pt x="6223222" y="793419"/>
                </a:lnTo>
                <a:close/>
              </a:path>
              <a:path w="6438900" h="4716780">
                <a:moveTo>
                  <a:pt x="155989" y="749340"/>
                </a:moveTo>
                <a:lnTo>
                  <a:pt x="126437" y="749340"/>
                </a:lnTo>
                <a:lnTo>
                  <a:pt x="123286" y="793419"/>
                </a:lnTo>
                <a:lnTo>
                  <a:pt x="153522" y="793419"/>
                </a:lnTo>
                <a:lnTo>
                  <a:pt x="155989" y="749340"/>
                </a:lnTo>
                <a:close/>
              </a:path>
              <a:path w="6438900" h="4716780">
                <a:moveTo>
                  <a:pt x="6228688" y="749340"/>
                </a:moveTo>
                <a:lnTo>
                  <a:pt x="6192986" y="749340"/>
                </a:lnTo>
                <a:lnTo>
                  <a:pt x="6189459" y="793419"/>
                </a:lnTo>
                <a:lnTo>
                  <a:pt x="6225762" y="793419"/>
                </a:lnTo>
                <a:lnTo>
                  <a:pt x="6228688" y="749340"/>
                </a:lnTo>
                <a:close/>
              </a:path>
              <a:path w="6438900" h="4716780">
                <a:moveTo>
                  <a:pt x="163951" y="705261"/>
                </a:moveTo>
                <a:lnTo>
                  <a:pt x="133191" y="705261"/>
                </a:lnTo>
                <a:lnTo>
                  <a:pt x="129737" y="749340"/>
                </a:lnTo>
                <a:lnTo>
                  <a:pt x="161212" y="749340"/>
                </a:lnTo>
                <a:lnTo>
                  <a:pt x="163951" y="705261"/>
                </a:lnTo>
                <a:close/>
              </a:path>
              <a:path w="6438900" h="4716780">
                <a:moveTo>
                  <a:pt x="6235772" y="705261"/>
                </a:moveTo>
                <a:lnTo>
                  <a:pt x="6201206" y="705261"/>
                </a:lnTo>
                <a:lnTo>
                  <a:pt x="6196900" y="749340"/>
                </a:lnTo>
                <a:lnTo>
                  <a:pt x="6232019" y="749340"/>
                </a:lnTo>
                <a:lnTo>
                  <a:pt x="6235772" y="705261"/>
                </a:lnTo>
                <a:close/>
              </a:path>
              <a:path w="6438900" h="4716780">
                <a:moveTo>
                  <a:pt x="172577" y="661182"/>
                </a:moveTo>
                <a:lnTo>
                  <a:pt x="144536" y="661182"/>
                </a:lnTo>
                <a:lnTo>
                  <a:pt x="140585" y="705261"/>
                </a:lnTo>
                <a:lnTo>
                  <a:pt x="169642" y="705261"/>
                </a:lnTo>
                <a:lnTo>
                  <a:pt x="172577" y="661182"/>
                </a:lnTo>
                <a:close/>
              </a:path>
              <a:path w="6438900" h="4716780">
                <a:moveTo>
                  <a:pt x="6244619" y="661182"/>
                </a:moveTo>
                <a:lnTo>
                  <a:pt x="6211020" y="661182"/>
                </a:lnTo>
                <a:lnTo>
                  <a:pt x="6205910" y="705261"/>
                </a:lnTo>
                <a:lnTo>
                  <a:pt x="6239966" y="705261"/>
                </a:lnTo>
                <a:lnTo>
                  <a:pt x="6244619" y="661182"/>
                </a:lnTo>
                <a:close/>
              </a:path>
              <a:path w="6438900" h="4716780">
                <a:moveTo>
                  <a:pt x="181639" y="617103"/>
                </a:moveTo>
                <a:lnTo>
                  <a:pt x="152977" y="617103"/>
                </a:lnTo>
                <a:lnTo>
                  <a:pt x="148665" y="661182"/>
                </a:lnTo>
                <a:lnTo>
                  <a:pt x="178584" y="661182"/>
                </a:lnTo>
                <a:lnTo>
                  <a:pt x="181639" y="617103"/>
                </a:lnTo>
                <a:close/>
              </a:path>
              <a:path w="6438900" h="4716780">
                <a:moveTo>
                  <a:pt x="6255374" y="617103"/>
                </a:moveTo>
                <a:lnTo>
                  <a:pt x="6222478" y="617103"/>
                </a:lnTo>
                <a:lnTo>
                  <a:pt x="6216540" y="661182"/>
                </a:lnTo>
                <a:lnTo>
                  <a:pt x="6249749" y="661182"/>
                </a:lnTo>
                <a:lnTo>
                  <a:pt x="6255374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4" y="573025"/>
                </a:lnTo>
                <a:lnTo>
                  <a:pt x="157478" y="617103"/>
                </a:lnTo>
                <a:lnTo>
                  <a:pt x="184717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3" y="573025"/>
                </a:moveTo>
                <a:lnTo>
                  <a:pt x="6235630" y="573025"/>
                </a:lnTo>
                <a:lnTo>
                  <a:pt x="6228839" y="617103"/>
                </a:lnTo>
                <a:lnTo>
                  <a:pt x="6265104" y="617103"/>
                </a:lnTo>
                <a:lnTo>
                  <a:pt x="6268783" y="573025"/>
                </a:lnTo>
                <a:close/>
              </a:path>
              <a:path w="6438900" h="4716780">
                <a:moveTo>
                  <a:pt x="202280" y="528946"/>
                </a:moveTo>
                <a:lnTo>
                  <a:pt x="177491" y="528946"/>
                </a:lnTo>
                <a:lnTo>
                  <a:pt x="172175" y="573025"/>
                </a:lnTo>
                <a:lnTo>
                  <a:pt x="196738" y="573025"/>
                </a:lnTo>
                <a:lnTo>
                  <a:pt x="202280" y="528946"/>
                </a:lnTo>
                <a:close/>
              </a:path>
              <a:path w="6438900" h="4716780">
                <a:moveTo>
                  <a:pt x="6284799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8" y="573025"/>
                </a:lnTo>
                <a:lnTo>
                  <a:pt x="6284799" y="528946"/>
                </a:lnTo>
                <a:close/>
              </a:path>
              <a:path w="6438900" h="4716780">
                <a:moveTo>
                  <a:pt x="223172" y="484867"/>
                </a:moveTo>
                <a:lnTo>
                  <a:pt x="193013" y="484867"/>
                </a:lnTo>
                <a:lnTo>
                  <a:pt x="187351" y="528946"/>
                </a:lnTo>
                <a:lnTo>
                  <a:pt x="215502" y="528946"/>
                </a:lnTo>
                <a:lnTo>
                  <a:pt x="223172" y="484867"/>
                </a:lnTo>
                <a:close/>
              </a:path>
              <a:path w="6438900" h="4716780">
                <a:moveTo>
                  <a:pt x="6303914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70" y="528946"/>
                </a:lnTo>
                <a:lnTo>
                  <a:pt x="6303914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6" y="440788"/>
                </a:lnTo>
                <a:lnTo>
                  <a:pt x="205777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7" y="440788"/>
                </a:moveTo>
                <a:lnTo>
                  <a:pt x="6294428" y="440788"/>
                </a:lnTo>
                <a:lnTo>
                  <a:pt x="6288147" y="484867"/>
                </a:lnTo>
                <a:lnTo>
                  <a:pt x="6315061" y="484867"/>
                </a:lnTo>
                <a:lnTo>
                  <a:pt x="6321107" y="440788"/>
                </a:lnTo>
                <a:close/>
              </a:path>
              <a:path w="6438900" h="4716780">
                <a:moveTo>
                  <a:pt x="283784" y="396709"/>
                </a:moveTo>
                <a:lnTo>
                  <a:pt x="245815" y="396709"/>
                </a:lnTo>
                <a:lnTo>
                  <a:pt x="236900" y="440788"/>
                </a:lnTo>
                <a:lnTo>
                  <a:pt x="271966" y="440788"/>
                </a:lnTo>
                <a:lnTo>
                  <a:pt x="283784" y="396709"/>
                </a:lnTo>
                <a:close/>
              </a:path>
              <a:path w="6438900" h="4716780">
                <a:moveTo>
                  <a:pt x="6348934" y="396709"/>
                </a:moveTo>
                <a:lnTo>
                  <a:pt x="6322437" y="396709"/>
                </a:lnTo>
                <a:lnTo>
                  <a:pt x="6314970" y="440788"/>
                </a:lnTo>
                <a:lnTo>
                  <a:pt x="6341388" y="440788"/>
                </a:lnTo>
                <a:lnTo>
                  <a:pt x="6348934" y="396709"/>
                </a:lnTo>
                <a:close/>
              </a:path>
              <a:path w="6438900" h="4716780">
                <a:moveTo>
                  <a:pt x="337786" y="352630"/>
                </a:moveTo>
                <a:lnTo>
                  <a:pt x="285845" y="352630"/>
                </a:lnTo>
                <a:lnTo>
                  <a:pt x="275193" y="396709"/>
                </a:lnTo>
                <a:lnTo>
                  <a:pt x="323284" y="396709"/>
                </a:lnTo>
                <a:lnTo>
                  <a:pt x="337786" y="352630"/>
                </a:lnTo>
                <a:close/>
              </a:path>
              <a:path w="6438900" h="4716780">
                <a:moveTo>
                  <a:pt x="6390278" y="352630"/>
                </a:moveTo>
                <a:lnTo>
                  <a:pt x="6365120" y="352630"/>
                </a:lnTo>
                <a:lnTo>
                  <a:pt x="6355818" y="396709"/>
                </a:lnTo>
                <a:lnTo>
                  <a:pt x="6381528" y="396709"/>
                </a:lnTo>
                <a:lnTo>
                  <a:pt x="6390278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303" y="308551"/>
                </a:lnTo>
                <a:lnTo>
                  <a:pt x="332603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7" y="308551"/>
                </a:moveTo>
                <a:lnTo>
                  <a:pt x="6414578" y="308551"/>
                </a:lnTo>
                <a:lnTo>
                  <a:pt x="6404388" y="352630"/>
                </a:lnTo>
                <a:lnTo>
                  <a:pt x="6428411" y="352630"/>
                </a:lnTo>
                <a:lnTo>
                  <a:pt x="6438807" y="308551"/>
                </a:lnTo>
                <a:close/>
              </a:path>
              <a:path w="6438900" h="4716780">
                <a:moveTo>
                  <a:pt x="536647" y="264473"/>
                </a:moveTo>
                <a:lnTo>
                  <a:pt x="436916" y="264473"/>
                </a:lnTo>
                <a:lnTo>
                  <a:pt x="423583" y="308551"/>
                </a:lnTo>
                <a:lnTo>
                  <a:pt x="524243" y="308551"/>
                </a:lnTo>
                <a:lnTo>
                  <a:pt x="536647" y="264473"/>
                </a:lnTo>
                <a:close/>
              </a:path>
              <a:path w="6438900" h="4716780">
                <a:moveTo>
                  <a:pt x="724386" y="220394"/>
                </a:moveTo>
                <a:lnTo>
                  <a:pt x="546330" y="220394"/>
                </a:lnTo>
                <a:lnTo>
                  <a:pt x="532431" y="264473"/>
                </a:lnTo>
                <a:lnTo>
                  <a:pt x="711942" y="264473"/>
                </a:lnTo>
                <a:lnTo>
                  <a:pt x="724386" y="220394"/>
                </a:lnTo>
                <a:close/>
              </a:path>
              <a:path w="6438900" h="4716780">
                <a:moveTo>
                  <a:pt x="993955" y="176315"/>
                </a:moveTo>
                <a:lnTo>
                  <a:pt x="714024" y="176315"/>
                </a:lnTo>
                <a:lnTo>
                  <a:pt x="697283" y="220394"/>
                </a:lnTo>
                <a:lnTo>
                  <a:pt x="981351" y="220394"/>
                </a:lnTo>
                <a:lnTo>
                  <a:pt x="993955" y="176315"/>
                </a:lnTo>
                <a:close/>
              </a:path>
              <a:path w="6438900" h="4716780">
                <a:moveTo>
                  <a:pt x="6387757" y="176315"/>
                </a:moveTo>
                <a:lnTo>
                  <a:pt x="6170604" y="176315"/>
                </a:lnTo>
                <a:lnTo>
                  <a:pt x="6259637" y="220394"/>
                </a:lnTo>
                <a:lnTo>
                  <a:pt x="6399567" y="220394"/>
                </a:lnTo>
                <a:lnTo>
                  <a:pt x="6387757" y="176315"/>
                </a:lnTo>
                <a:close/>
              </a:path>
              <a:path w="6438900" h="4716780">
                <a:moveTo>
                  <a:pt x="1487292" y="132236"/>
                </a:moveTo>
                <a:lnTo>
                  <a:pt x="933781" y="132236"/>
                </a:lnTo>
                <a:lnTo>
                  <a:pt x="916758" y="176315"/>
                </a:lnTo>
                <a:lnTo>
                  <a:pt x="1461919" y="176315"/>
                </a:lnTo>
                <a:lnTo>
                  <a:pt x="1487292" y="132236"/>
                </a:lnTo>
                <a:close/>
              </a:path>
              <a:path w="6438900" h="4716780">
                <a:moveTo>
                  <a:pt x="5853472" y="132236"/>
                </a:moveTo>
                <a:lnTo>
                  <a:pt x="5244052" y="132236"/>
                </a:lnTo>
                <a:lnTo>
                  <a:pt x="5278058" y="176315"/>
                </a:lnTo>
                <a:lnTo>
                  <a:pt x="5916805" y="176315"/>
                </a:lnTo>
                <a:lnTo>
                  <a:pt x="5853472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199" y="88157"/>
                </a:lnTo>
                <a:lnTo>
                  <a:pt x="1259991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292748" y="88157"/>
                </a:moveTo>
                <a:lnTo>
                  <a:pt x="4112451" y="88157"/>
                </a:lnTo>
                <a:lnTo>
                  <a:pt x="4152411" y="132236"/>
                </a:lnTo>
                <a:lnTo>
                  <a:pt x="5483939" y="132236"/>
                </a:lnTo>
                <a:lnTo>
                  <a:pt x="5292748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49" y="44078"/>
                </a:lnTo>
                <a:lnTo>
                  <a:pt x="1635189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2" y="0"/>
                </a:moveTo>
                <a:lnTo>
                  <a:pt x="2374984" y="0"/>
                </a:lnTo>
                <a:lnTo>
                  <a:pt x="2348803" y="44078"/>
                </a:lnTo>
                <a:lnTo>
                  <a:pt x="3575377" y="44078"/>
                </a:lnTo>
                <a:lnTo>
                  <a:pt x="3551212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854" y="7331743"/>
            <a:ext cx="47478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570"/>
              </a:lnSpc>
            </a:pPr>
            <a:r>
              <a:rPr sz="1350" spc="3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iten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hyvin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luulet,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ett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kolleegas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minister</a:t>
            </a:r>
            <a:r>
              <a:rPr sz="1350" spc="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ö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ss</a:t>
            </a: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s</a:t>
            </a:r>
            <a:r>
              <a:rPr sz="1350" spc="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/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virastossasi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25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ymm</a:t>
            </a:r>
            <a:r>
              <a:rPr sz="1350" spc="2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r</a:t>
            </a:r>
            <a:r>
              <a:rPr sz="1350" spc="5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2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v</a:t>
            </a:r>
            <a:r>
              <a:rPr sz="1350" spc="2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lang="fi-FI" sz="1350" spc="1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,</a:t>
            </a:r>
            <a:r>
              <a:rPr sz="1350" spc="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mi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tarkoitta</a:t>
            </a: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a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tarina</a:t>
            </a:r>
            <a:r>
              <a:rPr lang="fi-FI" sz="1350" spc="1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 kerronta</a:t>
            </a:r>
            <a:r>
              <a:rPr sz="1350" spc="2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julkisen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sektorin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kehitt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mises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ja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palveluiden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tarjoamisessa?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485" y="8316073"/>
            <a:ext cx="643255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Ei</a:t>
            </a:r>
            <a:r>
              <a:rPr sz="1250" spc="-5" dirty="0">
                <a:solidFill>
                  <a:srgbClr val="C7990B"/>
                </a:solidFill>
                <a:latin typeface="Franklin Gothic Book"/>
                <a:cs typeface="Franklin Gothic Book"/>
              </a:rPr>
              <a:t> yht</a:t>
            </a: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ään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7153" y="8316073"/>
            <a:ext cx="387985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Hyvin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856" y="9046903"/>
            <a:ext cx="4705985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70"/>
              </a:lnSpc>
            </a:pPr>
            <a:r>
              <a:rPr sz="1350" spc="3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iten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arvioit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minister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ö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/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virastos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olevan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valmii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k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yt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2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 tarinoide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kertomist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a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julkisen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sektori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kehitt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mises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ja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palveluiden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tarjoamisessa?</a:t>
            </a:r>
            <a:endParaRPr sz="135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815" y="10051427"/>
            <a:ext cx="643255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Ei</a:t>
            </a:r>
            <a:r>
              <a:rPr sz="1250" spc="-5" dirty="0">
                <a:solidFill>
                  <a:srgbClr val="C7990B"/>
                </a:solidFill>
                <a:latin typeface="Franklin Gothic Book"/>
                <a:cs typeface="Franklin Gothic Book"/>
              </a:rPr>
              <a:t> yht</a:t>
            </a: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ään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7153" y="10051427"/>
            <a:ext cx="470534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Valmis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500" y="2511425"/>
            <a:ext cx="5525770" cy="19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3245">
              <a:lnSpc>
                <a:spcPct val="102600"/>
              </a:lnSpc>
            </a:pPr>
            <a:r>
              <a:rPr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Kertomukset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Franklin Gothic Book"/>
                <a:cs typeface="Franklin Gothic Book"/>
              </a:rPr>
              <a:t>—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auttavat ymmärtämään ja muistamaan – ja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ovat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luonnollinen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tapa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jaka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tietoa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välittä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ä</a:t>
            </a:r>
            <a:r>
              <a:rPr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tietämystä</a:t>
            </a:r>
            <a:r>
              <a:rPr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.</a:t>
            </a:r>
            <a:endParaRPr sz="115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412750">
              <a:lnSpc>
                <a:spcPct val="102600"/>
              </a:lnSpc>
            </a:pPr>
            <a:r>
              <a:rPr sz="1150" b="1" spc="-65" dirty="0">
                <a:solidFill>
                  <a:srgbClr val="58595B"/>
                </a:solidFill>
                <a:latin typeface="Franklin Gothic Book"/>
                <a:cs typeface="Franklin Gothic Book"/>
              </a:rPr>
              <a:t>Käy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ttäj</a:t>
            </a:r>
            <a:r>
              <a:rPr sz="1150" b="1" spc="-60" dirty="0">
                <a:solidFill>
                  <a:srgbClr val="58595B"/>
                </a:solidFill>
                <a:latin typeface="Franklin Gothic Book"/>
                <a:cs typeface="Franklin Gothic Book"/>
              </a:rPr>
              <a:t>ä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ta</a:t>
            </a:r>
            <a:r>
              <a:rPr sz="1150" b="1" spc="-65" dirty="0">
                <a:solidFill>
                  <a:srgbClr val="58595B"/>
                </a:solidFill>
                <a:latin typeface="Franklin Gothic Book"/>
                <a:cs typeface="Franklin Gothic Book"/>
              </a:rPr>
              <a:t>r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inoi</a:t>
            </a:r>
            <a:r>
              <a:rPr sz="1150" b="1" spc="-65" dirty="0">
                <a:solidFill>
                  <a:srgbClr val="58595B"/>
                </a:solidFill>
                <a:latin typeface="Franklin Gothic Book"/>
                <a:cs typeface="Franklin Gothic Book"/>
              </a:rPr>
              <a:t>de</a:t>
            </a:r>
            <a:r>
              <a:rPr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n</a:t>
            </a:r>
            <a:r>
              <a:rPr sz="1150" b="1" spc="-14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-65" dirty="0">
                <a:solidFill>
                  <a:srgbClr val="58595B"/>
                </a:solidFill>
                <a:latin typeface="Franklin Gothic Book"/>
                <a:cs typeface="Franklin Gothic Book"/>
              </a:rPr>
              <a:t>ker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to</a:t>
            </a:r>
            <a:r>
              <a:rPr sz="1150" b="1" spc="-55" dirty="0">
                <a:solidFill>
                  <a:srgbClr val="58595B"/>
                </a:solidFill>
                <a:latin typeface="Franklin Gothic Book"/>
                <a:cs typeface="Franklin Gothic Book"/>
              </a:rPr>
              <a:t>m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ine</a:t>
            </a:r>
            <a:r>
              <a:rPr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n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Franklin Gothic Book"/>
                <a:cs typeface="Franklin Gothic Book"/>
              </a:rPr>
              <a:t>—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on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tehokas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tapa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kuvata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asiakkaiden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tarpeita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 prioriteettejä.</a:t>
            </a:r>
            <a:endParaRPr sz="115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marR="5080">
              <a:lnSpc>
                <a:spcPts val="1340"/>
              </a:lnSpc>
            </a:pPr>
            <a:r>
              <a:rPr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Useiden</a:t>
            </a:r>
            <a:r>
              <a:rPr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välineiden</a:t>
            </a:r>
            <a:r>
              <a:rPr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</a:t>
            </a:r>
            <a:r>
              <a:rPr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menetelmien</a:t>
            </a:r>
            <a:r>
              <a:rPr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käyttö</a:t>
            </a:r>
            <a:r>
              <a:rPr sz="1150" b="1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Franklin Gothic Book"/>
                <a:cs typeface="Franklin Gothic Book"/>
              </a:rPr>
              <a:t>—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ihmiset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omaksuvat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tietoa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eri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tavoin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 </a:t>
            </a:r>
            <a:r>
              <a:rPr sz="1150" spc="1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siksi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tarvitaan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erilais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ia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menetelmi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ä.</a:t>
            </a:r>
          </a:p>
          <a:p>
            <a:pPr marL="12700" marR="5080">
              <a:lnSpc>
                <a:spcPts val="1340"/>
              </a:lnSpc>
            </a:pPr>
            <a:endParaRPr sz="1150" dirty="0">
              <a:latin typeface="Times New Roman"/>
              <a:cs typeface="Times New Roman"/>
            </a:endParaRPr>
          </a:p>
          <a:p>
            <a:pPr marL="12700" marR="300355">
              <a:lnSpc>
                <a:spcPct val="102600"/>
              </a:lnSpc>
            </a:pPr>
            <a:r>
              <a:rPr sz="1150" b="1" spc="15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Oppien</a:t>
            </a:r>
            <a:r>
              <a:rPr sz="1150" b="1" spc="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jakaminen</a:t>
            </a:r>
            <a:r>
              <a:rPr sz="1150" b="1" spc="3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Franklin Gothic Book"/>
                <a:cs typeface="Franklin Gothic Book"/>
              </a:rPr>
              <a:t>—</a:t>
            </a:r>
            <a:r>
              <a:rPr sz="1150" spc="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3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Oppien ja käytäntöjen jakaminen edistää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julkisen</a:t>
            </a:r>
            <a:r>
              <a:rPr sz="1150" spc="3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sektorin</a:t>
            </a:r>
            <a:r>
              <a:rPr sz="1150" spc="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innovaatioi</a:t>
            </a:r>
            <a:r>
              <a:rPr lang="fi-FI"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. Tarinan kerronta on tähän hyvä keino.</a:t>
            </a: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49564" y="472819"/>
            <a:ext cx="202628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Miksi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muututtava? Nykyinen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tapa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toimia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hyvä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6545" y="1672943"/>
            <a:ext cx="520290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</a:pPr>
            <a:r>
              <a:rPr sz="1350" spc="2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ieles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ni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mei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d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e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tarvits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e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k</a:t>
            </a:r>
            <a:r>
              <a:rPr sz="1350" spc="1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yt</a:t>
            </a:r>
            <a:r>
              <a:rPr sz="1350" spc="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ää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tarina</a:t>
            </a:r>
            <a:r>
              <a:rPr lang="fi-FI" sz="1350" spc="1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 kerrontaa</a:t>
            </a:r>
            <a:r>
              <a:rPr sz="1350" spc="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,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koska</a:t>
            </a:r>
            <a:endParaRPr sz="1350" dirty="0"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</a:pP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....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2910" y="5550067"/>
            <a:ext cx="253746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Mi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n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ul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l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a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o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n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h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yvä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i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d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ea,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u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tta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se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ei vä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l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tt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ä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mä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t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tä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to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i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mi.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S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y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yt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e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tä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ä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nkö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i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nu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a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, jos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asiat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menevät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53946" y="6383034"/>
            <a:ext cx="392874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8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Äl</a:t>
            </a:r>
            <a:r>
              <a:rPr sz="1350" spc="17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-8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huolehdi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,</a:t>
            </a:r>
            <a:r>
              <a:rPr sz="1350" spc="-17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-8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tarina</a:t>
            </a:r>
            <a:r>
              <a:rPr lang="fi-FI" sz="1350" spc="-8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 kerronta</a:t>
            </a:r>
            <a:r>
              <a:rPr sz="1350" spc="-17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lang="fi-FI" sz="1350" spc="-17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-75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o</a:t>
            </a:r>
            <a:r>
              <a:rPr sz="1350" spc="175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-8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hyv</a:t>
            </a:r>
            <a:r>
              <a:rPr sz="1350" spc="175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-8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tekniikka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,</a:t>
            </a:r>
            <a:r>
              <a:rPr sz="1350" spc="-17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-8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koska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...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25399" y="1260014"/>
            <a:ext cx="3602990" cy="42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K</a:t>
            </a:r>
            <a:r>
              <a:rPr sz="1350" spc="1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okeilin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tarina</a:t>
            </a:r>
            <a:r>
              <a:rPr lang="fi-FI" sz="1350" spc="1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 kerrontaa</a:t>
            </a:r>
            <a:r>
              <a:rPr sz="1350" spc="2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viim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e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projektissani,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mutt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a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kohtasi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seuraavat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ongelmat...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854" y="5787392"/>
            <a:ext cx="4656455" cy="104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1460">
              <a:lnSpc>
                <a:spcPct val="102800"/>
              </a:lnSpc>
            </a:pPr>
            <a:r>
              <a:rPr sz="1350" spc="3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iten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hyvin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2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ymm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rr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t,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mi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tarkoitetaa</a:t>
            </a: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tarina</a:t>
            </a:r>
            <a:r>
              <a:rPr lang="fi-FI" sz="1350" spc="1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 kerronnalla</a:t>
            </a:r>
            <a:r>
              <a:rPr sz="1350" spc="15" dirty="0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julkisen</a:t>
            </a:r>
            <a:r>
              <a:rPr sz="135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sektori</a:t>
            </a:r>
            <a:r>
              <a:rPr sz="1350" spc="2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n</a:t>
            </a:r>
            <a:r>
              <a:rPr sz="1350" spc="1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kehitt</a:t>
            </a:r>
            <a:r>
              <a:rPr sz="1350" spc="2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mises</a:t>
            </a:r>
            <a:r>
              <a:rPr sz="1350" spc="1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s</a:t>
            </a:r>
            <a:r>
              <a:rPr sz="1350" spc="2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ja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palveluiden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tarjoamisessa?</a:t>
            </a:r>
            <a:endParaRPr sz="135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41935">
              <a:lnSpc>
                <a:spcPct val="100000"/>
              </a:lnSpc>
              <a:tabLst>
                <a:tab pos="4281170" algn="l"/>
              </a:tabLst>
            </a:pP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En</a:t>
            </a:r>
            <a:r>
              <a:rPr sz="1250" spc="-5" dirty="0">
                <a:solidFill>
                  <a:srgbClr val="C7990B"/>
                </a:solidFill>
                <a:latin typeface="Franklin Gothic Book"/>
                <a:cs typeface="Franklin Gothic Book"/>
              </a:rPr>
              <a:t> yht</a:t>
            </a: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ään	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7684" y="255418"/>
            <a:ext cx="5361305" cy="932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7100"/>
              </a:lnSpc>
            </a:pPr>
            <a:r>
              <a:rPr sz="2500" spc="-285" dirty="0" err="1" smtClean="0">
                <a:solidFill>
                  <a:srgbClr val="CDAA31"/>
                </a:solidFill>
                <a:latin typeface="Arial"/>
                <a:cs typeface="Arial"/>
              </a:rPr>
              <a:t>T</a:t>
            </a:r>
            <a:r>
              <a:rPr sz="2500" spc="-5" dirty="0" err="1" smtClean="0">
                <a:solidFill>
                  <a:srgbClr val="CDAA31"/>
                </a:solidFill>
                <a:latin typeface="Arial"/>
                <a:cs typeface="Arial"/>
              </a:rPr>
              <a:t>arina</a:t>
            </a:r>
            <a:r>
              <a:rPr lang="fi-FI" sz="2500" spc="-5" dirty="0" smtClean="0">
                <a:solidFill>
                  <a:srgbClr val="CDAA31"/>
                </a:solidFill>
                <a:latin typeface="Arial"/>
                <a:cs typeface="Arial"/>
              </a:rPr>
              <a:t>n kerronta</a:t>
            </a:r>
            <a:r>
              <a:rPr sz="2500" spc="-5" dirty="0" smtClean="0">
                <a:solidFill>
                  <a:srgbClr val="CDAA31"/>
                </a:solidFill>
                <a:latin typeface="Arial"/>
                <a:cs typeface="Arial"/>
              </a:rPr>
              <a:t>:</a:t>
            </a:r>
            <a:r>
              <a:rPr sz="2500" dirty="0" smtClean="0">
                <a:solidFill>
                  <a:srgbClr val="CDAA31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Yrityksen,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organisaation,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brändin, palvelun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tai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 err="1">
                <a:solidFill>
                  <a:srgbClr val="BAAB39"/>
                </a:solidFill>
                <a:latin typeface="Arial"/>
                <a:cs typeface="Arial"/>
              </a:rPr>
              <a:t>ihmisen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 err="1" smtClean="0">
                <a:solidFill>
                  <a:srgbClr val="BAAB39"/>
                </a:solidFill>
                <a:latin typeface="Arial"/>
                <a:cs typeface="Arial"/>
              </a:rPr>
              <a:t>tarina</a:t>
            </a:r>
            <a:r>
              <a:rPr lang="fi-FI" sz="1250" b="1" dirty="0" smtClean="0">
                <a:solidFill>
                  <a:srgbClr val="BAAB39"/>
                </a:solidFill>
                <a:latin typeface="Arial"/>
                <a:cs typeface="Arial"/>
              </a:rPr>
              <a:t>n luomisessa</a:t>
            </a:r>
            <a:r>
              <a:rPr sz="1250" b="1" spc="-5" dirty="0" smtClean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lang="fi-FI" sz="1250" b="1" spc="-5" dirty="0" smtClean="0">
                <a:solidFill>
                  <a:srgbClr val="BAAB39"/>
                </a:solidFill>
                <a:latin typeface="Arial"/>
                <a:cs typeface="Arial"/>
              </a:rPr>
              <a:t>on tärkeintä tulevan</a:t>
            </a:r>
            <a:r>
              <a:rPr sz="1250" b="1" spc="-5" dirty="0" smtClean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ja tapahtuneen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näkeminen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siten,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että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siitä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syntyy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kiinnostava,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koskettava ja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 err="1">
                <a:solidFill>
                  <a:srgbClr val="BAAB39"/>
                </a:solidFill>
                <a:latin typeface="Arial"/>
                <a:cs typeface="Arial"/>
              </a:rPr>
              <a:t>kohderyhmää</a:t>
            </a:r>
            <a:r>
              <a:rPr sz="1250" b="1" spc="-5" dirty="0">
                <a:solidFill>
                  <a:srgbClr val="BAAB39"/>
                </a:solidFill>
                <a:latin typeface="Arial"/>
                <a:cs typeface="Arial"/>
              </a:rPr>
              <a:t> </a:t>
            </a:r>
            <a:r>
              <a:rPr sz="1250" b="1" dirty="0" err="1" smtClean="0">
                <a:solidFill>
                  <a:srgbClr val="BAAB39"/>
                </a:solidFill>
                <a:latin typeface="Arial"/>
                <a:cs typeface="Arial"/>
              </a:rPr>
              <a:t>liikuttava</a:t>
            </a:r>
            <a:r>
              <a:rPr lang="fi-FI" sz="1250" dirty="0">
                <a:latin typeface="Arial"/>
                <a:cs typeface="Arial"/>
              </a:rPr>
              <a:t> </a:t>
            </a:r>
            <a:r>
              <a:rPr sz="1250" b="1" dirty="0" err="1" smtClean="0">
                <a:solidFill>
                  <a:srgbClr val="BAAB39"/>
                </a:solidFill>
                <a:latin typeface="Arial"/>
                <a:cs typeface="Arial"/>
              </a:rPr>
              <a:t>tarina</a:t>
            </a:r>
            <a:r>
              <a:rPr sz="1250" b="1" dirty="0">
                <a:solidFill>
                  <a:srgbClr val="BAAB39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529" y="1466706"/>
            <a:ext cx="551434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40"/>
              </a:lnSpc>
            </a:pP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Tarinat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ovat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aina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olleet</a:t>
            </a:r>
            <a:r>
              <a:rPr sz="115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osa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kulttuuria</a:t>
            </a:r>
            <a:r>
              <a:rPr lang="fi-FI"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.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Tarina</a:t>
            </a:r>
            <a:r>
              <a:rPr lang="fi-FI"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n kerrontaa</a:t>
            </a:r>
            <a:r>
              <a:rPr sz="1150" spc="2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voi</a:t>
            </a:r>
            <a:r>
              <a:rPr lang="fi-FI" sz="1150" spc="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daan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kä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y</a:t>
            </a:r>
            <a:r>
              <a:rPr lang="fi-FI"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ttää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organisaatio</a:t>
            </a:r>
            <a:r>
              <a:rPr lang="fi-FI"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ssa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monin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tavoin</a:t>
            </a:r>
            <a:r>
              <a:rPr lang="fi-FI"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. Voimme</a:t>
            </a:r>
            <a:r>
              <a:rPr lang="fi-FI"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k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erto</a:t>
            </a:r>
            <a:r>
              <a:rPr lang="fi-FI" sz="1150" spc="1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a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ket</a:t>
            </a:r>
            <a:r>
              <a:rPr sz="1150" spc="15" dirty="0">
                <a:solidFill>
                  <a:srgbClr val="666666"/>
                </a:solidFill>
                <a:latin typeface="Franklin Gothic Book"/>
                <a:cs typeface="Franklin Gothic Book"/>
              </a:rPr>
              <a:t>ä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>
                <a:solidFill>
                  <a:srgbClr val="666666"/>
                </a:solidFill>
                <a:latin typeface="Franklin Gothic Book"/>
                <a:cs typeface="Franklin Gothic Book"/>
              </a:rPr>
              <a:t>olemme,</a:t>
            </a:r>
            <a:r>
              <a:rPr sz="1150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jak</a:t>
            </a:r>
            <a:r>
              <a:rPr lang="fi-FI" sz="1150" spc="1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aa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kokemuksia,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kuva</a:t>
            </a:r>
            <a:r>
              <a:rPr lang="fi-FI"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ta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tulevaisuutta</a:t>
            </a:r>
            <a:r>
              <a:rPr sz="1150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ja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motivoi</a:t>
            </a:r>
            <a:r>
              <a:rPr lang="fi-FI"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da</a:t>
            </a:r>
            <a:r>
              <a:rPr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.</a:t>
            </a:r>
            <a:r>
              <a:rPr lang="fi-FI" sz="1150" dirty="0"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Julkisen</a:t>
            </a:r>
            <a:r>
              <a:rPr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sektorin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muutos</a:t>
            </a:r>
            <a:r>
              <a:rPr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>
                <a:solidFill>
                  <a:srgbClr val="666666"/>
                </a:solidFill>
                <a:latin typeface="Franklin Gothic Book"/>
                <a:cs typeface="Franklin Gothic Book"/>
              </a:rPr>
              <a:t>on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jatkuva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kumppani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–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toimintaymp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ä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ris</a:t>
            </a:r>
            <a:r>
              <a:rPr sz="115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ö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,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odotukset</a:t>
            </a:r>
            <a:r>
              <a:rPr sz="1150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ja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asiakkaiden</a:t>
            </a:r>
            <a:r>
              <a:rPr sz="1150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tarpeet</a:t>
            </a:r>
            <a:r>
              <a:rPr lang="fi-FI"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muuttuvat</a:t>
            </a:r>
            <a:r>
              <a:rPr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.</a:t>
            </a: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065757" y="260159"/>
            <a:ext cx="3193415" cy="36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20"/>
              </a:lnSpc>
            </a:pP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Haluaisin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kokeilla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uusia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asioita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ja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miettiä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miten voisimme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ottaa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käyttöön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uusia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toimintatapoja.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363761" y="6499104"/>
            <a:ext cx="784860" cy="368300"/>
          </a:xfrm>
          <a:custGeom>
            <a:avLst/>
            <a:gdLst/>
            <a:ahLst/>
            <a:cxnLst/>
            <a:rect l="l" t="t" r="r" b="b"/>
            <a:pathLst>
              <a:path w="784859" h="368300">
                <a:moveTo>
                  <a:pt x="0" y="367723"/>
                </a:moveTo>
                <a:lnTo>
                  <a:pt x="784731" y="367723"/>
                </a:lnTo>
                <a:lnTo>
                  <a:pt x="784731" y="0"/>
                </a:lnTo>
                <a:lnTo>
                  <a:pt x="0" y="0"/>
                </a:lnTo>
                <a:lnTo>
                  <a:pt x="0" y="367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00976" y="5752083"/>
            <a:ext cx="3699510" cy="857885"/>
          </a:xfrm>
          <a:custGeom>
            <a:avLst/>
            <a:gdLst/>
            <a:ahLst/>
            <a:cxnLst/>
            <a:rect l="l" t="t" r="r" b="b"/>
            <a:pathLst>
              <a:path w="3699509" h="857884">
                <a:moveTo>
                  <a:pt x="0" y="857673"/>
                </a:moveTo>
                <a:lnTo>
                  <a:pt x="3699454" y="857673"/>
                </a:lnTo>
                <a:lnTo>
                  <a:pt x="3699454" y="0"/>
                </a:lnTo>
                <a:lnTo>
                  <a:pt x="0" y="0"/>
                </a:lnTo>
                <a:lnTo>
                  <a:pt x="0" y="857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894886" y="6035398"/>
            <a:ext cx="357314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70"/>
              </a:lnSpc>
            </a:pP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O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l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e</a:t>
            </a:r>
            <a:r>
              <a:rPr sz="1350" spc="17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n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v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r</a:t>
            </a:r>
            <a:r>
              <a:rPr sz="1350" spc="-7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m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,</a:t>
            </a:r>
            <a:r>
              <a:rPr sz="1350" spc="-1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-8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ett</a:t>
            </a:r>
            <a:r>
              <a:rPr sz="1350" spc="17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ä</a:t>
            </a:r>
            <a:r>
              <a:rPr sz="1350" spc="-8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v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o</a:t>
            </a:r>
            <a:r>
              <a:rPr sz="1350" spc="-9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i</a:t>
            </a:r>
            <a:r>
              <a:rPr sz="1350" spc="16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h</a:t>
            </a:r>
            <a:r>
              <a:rPr sz="1350" spc="-8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y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öd</a:t>
            </a:r>
            <a:r>
              <a:rPr sz="1350" spc="-8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y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n</a:t>
            </a:r>
            <a:r>
              <a:rPr sz="1350" spc="-9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ä</a:t>
            </a:r>
            <a:r>
              <a:rPr sz="1350" spc="17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ä</a:t>
            </a:r>
            <a:r>
              <a:rPr sz="1350" spc="-9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9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r</a:t>
            </a:r>
            <a:r>
              <a:rPr sz="1350" spc="-9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i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na</a:t>
            </a:r>
            <a:r>
              <a:rPr lang="fi-FI" sz="1350" spc="-95" dirty="0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n kerrontaa</a:t>
            </a:r>
            <a:r>
              <a:rPr sz="1350" spc="5" dirty="0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,</a:t>
            </a:r>
            <a:r>
              <a:rPr sz="1350" spc="-190" dirty="0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o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l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et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k</a:t>
            </a:r>
            <a:r>
              <a:rPr sz="1350" spc="2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o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j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te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ll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u</a:t>
            </a:r>
            <a:r>
              <a:rPr sz="1350" spc="1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1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koke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il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ev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s</a:t>
            </a:r>
            <a:r>
              <a:rPr sz="1350" spc="15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i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j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o</a:t>
            </a:r>
            <a:r>
              <a:rPr sz="1350" spc="-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i</a:t>
            </a:r>
            <a:r>
              <a:rPr sz="1350" spc="17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n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s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eu</a:t>
            </a:r>
            <a:r>
              <a:rPr sz="1350" spc="-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r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aa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v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i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s</a:t>
            </a:r>
            <a:r>
              <a:rPr sz="1350" spc="-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....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.</a:t>
            </a:r>
            <a:endParaRPr sz="135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502" y="3115191"/>
            <a:ext cx="5401945" cy="1989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450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Haasta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vallitsevat käytännö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 - innovaatiot ovat uuden tekemistä ja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aiheuttavat usein muutosvastarintaa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.</a:t>
            </a: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92075">
              <a:lnSpc>
                <a:spcPct val="102600"/>
              </a:lnSpc>
            </a:pP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Kokeile asioita, jotka eivät ehkä toimi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epäonnistu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nopeasti: tunnista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nopeasti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aikaisessa vaiheessa,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mikä ei toimi ja miksi ei toimi.</a:t>
            </a: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20320">
              <a:lnSpc>
                <a:spcPct val="102600"/>
              </a:lnSpc>
            </a:pP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Rakenna </a:t>
            </a: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kumppanuuksia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– tänä päivänä julkisen sektorin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haasteet vaativat suurempaa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ja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syvempää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yhteistyötä.</a:t>
            </a: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 b="1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Työskentele </a:t>
            </a: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eri kumppaneiden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kanssa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– työskentely erilaisten ihmisten kanssa, voi johtaa synergioiden löytämiseen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uusiin menettelytapoihin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.</a:t>
            </a: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9566" y="546181"/>
            <a:ext cx="189674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Miksi meidän on muututtava ? Nykyinen toimintatapa on hyvä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910" y="5543453"/>
            <a:ext cx="274637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Minulla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hyvä idea, mutta se ei välttämättä toimi. Syytetäänkö minua, jos asiat menevät 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83816" y="31726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3816" y="39663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3816" y="1024003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9000" y="31726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9000" y="39663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9000" y="1024003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2502" y="893109"/>
            <a:ext cx="5548630" cy="2048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00"/>
              </a:lnSpc>
            </a:pPr>
            <a:r>
              <a:rPr lang="fi-FI" sz="2050" spc="15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status </a:t>
            </a:r>
            <a:r>
              <a:rPr lang="fi-FI" sz="2050" spc="15" dirty="0" err="1">
                <a:solidFill>
                  <a:srgbClr val="047BC1"/>
                </a:solidFill>
                <a:latin typeface="Franklin Gothic Book"/>
                <a:cs typeface="Franklin Gothic Book"/>
              </a:rPr>
              <a:t>quo</a:t>
            </a:r>
            <a:r>
              <a:rPr lang="fi-FI" sz="2050" spc="15" dirty="0">
                <a:solidFill>
                  <a:srgbClr val="047BC1"/>
                </a:solidFill>
                <a:latin typeface="Franklin Gothic Book"/>
                <a:cs typeface="Franklin Gothic Book"/>
              </a:rPr>
              <a:t> ja tavanomainen tapa toimia työskentelemällä uusien ja eri kumppaneiden </a:t>
            </a:r>
            <a:r>
              <a:rPr lang="fi-FI" sz="2050" spc="15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kanssa.</a:t>
            </a:r>
          </a:p>
          <a:p>
            <a:pPr marL="12700" marR="5080">
              <a:lnSpc>
                <a:spcPct val="101600"/>
              </a:lnSpc>
            </a:pP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Uudistajat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, </a:t>
            </a:r>
            <a:r>
              <a:rPr lang="fi-FI" sz="1150" spc="15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innovaattorit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, muutosagentit, nähdään hallinnossa usein sisäisinä kapinallisina, jotka haluavat muuttaa vallitsevaa toimintatapaa. Jos uteliaisuus on innovoinnin ja uusien asioiden tunnistamisen elinehto, kapinointi on uusien asioiden aikaansaamista. Virkamiehet ovat usein riskiä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karttavia ja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hyvästä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syystä,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jos ovat vanginvartijoita tai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ydinvoimaviranomaisia. Kaikissa tilanteissa riskin toteutuminen ei kuitenkaan aiheuta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haittaa kansalaiselle tai kansalliselle turvallisuudelle. </a:t>
            </a: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16264" y="466204"/>
            <a:ext cx="231648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Haluan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kokeilla uusia asioita ja miettiä, miten voimme tehdä asioita toisin</a:t>
            </a:r>
            <a:endParaRPr lang="fi-FI" sz="12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2502" y="361953"/>
            <a:ext cx="19399094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50"/>
              </a:lnSpc>
            </a:pPr>
            <a:r>
              <a:rPr lang="fi-FI" sz="4150" spc="5" dirty="0" smtClean="0">
                <a:latin typeface="Franklin Gothic Medium"/>
                <a:cs typeface="Franklin Gothic Medium"/>
              </a:rPr>
              <a:t>Luova kapinointi.</a:t>
            </a:r>
            <a:r>
              <a:rPr lang="fi-FI" spc="15" dirty="0">
                <a:cs typeface="Franklin Gothic Medium"/>
              </a:rPr>
              <a:t> </a:t>
            </a:r>
            <a:r>
              <a:rPr lang="fi-FI" spc="15" dirty="0" smtClean="0">
                <a:cs typeface="Franklin Gothic Medium"/>
              </a:rPr>
              <a:t>Haasta</a:t>
            </a:r>
            <a:endParaRPr sz="415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1699" y="5739636"/>
            <a:ext cx="4672965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047BC1"/>
                </a:solidFill>
                <a:latin typeface="Franklin Gothic Medium"/>
                <a:cs typeface="Franklin Gothic Medium"/>
              </a:rPr>
              <a:t>hyvin ymmärrät, mitä tarkoitetaan kun joku on </a:t>
            </a:r>
            <a:r>
              <a:rPr lang="fi-FI" sz="1350" spc="10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kapinallinen </a:t>
            </a:r>
            <a:r>
              <a:rPr lang="fi-FI" sz="1350" spc="10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kehittäjä julkisen sektorin kehittämisessä ja palveluiden tarjoamisessa?</a:t>
            </a:r>
            <a:endParaRPr sz="1350" spc="10" dirty="0">
              <a:solidFill>
                <a:srgbClr val="047BC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858" y="6406568"/>
            <a:ext cx="48959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0268" y="6406568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858" y="7286835"/>
            <a:ext cx="4613275" cy="106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hyvin luulet, että kollegasi ministeriössäsi tai virastossasi ymmärtävät, mitä tarkoitetaan kun joku on </a:t>
            </a: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kapinallinen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kehittäjä 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652" y="8142310"/>
            <a:ext cx="60423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Eivät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0268" y="8142310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508" y="8975596"/>
            <a:ext cx="4772025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2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Kuinka </a:t>
            </a:r>
            <a:r>
              <a:rPr lang="fi-FI" sz="1350" spc="2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valmis ministeriösi tai virastosi on tukemaan </a:t>
            </a:r>
            <a:r>
              <a:rPr lang="fi-FI" sz="1350" spc="2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kapinallisia </a:t>
            </a:r>
            <a:r>
              <a:rPr lang="fi-FI" sz="1350" spc="2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kehittäjiä julkisten palveluiden kehittämisessä ja palveluiden tarjoamissa?</a:t>
            </a:r>
            <a:endParaRPr sz="1350" spc="25" dirty="0">
              <a:solidFill>
                <a:srgbClr val="047BC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1699" y="9631722"/>
            <a:ext cx="721951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Ei yhtään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0268" y="9666082"/>
            <a:ext cx="69031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Todella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6548" y="1666326"/>
            <a:ext cx="4869815" cy="42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Mielestäni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meidän ei tarvitse olla </a:t>
            </a: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kapinallisia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kehittäjiä ja haastaa nykyistä toimintatapaa koska…</a:t>
            </a:r>
            <a:endParaRPr sz="1350" spc="15" dirty="0">
              <a:solidFill>
                <a:srgbClr val="047BC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25399" y="1253396"/>
            <a:ext cx="3853179" cy="649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Kokeilin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olla </a:t>
            </a: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kapinallinen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kehittäjä viimeisimmässä projektissani, mutta kohtasin seuraavat </a:t>
            </a: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ongelmat…</a:t>
            </a:r>
            <a:endParaRPr sz="1350" spc="15" dirty="0">
              <a:solidFill>
                <a:srgbClr val="047BC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32040" y="5786817"/>
            <a:ext cx="513080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2800"/>
              </a:lnSpc>
            </a:pPr>
            <a:r>
              <a:rPr lang="fi-FI" sz="1350" spc="10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Olen </a:t>
            </a:r>
            <a:r>
              <a:rPr lang="fi-FI" sz="1350" spc="10" dirty="0">
                <a:solidFill>
                  <a:srgbClr val="047BC1"/>
                </a:solidFill>
                <a:latin typeface="Franklin Gothic Medium"/>
                <a:cs typeface="Franklin Gothic Medium"/>
              </a:rPr>
              <a:t>varma, että voit olla </a:t>
            </a:r>
            <a:r>
              <a:rPr lang="fi-FI" sz="1350" spc="10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kapinallinen </a:t>
            </a:r>
            <a:r>
              <a:rPr lang="fi-FI" sz="1350" spc="10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kehittäjä ja haastaa nykyistä toimintatapaa. Oletko ajatellut kokeilevasi jotain seuraavista…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3947" y="6376416"/>
            <a:ext cx="4356735" cy="42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Älä </a:t>
            </a:r>
            <a:r>
              <a:rPr lang="fi-FI" sz="1350" spc="10" dirty="0">
                <a:solidFill>
                  <a:srgbClr val="047BC1"/>
                </a:solidFill>
                <a:latin typeface="Franklin Gothic Medium"/>
                <a:cs typeface="Franklin Gothic Medium"/>
              </a:rPr>
              <a:t>huolehdi, on hyvä olla kumouksellinen kehittäjä ja haastaa nykyistä toimintatapaa, koska…</a:t>
            </a:r>
            <a:endParaRPr sz="1350" spc="10" dirty="0">
              <a:solidFill>
                <a:srgbClr val="047BC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19545" y="6602845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9545" y="8338587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9545" y="9862360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4934" y="700191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9669" y="665107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0730" y="636338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6701" y="6195548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7529" y="6226285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07962" y="6061492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3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4529" y="605328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3467" y="60876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53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4548" y="613734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8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7252" y="6347755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5814" y="5815429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4661" y="5788607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2"/>
                </a:moveTo>
                <a:lnTo>
                  <a:pt x="1154" y="47112"/>
                </a:lnTo>
                <a:lnTo>
                  <a:pt x="1154" y="0"/>
                </a:lnTo>
                <a:lnTo>
                  <a:pt x="0" y="0"/>
                </a:lnTo>
                <a:lnTo>
                  <a:pt x="0" y="47112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2226" y="6019859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1375" y="5618562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099" y="163"/>
                </a:moveTo>
                <a:lnTo>
                  <a:pt x="26932" y="163"/>
                </a:lnTo>
                <a:lnTo>
                  <a:pt x="27161" y="11147"/>
                </a:lnTo>
                <a:lnTo>
                  <a:pt x="27766" y="30004"/>
                </a:lnTo>
                <a:lnTo>
                  <a:pt x="27840" y="31974"/>
                </a:lnTo>
                <a:lnTo>
                  <a:pt x="28717" y="46935"/>
                </a:lnTo>
                <a:lnTo>
                  <a:pt x="27906" y="30004"/>
                </a:lnTo>
                <a:lnTo>
                  <a:pt x="27099" y="163"/>
                </a:lnTo>
                <a:close/>
              </a:path>
              <a:path w="29210" h="46989">
                <a:moveTo>
                  <a:pt x="27095" y="0"/>
                </a:moveTo>
                <a:lnTo>
                  <a:pt x="0" y="722"/>
                </a:lnTo>
                <a:lnTo>
                  <a:pt x="26932" y="163"/>
                </a:lnTo>
                <a:lnTo>
                  <a:pt x="27099" y="163"/>
                </a:lnTo>
                <a:lnTo>
                  <a:pt x="2709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3969" y="561743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7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48927" y="56189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4997" y="5690217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04963" y="5651189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4747" y="571101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8990" y="5859073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2" y="52654"/>
                </a:lnTo>
                <a:lnTo>
                  <a:pt x="3752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02198" y="5736256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9" y="53516"/>
                </a:lnTo>
                <a:lnTo>
                  <a:pt x="1749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02036" y="572405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1608" y="5622124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5435" y="562201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0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00764" y="562251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46484" y="5623093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5878" y="562074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4400" y="562119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2592" y="562194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969" y="5628711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18" y="0"/>
                </a:lnTo>
              </a:path>
            </a:pathLst>
          </a:custGeom>
          <a:ln w="11441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06018" y="5621752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9056" y="562429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94869" y="582520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98012" y="574385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9"/>
                </a:lnTo>
              </a:path>
            </a:pathLst>
          </a:custGeom>
          <a:ln w="505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48656" y="5628599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5979" y="5620802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63966" y="562076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0325" y="678710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9586" y="660644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11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64222" y="5620406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3013" y="563291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3675" y="564054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1608" y="699888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1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57196" y="562209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0029" y="671847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62992" y="562101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25859" y="700153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70658" y="702085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69024" y="562073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67504" y="5628362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4794" y="185"/>
                </a:moveTo>
                <a:lnTo>
                  <a:pt x="4125" y="215"/>
                </a:lnTo>
                <a:lnTo>
                  <a:pt x="559" y="489"/>
                </a:lnTo>
                <a:lnTo>
                  <a:pt x="0" y="930"/>
                </a:lnTo>
                <a:lnTo>
                  <a:pt x="1816" y="467"/>
                </a:lnTo>
                <a:lnTo>
                  <a:pt x="4794" y="185"/>
                </a:lnTo>
                <a:close/>
              </a:path>
              <a:path w="8889" h="1270">
                <a:moveTo>
                  <a:pt x="8815" y="0"/>
                </a:moveTo>
                <a:lnTo>
                  <a:pt x="4888" y="176"/>
                </a:lnTo>
                <a:lnTo>
                  <a:pt x="881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1323" y="5633276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97753" y="562069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50317" y="562089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18600" y="7006459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57770" y="564161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79272" y="563956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7608" y="5621270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3" y="1397299"/>
                </a:moveTo>
                <a:lnTo>
                  <a:pt x="30491" y="1397299"/>
                </a:lnTo>
                <a:lnTo>
                  <a:pt x="43155" y="1401707"/>
                </a:lnTo>
                <a:lnTo>
                  <a:pt x="55622" y="1401707"/>
                </a:lnTo>
                <a:lnTo>
                  <a:pt x="106943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5" y="1397299"/>
                </a:lnTo>
                <a:lnTo>
                  <a:pt x="142644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1" y="1397299"/>
                </a:moveTo>
                <a:lnTo>
                  <a:pt x="419433" y="1397299"/>
                </a:lnTo>
                <a:lnTo>
                  <a:pt x="430209" y="1401707"/>
                </a:lnTo>
                <a:lnTo>
                  <a:pt x="612426" y="1401707"/>
                </a:lnTo>
                <a:lnTo>
                  <a:pt x="625451" y="1397299"/>
                </a:lnTo>
                <a:close/>
              </a:path>
              <a:path w="5285105" h="1402079">
                <a:moveTo>
                  <a:pt x="1408959" y="1397299"/>
                </a:moveTo>
                <a:lnTo>
                  <a:pt x="655245" y="1397299"/>
                </a:lnTo>
                <a:lnTo>
                  <a:pt x="669845" y="1401707"/>
                </a:lnTo>
                <a:lnTo>
                  <a:pt x="1320629" y="1401707"/>
                </a:lnTo>
                <a:lnTo>
                  <a:pt x="1408959" y="1397299"/>
                </a:lnTo>
                <a:close/>
              </a:path>
              <a:path w="5285105" h="1402079">
                <a:moveTo>
                  <a:pt x="2200659" y="1397299"/>
                </a:moveTo>
                <a:lnTo>
                  <a:pt x="1557806" y="1397299"/>
                </a:lnTo>
                <a:lnTo>
                  <a:pt x="1565529" y="1401707"/>
                </a:lnTo>
                <a:lnTo>
                  <a:pt x="2224925" y="1401707"/>
                </a:lnTo>
                <a:lnTo>
                  <a:pt x="2200659" y="1397299"/>
                </a:lnTo>
                <a:close/>
              </a:path>
              <a:path w="5285105" h="1402079">
                <a:moveTo>
                  <a:pt x="2639195" y="1397299"/>
                </a:moveTo>
                <a:lnTo>
                  <a:pt x="2200659" y="1397299"/>
                </a:lnTo>
                <a:lnTo>
                  <a:pt x="2274134" y="1401707"/>
                </a:lnTo>
                <a:lnTo>
                  <a:pt x="2636429" y="1401707"/>
                </a:lnTo>
                <a:lnTo>
                  <a:pt x="2639195" y="1397299"/>
                </a:lnTo>
                <a:close/>
              </a:path>
              <a:path w="5285105" h="1402079">
                <a:moveTo>
                  <a:pt x="3053732" y="1397299"/>
                </a:moveTo>
                <a:lnTo>
                  <a:pt x="2665475" y="1397299"/>
                </a:lnTo>
                <a:lnTo>
                  <a:pt x="2684003" y="1401707"/>
                </a:lnTo>
                <a:lnTo>
                  <a:pt x="3041765" y="1401707"/>
                </a:lnTo>
                <a:lnTo>
                  <a:pt x="3053732" y="1397299"/>
                </a:lnTo>
                <a:close/>
              </a:path>
              <a:path w="5285105" h="1402079">
                <a:moveTo>
                  <a:pt x="3499451" y="1397299"/>
                </a:moveTo>
                <a:lnTo>
                  <a:pt x="3239759" y="1397299"/>
                </a:lnTo>
                <a:lnTo>
                  <a:pt x="3252002" y="1401707"/>
                </a:lnTo>
                <a:lnTo>
                  <a:pt x="3500362" y="1401707"/>
                </a:lnTo>
                <a:lnTo>
                  <a:pt x="3499451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0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4" y="877169"/>
                </a:moveTo>
                <a:lnTo>
                  <a:pt x="4182" y="877169"/>
                </a:lnTo>
                <a:lnTo>
                  <a:pt x="4802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5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6" y="1084339"/>
                </a:lnTo>
                <a:lnTo>
                  <a:pt x="4061" y="1093155"/>
                </a:lnTo>
                <a:lnTo>
                  <a:pt x="4170" y="1106379"/>
                </a:lnTo>
                <a:lnTo>
                  <a:pt x="3871" y="1110787"/>
                </a:lnTo>
                <a:lnTo>
                  <a:pt x="3584" y="1110787"/>
                </a:lnTo>
                <a:lnTo>
                  <a:pt x="3799" y="1119602"/>
                </a:lnTo>
                <a:lnTo>
                  <a:pt x="4212" y="1146050"/>
                </a:lnTo>
                <a:lnTo>
                  <a:pt x="4636" y="1176905"/>
                </a:lnTo>
                <a:lnTo>
                  <a:pt x="4863" y="1190129"/>
                </a:lnTo>
                <a:lnTo>
                  <a:pt x="5666" y="1234207"/>
                </a:lnTo>
                <a:lnTo>
                  <a:pt x="6749" y="1265063"/>
                </a:lnTo>
                <a:lnTo>
                  <a:pt x="5953" y="1278286"/>
                </a:lnTo>
                <a:lnTo>
                  <a:pt x="5327" y="1287102"/>
                </a:lnTo>
                <a:lnTo>
                  <a:pt x="4870" y="1300326"/>
                </a:lnTo>
                <a:lnTo>
                  <a:pt x="4584" y="1317957"/>
                </a:lnTo>
                <a:lnTo>
                  <a:pt x="4481" y="1331181"/>
                </a:lnTo>
                <a:lnTo>
                  <a:pt x="4501" y="1348812"/>
                </a:lnTo>
                <a:lnTo>
                  <a:pt x="4877" y="1392891"/>
                </a:lnTo>
                <a:lnTo>
                  <a:pt x="17706" y="1397299"/>
                </a:lnTo>
                <a:lnTo>
                  <a:pt x="1384579" y="1397299"/>
                </a:lnTo>
                <a:lnTo>
                  <a:pt x="1387416" y="1392891"/>
                </a:lnTo>
                <a:lnTo>
                  <a:pt x="5196108" y="1392891"/>
                </a:lnTo>
                <a:lnTo>
                  <a:pt x="5188985" y="1388483"/>
                </a:lnTo>
                <a:lnTo>
                  <a:pt x="1268166" y="1388483"/>
                </a:lnTo>
                <a:lnTo>
                  <a:pt x="1258442" y="1384075"/>
                </a:lnTo>
                <a:lnTo>
                  <a:pt x="182981" y="1384075"/>
                </a:lnTo>
                <a:lnTo>
                  <a:pt x="127331" y="1379668"/>
                </a:lnTo>
                <a:lnTo>
                  <a:pt x="25518" y="1379668"/>
                </a:lnTo>
                <a:lnTo>
                  <a:pt x="25258" y="1375260"/>
                </a:lnTo>
                <a:lnTo>
                  <a:pt x="24985" y="1370852"/>
                </a:lnTo>
                <a:lnTo>
                  <a:pt x="24799" y="1366444"/>
                </a:lnTo>
                <a:lnTo>
                  <a:pt x="24116" y="1353220"/>
                </a:lnTo>
                <a:lnTo>
                  <a:pt x="23499" y="1348812"/>
                </a:lnTo>
                <a:lnTo>
                  <a:pt x="22662" y="1348812"/>
                </a:lnTo>
                <a:lnTo>
                  <a:pt x="23918" y="1309141"/>
                </a:lnTo>
                <a:lnTo>
                  <a:pt x="24817" y="1309141"/>
                </a:lnTo>
                <a:lnTo>
                  <a:pt x="24799" y="1300326"/>
                </a:lnTo>
                <a:lnTo>
                  <a:pt x="24597" y="1291510"/>
                </a:lnTo>
                <a:lnTo>
                  <a:pt x="24250" y="1282694"/>
                </a:lnTo>
                <a:lnTo>
                  <a:pt x="23793" y="1278286"/>
                </a:lnTo>
                <a:lnTo>
                  <a:pt x="23263" y="1269470"/>
                </a:lnTo>
                <a:lnTo>
                  <a:pt x="20825" y="1225392"/>
                </a:lnTo>
                <a:lnTo>
                  <a:pt x="20636" y="1194536"/>
                </a:lnTo>
                <a:lnTo>
                  <a:pt x="20892" y="1176905"/>
                </a:lnTo>
                <a:lnTo>
                  <a:pt x="21189" y="1163681"/>
                </a:lnTo>
                <a:lnTo>
                  <a:pt x="21515" y="1154865"/>
                </a:lnTo>
                <a:lnTo>
                  <a:pt x="22208" y="1146050"/>
                </a:lnTo>
                <a:lnTo>
                  <a:pt x="22465" y="1146050"/>
                </a:lnTo>
                <a:lnTo>
                  <a:pt x="21238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199" y="1071116"/>
                </a:lnTo>
                <a:lnTo>
                  <a:pt x="21798" y="982958"/>
                </a:lnTo>
                <a:lnTo>
                  <a:pt x="21978" y="982958"/>
                </a:lnTo>
                <a:lnTo>
                  <a:pt x="21406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1" y="916840"/>
                </a:lnTo>
                <a:lnTo>
                  <a:pt x="19383" y="908024"/>
                </a:lnTo>
                <a:lnTo>
                  <a:pt x="19960" y="908024"/>
                </a:lnTo>
                <a:lnTo>
                  <a:pt x="19284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4" y="1392891"/>
                </a:lnTo>
                <a:lnTo>
                  <a:pt x="1454783" y="1397299"/>
                </a:lnTo>
                <a:lnTo>
                  <a:pt x="5251232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39" y="1384075"/>
                </a:moveTo>
                <a:lnTo>
                  <a:pt x="1286127" y="1384075"/>
                </a:lnTo>
                <a:lnTo>
                  <a:pt x="1268166" y="1388483"/>
                </a:lnTo>
                <a:lnTo>
                  <a:pt x="1451989" y="1388483"/>
                </a:lnTo>
                <a:lnTo>
                  <a:pt x="1498139" y="1384075"/>
                </a:lnTo>
                <a:close/>
              </a:path>
              <a:path w="5285105" h="1402079">
                <a:moveTo>
                  <a:pt x="2204825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1" y="1388483"/>
                </a:lnTo>
                <a:lnTo>
                  <a:pt x="2204825" y="1384075"/>
                </a:lnTo>
                <a:close/>
              </a:path>
              <a:path w="5285105" h="1402079">
                <a:moveTo>
                  <a:pt x="2572834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4" y="1388483"/>
                </a:lnTo>
                <a:lnTo>
                  <a:pt x="2572834" y="1384075"/>
                </a:lnTo>
                <a:close/>
              </a:path>
              <a:path w="5285105" h="1402079">
                <a:moveTo>
                  <a:pt x="2926557" y="1384075"/>
                </a:moveTo>
                <a:lnTo>
                  <a:pt x="2670165" y="1384075"/>
                </a:lnTo>
                <a:lnTo>
                  <a:pt x="2673565" y="1388483"/>
                </a:lnTo>
                <a:lnTo>
                  <a:pt x="2920939" y="1388483"/>
                </a:lnTo>
                <a:lnTo>
                  <a:pt x="2926557" y="1384075"/>
                </a:lnTo>
                <a:close/>
              </a:path>
              <a:path w="5285105" h="1402079">
                <a:moveTo>
                  <a:pt x="3195238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8" y="1388483"/>
                </a:lnTo>
                <a:lnTo>
                  <a:pt x="3195238" y="1384075"/>
                </a:lnTo>
                <a:close/>
              </a:path>
              <a:path w="5285105" h="1402079">
                <a:moveTo>
                  <a:pt x="3370509" y="1384075"/>
                </a:moveTo>
                <a:lnTo>
                  <a:pt x="3274847" y="1384075"/>
                </a:lnTo>
                <a:lnTo>
                  <a:pt x="3263281" y="1388483"/>
                </a:lnTo>
                <a:lnTo>
                  <a:pt x="3378678" y="1388483"/>
                </a:lnTo>
                <a:lnTo>
                  <a:pt x="3370509" y="1384075"/>
                </a:lnTo>
                <a:close/>
              </a:path>
              <a:path w="5285105" h="1402079">
                <a:moveTo>
                  <a:pt x="4418350" y="1384075"/>
                </a:moveTo>
                <a:lnTo>
                  <a:pt x="3486620" y="1384075"/>
                </a:lnTo>
                <a:lnTo>
                  <a:pt x="3497975" y="1388483"/>
                </a:lnTo>
                <a:lnTo>
                  <a:pt x="4432937" y="1388483"/>
                </a:lnTo>
                <a:lnTo>
                  <a:pt x="4418350" y="1384075"/>
                </a:lnTo>
                <a:close/>
              </a:path>
              <a:path w="5285105" h="1402079">
                <a:moveTo>
                  <a:pt x="4837068" y="1384075"/>
                </a:moveTo>
                <a:lnTo>
                  <a:pt x="4458207" y="1384075"/>
                </a:lnTo>
                <a:lnTo>
                  <a:pt x="4463632" y="1388483"/>
                </a:lnTo>
                <a:lnTo>
                  <a:pt x="4842661" y="1388483"/>
                </a:lnTo>
                <a:lnTo>
                  <a:pt x="4837068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6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6" y="1384075"/>
                </a:moveTo>
                <a:lnTo>
                  <a:pt x="4971651" y="1384075"/>
                </a:lnTo>
                <a:lnTo>
                  <a:pt x="4957138" y="1388483"/>
                </a:lnTo>
                <a:lnTo>
                  <a:pt x="5042394" y="1388483"/>
                </a:lnTo>
                <a:lnTo>
                  <a:pt x="5028586" y="1384075"/>
                </a:lnTo>
                <a:close/>
              </a:path>
              <a:path w="5285105" h="1402079">
                <a:moveTo>
                  <a:pt x="308240" y="1379668"/>
                </a:moveTo>
                <a:lnTo>
                  <a:pt x="271625" y="1379668"/>
                </a:lnTo>
                <a:lnTo>
                  <a:pt x="260524" y="1384075"/>
                </a:lnTo>
                <a:lnTo>
                  <a:pt x="308147" y="1384075"/>
                </a:lnTo>
                <a:lnTo>
                  <a:pt x="308240" y="1379668"/>
                </a:lnTo>
                <a:close/>
              </a:path>
              <a:path w="5285105" h="1402079">
                <a:moveTo>
                  <a:pt x="656579" y="1379668"/>
                </a:moveTo>
                <a:lnTo>
                  <a:pt x="401449" y="1379668"/>
                </a:lnTo>
                <a:lnTo>
                  <a:pt x="402824" y="1384075"/>
                </a:lnTo>
                <a:lnTo>
                  <a:pt x="669514" y="1384075"/>
                </a:lnTo>
                <a:lnTo>
                  <a:pt x="656579" y="1379668"/>
                </a:lnTo>
                <a:close/>
              </a:path>
              <a:path w="5285105" h="1402079">
                <a:moveTo>
                  <a:pt x="1037264" y="1379668"/>
                </a:moveTo>
                <a:lnTo>
                  <a:pt x="696161" y="1379668"/>
                </a:lnTo>
                <a:lnTo>
                  <a:pt x="682714" y="1384075"/>
                </a:lnTo>
                <a:lnTo>
                  <a:pt x="1026496" y="1384075"/>
                </a:lnTo>
                <a:lnTo>
                  <a:pt x="103726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09" y="1379668"/>
                </a:lnTo>
                <a:lnTo>
                  <a:pt x="1186520" y="1384075"/>
                </a:lnTo>
                <a:lnTo>
                  <a:pt x="1280331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3" y="1379668"/>
                </a:moveTo>
                <a:lnTo>
                  <a:pt x="1678676" y="1379668"/>
                </a:lnTo>
                <a:lnTo>
                  <a:pt x="1681094" y="1384075"/>
                </a:lnTo>
                <a:lnTo>
                  <a:pt x="1756396" y="1384075"/>
                </a:lnTo>
                <a:lnTo>
                  <a:pt x="1743573" y="1379668"/>
                </a:lnTo>
                <a:close/>
              </a:path>
              <a:path w="5285105" h="1402079">
                <a:moveTo>
                  <a:pt x="1859684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4" y="1379668"/>
                </a:lnTo>
                <a:close/>
              </a:path>
              <a:path w="5285105" h="1402079">
                <a:moveTo>
                  <a:pt x="1996484" y="1379668"/>
                </a:moveTo>
                <a:lnTo>
                  <a:pt x="1990542" y="1379668"/>
                </a:lnTo>
                <a:lnTo>
                  <a:pt x="1993176" y="1384075"/>
                </a:lnTo>
                <a:lnTo>
                  <a:pt x="2021604" y="1384075"/>
                </a:lnTo>
                <a:lnTo>
                  <a:pt x="1996484" y="1379668"/>
                </a:lnTo>
                <a:close/>
              </a:path>
              <a:path w="5285105" h="1402079">
                <a:moveTo>
                  <a:pt x="4030342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7" y="1384075"/>
                </a:lnTo>
                <a:lnTo>
                  <a:pt x="4030342" y="1379668"/>
                </a:lnTo>
                <a:close/>
              </a:path>
              <a:path w="5285105" h="1402079">
                <a:moveTo>
                  <a:pt x="209105" y="1375260"/>
                </a:moveTo>
                <a:lnTo>
                  <a:pt x="188398" y="1375260"/>
                </a:lnTo>
                <a:lnTo>
                  <a:pt x="179245" y="1379668"/>
                </a:lnTo>
                <a:lnTo>
                  <a:pt x="212296" y="1379668"/>
                </a:lnTo>
                <a:lnTo>
                  <a:pt x="209105" y="1375260"/>
                </a:lnTo>
                <a:close/>
              </a:path>
              <a:path w="5285105" h="1402079">
                <a:moveTo>
                  <a:pt x="24817" y="1309141"/>
                </a:moveTo>
                <a:lnTo>
                  <a:pt x="23918" y="1309141"/>
                </a:lnTo>
                <a:lnTo>
                  <a:pt x="23860" y="1322365"/>
                </a:lnTo>
                <a:lnTo>
                  <a:pt x="24213" y="1322365"/>
                </a:lnTo>
                <a:lnTo>
                  <a:pt x="24156" y="1335589"/>
                </a:lnTo>
                <a:lnTo>
                  <a:pt x="24615" y="1317957"/>
                </a:lnTo>
                <a:lnTo>
                  <a:pt x="24817" y="1309141"/>
                </a:lnTo>
                <a:close/>
              </a:path>
              <a:path w="5285105" h="1402079">
                <a:moveTo>
                  <a:pt x="22465" y="1146050"/>
                </a:moveTo>
                <a:lnTo>
                  <a:pt x="22208" y="1146050"/>
                </a:lnTo>
                <a:lnTo>
                  <a:pt x="22553" y="1150458"/>
                </a:lnTo>
                <a:lnTo>
                  <a:pt x="22465" y="1146050"/>
                </a:lnTo>
                <a:close/>
              </a:path>
              <a:path w="5285105" h="1402079">
                <a:moveTo>
                  <a:pt x="22199" y="1071116"/>
                </a:moveTo>
                <a:lnTo>
                  <a:pt x="21915" y="1071116"/>
                </a:lnTo>
                <a:lnTo>
                  <a:pt x="22239" y="1079931"/>
                </a:lnTo>
                <a:lnTo>
                  <a:pt x="22199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0" y="908024"/>
                </a:lnTo>
                <a:lnTo>
                  <a:pt x="21741" y="925655"/>
                </a:lnTo>
                <a:lnTo>
                  <a:pt x="22798" y="916840"/>
                </a:lnTo>
                <a:lnTo>
                  <a:pt x="23515" y="903616"/>
                </a:lnTo>
                <a:lnTo>
                  <a:pt x="23940" y="899208"/>
                </a:lnTo>
                <a:lnTo>
                  <a:pt x="24124" y="890392"/>
                </a:lnTo>
                <a:lnTo>
                  <a:pt x="24114" y="881577"/>
                </a:lnTo>
                <a:lnTo>
                  <a:pt x="23961" y="877169"/>
                </a:lnTo>
                <a:lnTo>
                  <a:pt x="23713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60" y="908024"/>
                </a:moveTo>
                <a:lnTo>
                  <a:pt x="19699" y="908024"/>
                </a:lnTo>
                <a:lnTo>
                  <a:pt x="19827" y="916840"/>
                </a:lnTo>
                <a:lnTo>
                  <a:pt x="19995" y="921248"/>
                </a:lnTo>
                <a:lnTo>
                  <a:pt x="20250" y="921248"/>
                </a:lnTo>
                <a:lnTo>
                  <a:pt x="19960" y="908024"/>
                </a:lnTo>
                <a:close/>
              </a:path>
              <a:path w="5285105" h="1402079">
                <a:moveTo>
                  <a:pt x="750" y="550985"/>
                </a:moveTo>
                <a:lnTo>
                  <a:pt x="169" y="573025"/>
                </a:lnTo>
                <a:lnTo>
                  <a:pt x="38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4" y="599472"/>
                </a:lnTo>
                <a:lnTo>
                  <a:pt x="348" y="599472"/>
                </a:lnTo>
                <a:lnTo>
                  <a:pt x="585" y="603880"/>
                </a:lnTo>
                <a:lnTo>
                  <a:pt x="2608" y="603880"/>
                </a:lnTo>
                <a:lnTo>
                  <a:pt x="2954" y="608288"/>
                </a:lnTo>
                <a:lnTo>
                  <a:pt x="3276" y="608288"/>
                </a:lnTo>
                <a:lnTo>
                  <a:pt x="3565" y="612696"/>
                </a:lnTo>
                <a:lnTo>
                  <a:pt x="3811" y="621511"/>
                </a:lnTo>
                <a:lnTo>
                  <a:pt x="4004" y="630327"/>
                </a:lnTo>
                <a:lnTo>
                  <a:pt x="4135" y="639143"/>
                </a:lnTo>
                <a:lnTo>
                  <a:pt x="3530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3" y="656774"/>
                </a:lnTo>
                <a:lnTo>
                  <a:pt x="55" y="665590"/>
                </a:lnTo>
                <a:lnTo>
                  <a:pt x="36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0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6" y="762564"/>
                </a:lnTo>
                <a:lnTo>
                  <a:pt x="1901" y="775787"/>
                </a:lnTo>
                <a:lnTo>
                  <a:pt x="2192" y="789011"/>
                </a:lnTo>
                <a:lnTo>
                  <a:pt x="2444" y="806642"/>
                </a:lnTo>
                <a:lnTo>
                  <a:pt x="2643" y="819866"/>
                </a:lnTo>
                <a:lnTo>
                  <a:pt x="2774" y="833090"/>
                </a:lnTo>
                <a:lnTo>
                  <a:pt x="2803" y="855129"/>
                </a:lnTo>
                <a:lnTo>
                  <a:pt x="2768" y="863945"/>
                </a:lnTo>
                <a:lnTo>
                  <a:pt x="2602" y="877169"/>
                </a:lnTo>
                <a:lnTo>
                  <a:pt x="2307" y="885984"/>
                </a:lnTo>
                <a:lnTo>
                  <a:pt x="2903" y="881577"/>
                </a:lnTo>
                <a:lnTo>
                  <a:pt x="3539" y="877169"/>
                </a:lnTo>
                <a:lnTo>
                  <a:pt x="19284" y="877169"/>
                </a:lnTo>
                <a:lnTo>
                  <a:pt x="18897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71" y="784603"/>
                </a:lnTo>
                <a:lnTo>
                  <a:pt x="21462" y="775787"/>
                </a:lnTo>
                <a:lnTo>
                  <a:pt x="21053" y="766972"/>
                </a:lnTo>
                <a:lnTo>
                  <a:pt x="21282" y="753748"/>
                </a:lnTo>
                <a:lnTo>
                  <a:pt x="21788" y="736116"/>
                </a:lnTo>
                <a:lnTo>
                  <a:pt x="21895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299" y="718485"/>
                </a:lnTo>
                <a:lnTo>
                  <a:pt x="22331" y="705261"/>
                </a:lnTo>
                <a:lnTo>
                  <a:pt x="22259" y="692037"/>
                </a:lnTo>
                <a:lnTo>
                  <a:pt x="22077" y="678814"/>
                </a:lnTo>
                <a:lnTo>
                  <a:pt x="21759" y="665590"/>
                </a:lnTo>
                <a:lnTo>
                  <a:pt x="22377" y="656774"/>
                </a:lnTo>
                <a:lnTo>
                  <a:pt x="22767" y="647959"/>
                </a:lnTo>
                <a:lnTo>
                  <a:pt x="22974" y="639143"/>
                </a:lnTo>
                <a:lnTo>
                  <a:pt x="23021" y="630327"/>
                </a:lnTo>
                <a:lnTo>
                  <a:pt x="22983" y="599472"/>
                </a:lnTo>
                <a:lnTo>
                  <a:pt x="22885" y="577432"/>
                </a:lnTo>
                <a:lnTo>
                  <a:pt x="25699" y="577432"/>
                </a:lnTo>
                <a:lnTo>
                  <a:pt x="25588" y="573025"/>
                </a:lnTo>
                <a:lnTo>
                  <a:pt x="1489" y="573025"/>
                </a:lnTo>
                <a:lnTo>
                  <a:pt x="1194" y="568617"/>
                </a:lnTo>
                <a:lnTo>
                  <a:pt x="961" y="559801"/>
                </a:lnTo>
                <a:lnTo>
                  <a:pt x="750" y="550985"/>
                </a:lnTo>
                <a:close/>
              </a:path>
              <a:path w="5285105" h="1402079">
                <a:moveTo>
                  <a:pt x="26767" y="766972"/>
                </a:moveTo>
                <a:lnTo>
                  <a:pt x="23456" y="766972"/>
                </a:lnTo>
                <a:lnTo>
                  <a:pt x="24478" y="811050"/>
                </a:lnTo>
                <a:lnTo>
                  <a:pt x="25265" y="802235"/>
                </a:lnTo>
                <a:lnTo>
                  <a:pt x="25874" y="793419"/>
                </a:lnTo>
                <a:lnTo>
                  <a:pt x="26335" y="780195"/>
                </a:lnTo>
                <a:lnTo>
                  <a:pt x="26680" y="771379"/>
                </a:lnTo>
                <a:lnTo>
                  <a:pt x="26767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5" y="731708"/>
                </a:lnTo>
                <a:lnTo>
                  <a:pt x="22270" y="744932"/>
                </a:lnTo>
                <a:lnTo>
                  <a:pt x="22692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3" y="784603"/>
                </a:lnTo>
                <a:lnTo>
                  <a:pt x="23456" y="766972"/>
                </a:lnTo>
                <a:lnTo>
                  <a:pt x="26767" y="766972"/>
                </a:lnTo>
                <a:lnTo>
                  <a:pt x="26941" y="758156"/>
                </a:lnTo>
                <a:lnTo>
                  <a:pt x="27150" y="749340"/>
                </a:lnTo>
                <a:lnTo>
                  <a:pt x="22994" y="749340"/>
                </a:lnTo>
                <a:lnTo>
                  <a:pt x="22551" y="744932"/>
                </a:lnTo>
                <a:lnTo>
                  <a:pt x="22164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9" y="674406"/>
                </a:moveTo>
                <a:lnTo>
                  <a:pt x="28298" y="678814"/>
                </a:lnTo>
                <a:lnTo>
                  <a:pt x="27995" y="683222"/>
                </a:lnTo>
                <a:lnTo>
                  <a:pt x="26710" y="709669"/>
                </a:lnTo>
                <a:lnTo>
                  <a:pt x="26194" y="718485"/>
                </a:lnTo>
                <a:lnTo>
                  <a:pt x="25654" y="727301"/>
                </a:lnTo>
                <a:lnTo>
                  <a:pt x="24548" y="744932"/>
                </a:lnTo>
                <a:lnTo>
                  <a:pt x="24004" y="749340"/>
                </a:lnTo>
                <a:lnTo>
                  <a:pt x="27150" y="749340"/>
                </a:lnTo>
                <a:lnTo>
                  <a:pt x="27537" y="718485"/>
                </a:lnTo>
                <a:lnTo>
                  <a:pt x="27779" y="705261"/>
                </a:lnTo>
                <a:lnTo>
                  <a:pt x="28519" y="674406"/>
                </a:lnTo>
                <a:close/>
              </a:path>
              <a:path w="5285105" h="1402079">
                <a:moveTo>
                  <a:pt x="22893" y="423156"/>
                </a:moveTo>
                <a:lnTo>
                  <a:pt x="8402" y="423156"/>
                </a:lnTo>
                <a:lnTo>
                  <a:pt x="8607" y="431972"/>
                </a:lnTo>
                <a:lnTo>
                  <a:pt x="8476" y="445196"/>
                </a:lnTo>
                <a:lnTo>
                  <a:pt x="8067" y="458420"/>
                </a:lnTo>
                <a:lnTo>
                  <a:pt x="7439" y="471643"/>
                </a:lnTo>
                <a:lnTo>
                  <a:pt x="6652" y="484867"/>
                </a:lnTo>
                <a:lnTo>
                  <a:pt x="5764" y="498091"/>
                </a:lnTo>
                <a:lnTo>
                  <a:pt x="3923" y="528946"/>
                </a:lnTo>
                <a:lnTo>
                  <a:pt x="3088" y="542169"/>
                </a:lnTo>
                <a:lnTo>
                  <a:pt x="2389" y="550985"/>
                </a:lnTo>
                <a:lnTo>
                  <a:pt x="1884" y="564209"/>
                </a:lnTo>
                <a:lnTo>
                  <a:pt x="1489" y="573025"/>
                </a:lnTo>
                <a:lnTo>
                  <a:pt x="25588" y="573025"/>
                </a:lnTo>
                <a:lnTo>
                  <a:pt x="23529" y="528946"/>
                </a:lnTo>
                <a:lnTo>
                  <a:pt x="22891" y="520130"/>
                </a:lnTo>
                <a:lnTo>
                  <a:pt x="22256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3" y="431972"/>
                </a:lnTo>
                <a:lnTo>
                  <a:pt x="26448" y="427564"/>
                </a:lnTo>
                <a:lnTo>
                  <a:pt x="23115" y="427564"/>
                </a:lnTo>
                <a:lnTo>
                  <a:pt x="22893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38" y="264473"/>
                </a:lnTo>
                <a:lnTo>
                  <a:pt x="8918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5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6" y="379078"/>
                </a:lnTo>
                <a:lnTo>
                  <a:pt x="7202" y="392301"/>
                </a:lnTo>
                <a:lnTo>
                  <a:pt x="6983" y="409933"/>
                </a:lnTo>
                <a:lnTo>
                  <a:pt x="6920" y="427564"/>
                </a:lnTo>
                <a:lnTo>
                  <a:pt x="7054" y="440788"/>
                </a:lnTo>
                <a:lnTo>
                  <a:pt x="8402" y="423156"/>
                </a:lnTo>
                <a:lnTo>
                  <a:pt x="22893" y="423156"/>
                </a:lnTo>
                <a:lnTo>
                  <a:pt x="22704" y="414341"/>
                </a:lnTo>
                <a:lnTo>
                  <a:pt x="22554" y="405525"/>
                </a:lnTo>
                <a:lnTo>
                  <a:pt x="22450" y="392301"/>
                </a:lnTo>
                <a:lnTo>
                  <a:pt x="22629" y="379078"/>
                </a:lnTo>
                <a:lnTo>
                  <a:pt x="22756" y="365854"/>
                </a:lnTo>
                <a:lnTo>
                  <a:pt x="22835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1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8" y="427564"/>
                </a:lnTo>
                <a:lnTo>
                  <a:pt x="26465" y="414341"/>
                </a:lnTo>
                <a:lnTo>
                  <a:pt x="26390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5" y="8815"/>
                </a:moveTo>
                <a:lnTo>
                  <a:pt x="8570" y="8815"/>
                </a:lnTo>
                <a:lnTo>
                  <a:pt x="8517" y="30855"/>
                </a:lnTo>
                <a:lnTo>
                  <a:pt x="8428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8" y="92565"/>
                </a:lnTo>
                <a:lnTo>
                  <a:pt x="7324" y="110197"/>
                </a:lnTo>
                <a:lnTo>
                  <a:pt x="7082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69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1" y="211578"/>
                </a:lnTo>
                <a:lnTo>
                  <a:pt x="7030" y="220394"/>
                </a:lnTo>
                <a:lnTo>
                  <a:pt x="6681" y="242433"/>
                </a:lnTo>
                <a:lnTo>
                  <a:pt x="6022" y="273288"/>
                </a:lnTo>
                <a:lnTo>
                  <a:pt x="8138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3" y="215986"/>
                </a:lnTo>
                <a:lnTo>
                  <a:pt x="20942" y="202762"/>
                </a:lnTo>
                <a:lnTo>
                  <a:pt x="21146" y="189539"/>
                </a:lnTo>
                <a:lnTo>
                  <a:pt x="21351" y="180723"/>
                </a:lnTo>
                <a:lnTo>
                  <a:pt x="21558" y="176315"/>
                </a:lnTo>
                <a:lnTo>
                  <a:pt x="22656" y="176315"/>
                </a:lnTo>
                <a:lnTo>
                  <a:pt x="20973" y="141052"/>
                </a:lnTo>
                <a:lnTo>
                  <a:pt x="21026" y="127828"/>
                </a:lnTo>
                <a:lnTo>
                  <a:pt x="21920" y="127828"/>
                </a:lnTo>
                <a:lnTo>
                  <a:pt x="21773" y="123420"/>
                </a:lnTo>
                <a:lnTo>
                  <a:pt x="21428" y="119012"/>
                </a:lnTo>
                <a:lnTo>
                  <a:pt x="21045" y="114605"/>
                </a:lnTo>
                <a:lnTo>
                  <a:pt x="20639" y="114605"/>
                </a:lnTo>
                <a:lnTo>
                  <a:pt x="20222" y="110197"/>
                </a:lnTo>
                <a:lnTo>
                  <a:pt x="19809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1" y="88157"/>
                </a:lnTo>
                <a:lnTo>
                  <a:pt x="18000" y="70526"/>
                </a:lnTo>
                <a:lnTo>
                  <a:pt x="17732" y="61710"/>
                </a:lnTo>
                <a:lnTo>
                  <a:pt x="17923" y="44078"/>
                </a:lnTo>
                <a:lnTo>
                  <a:pt x="18113" y="35263"/>
                </a:lnTo>
                <a:lnTo>
                  <a:pt x="18262" y="30855"/>
                </a:lnTo>
                <a:lnTo>
                  <a:pt x="18747" y="22039"/>
                </a:lnTo>
                <a:lnTo>
                  <a:pt x="271275" y="22039"/>
                </a:lnTo>
                <a:lnTo>
                  <a:pt x="283840" y="17631"/>
                </a:lnTo>
                <a:lnTo>
                  <a:pt x="394548" y="17631"/>
                </a:lnTo>
                <a:lnTo>
                  <a:pt x="406621" y="13223"/>
                </a:lnTo>
                <a:lnTo>
                  <a:pt x="393517" y="13223"/>
                </a:lnTo>
                <a:lnTo>
                  <a:pt x="481315" y="8815"/>
                </a:lnTo>
                <a:close/>
              </a:path>
              <a:path w="5285105" h="1402079">
                <a:moveTo>
                  <a:pt x="22656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7" y="185131"/>
                </a:lnTo>
                <a:lnTo>
                  <a:pt x="22656" y="176315"/>
                </a:lnTo>
                <a:close/>
              </a:path>
              <a:path w="5285105" h="1402079">
                <a:moveTo>
                  <a:pt x="21920" y="127828"/>
                </a:moveTo>
                <a:lnTo>
                  <a:pt x="21026" y="127828"/>
                </a:lnTo>
                <a:lnTo>
                  <a:pt x="22066" y="132236"/>
                </a:lnTo>
                <a:lnTo>
                  <a:pt x="21920" y="127828"/>
                </a:lnTo>
                <a:close/>
              </a:path>
              <a:path w="5285105" h="1402079">
                <a:moveTo>
                  <a:pt x="2413014" y="22039"/>
                </a:moveTo>
                <a:lnTo>
                  <a:pt x="2366876" y="22039"/>
                </a:lnTo>
                <a:lnTo>
                  <a:pt x="2374003" y="26447"/>
                </a:lnTo>
                <a:lnTo>
                  <a:pt x="2412983" y="26447"/>
                </a:lnTo>
                <a:lnTo>
                  <a:pt x="2413014" y="22039"/>
                </a:lnTo>
                <a:close/>
              </a:path>
              <a:path w="5285105" h="1402079">
                <a:moveTo>
                  <a:pt x="2522247" y="23225"/>
                </a:moveTo>
                <a:lnTo>
                  <a:pt x="2412983" y="26447"/>
                </a:lnTo>
                <a:lnTo>
                  <a:pt x="2498682" y="26447"/>
                </a:lnTo>
                <a:lnTo>
                  <a:pt x="2522247" y="23225"/>
                </a:lnTo>
                <a:close/>
              </a:path>
              <a:path w="5285105" h="1402079">
                <a:moveTo>
                  <a:pt x="2835773" y="8815"/>
                </a:moveTo>
                <a:lnTo>
                  <a:pt x="2502893" y="8815"/>
                </a:lnTo>
                <a:lnTo>
                  <a:pt x="2490857" y="13223"/>
                </a:lnTo>
                <a:lnTo>
                  <a:pt x="2436481" y="13223"/>
                </a:lnTo>
                <a:lnTo>
                  <a:pt x="2421956" y="17631"/>
                </a:lnTo>
                <a:lnTo>
                  <a:pt x="2597769" y="17631"/>
                </a:lnTo>
                <a:lnTo>
                  <a:pt x="2591305" y="22039"/>
                </a:lnTo>
                <a:lnTo>
                  <a:pt x="2839343" y="22039"/>
                </a:lnTo>
                <a:lnTo>
                  <a:pt x="2853159" y="26447"/>
                </a:lnTo>
                <a:lnTo>
                  <a:pt x="2863196" y="26447"/>
                </a:lnTo>
                <a:lnTo>
                  <a:pt x="2847354" y="22039"/>
                </a:lnTo>
                <a:lnTo>
                  <a:pt x="2837325" y="17631"/>
                </a:lnTo>
                <a:lnTo>
                  <a:pt x="2833375" y="13223"/>
                </a:lnTo>
                <a:lnTo>
                  <a:pt x="2835773" y="8815"/>
                </a:lnTo>
                <a:close/>
              </a:path>
              <a:path w="5285105" h="1402079">
                <a:moveTo>
                  <a:pt x="2562467" y="22039"/>
                </a:moveTo>
                <a:lnTo>
                  <a:pt x="2530921" y="22039"/>
                </a:lnTo>
                <a:lnTo>
                  <a:pt x="2522247" y="23225"/>
                </a:lnTo>
                <a:lnTo>
                  <a:pt x="2562467" y="22039"/>
                </a:lnTo>
                <a:close/>
              </a:path>
              <a:path w="5285105" h="1402079">
                <a:moveTo>
                  <a:pt x="350431" y="21201"/>
                </a:moveTo>
                <a:lnTo>
                  <a:pt x="350922" y="22039"/>
                </a:lnTo>
                <a:lnTo>
                  <a:pt x="366067" y="22039"/>
                </a:lnTo>
                <a:lnTo>
                  <a:pt x="350431" y="21201"/>
                </a:lnTo>
                <a:close/>
              </a:path>
              <a:path w="5285105" h="1402079">
                <a:moveTo>
                  <a:pt x="454448" y="17631"/>
                </a:moveTo>
                <a:lnTo>
                  <a:pt x="430942" y="17631"/>
                </a:lnTo>
                <a:lnTo>
                  <a:pt x="427283" y="22039"/>
                </a:lnTo>
                <a:lnTo>
                  <a:pt x="438306" y="22039"/>
                </a:lnTo>
                <a:lnTo>
                  <a:pt x="454448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48" y="17631"/>
                </a:lnTo>
                <a:lnTo>
                  <a:pt x="476850" y="22039"/>
                </a:lnTo>
                <a:lnTo>
                  <a:pt x="634586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9" y="17631"/>
                </a:lnTo>
                <a:lnTo>
                  <a:pt x="784682" y="22039"/>
                </a:lnTo>
                <a:lnTo>
                  <a:pt x="948516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49" y="17631"/>
                </a:moveTo>
                <a:lnTo>
                  <a:pt x="1041373" y="17631"/>
                </a:lnTo>
                <a:lnTo>
                  <a:pt x="1039834" y="22039"/>
                </a:lnTo>
                <a:lnTo>
                  <a:pt x="1055797" y="22039"/>
                </a:lnTo>
                <a:lnTo>
                  <a:pt x="1066849" y="17631"/>
                </a:lnTo>
                <a:close/>
              </a:path>
              <a:path w="5285105" h="1402079">
                <a:moveTo>
                  <a:pt x="1439388" y="17631"/>
                </a:moveTo>
                <a:lnTo>
                  <a:pt x="1185000" y="17631"/>
                </a:lnTo>
                <a:lnTo>
                  <a:pt x="1193284" y="22039"/>
                </a:lnTo>
                <a:lnTo>
                  <a:pt x="1423665" y="22039"/>
                </a:lnTo>
                <a:lnTo>
                  <a:pt x="1439388" y="17631"/>
                </a:lnTo>
                <a:close/>
              </a:path>
              <a:path w="5285105" h="1402079">
                <a:moveTo>
                  <a:pt x="1483901" y="21451"/>
                </a:moveTo>
                <a:lnTo>
                  <a:pt x="1476135" y="22039"/>
                </a:lnTo>
                <a:lnTo>
                  <a:pt x="1482059" y="22039"/>
                </a:lnTo>
                <a:lnTo>
                  <a:pt x="1483901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4" y="17631"/>
                </a:moveTo>
                <a:lnTo>
                  <a:pt x="1736494" y="17631"/>
                </a:lnTo>
                <a:lnTo>
                  <a:pt x="1742888" y="22039"/>
                </a:lnTo>
                <a:lnTo>
                  <a:pt x="1802687" y="22039"/>
                </a:lnTo>
                <a:lnTo>
                  <a:pt x="1806014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9" y="17631"/>
                </a:lnTo>
                <a:lnTo>
                  <a:pt x="1847219" y="22039"/>
                </a:lnTo>
                <a:lnTo>
                  <a:pt x="1925745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3" y="17631"/>
                </a:moveTo>
                <a:lnTo>
                  <a:pt x="1935433" y="17631"/>
                </a:lnTo>
                <a:lnTo>
                  <a:pt x="1925745" y="18115"/>
                </a:lnTo>
                <a:lnTo>
                  <a:pt x="1930386" y="22039"/>
                </a:lnTo>
                <a:lnTo>
                  <a:pt x="2090590" y="22039"/>
                </a:lnTo>
                <a:lnTo>
                  <a:pt x="2101093" y="17631"/>
                </a:lnTo>
                <a:close/>
              </a:path>
              <a:path w="5285105" h="1402079">
                <a:moveTo>
                  <a:pt x="2258504" y="17631"/>
                </a:moveTo>
                <a:lnTo>
                  <a:pt x="2213249" y="17631"/>
                </a:lnTo>
                <a:lnTo>
                  <a:pt x="2219110" y="22039"/>
                </a:lnTo>
                <a:lnTo>
                  <a:pt x="2249231" y="22039"/>
                </a:lnTo>
                <a:lnTo>
                  <a:pt x="2258504" y="17631"/>
                </a:lnTo>
                <a:close/>
              </a:path>
              <a:path w="5285105" h="1402079">
                <a:moveTo>
                  <a:pt x="2456526" y="17631"/>
                </a:moveTo>
                <a:lnTo>
                  <a:pt x="2363887" y="17631"/>
                </a:lnTo>
                <a:lnTo>
                  <a:pt x="2350004" y="22039"/>
                </a:lnTo>
                <a:lnTo>
                  <a:pt x="2444870" y="22039"/>
                </a:lnTo>
                <a:lnTo>
                  <a:pt x="2456526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7" y="17631"/>
                </a:moveTo>
                <a:lnTo>
                  <a:pt x="3000312" y="17631"/>
                </a:lnTo>
                <a:lnTo>
                  <a:pt x="3004701" y="22039"/>
                </a:lnTo>
                <a:lnTo>
                  <a:pt x="3096472" y="22039"/>
                </a:lnTo>
                <a:lnTo>
                  <a:pt x="3093277" y="17631"/>
                </a:lnTo>
                <a:close/>
              </a:path>
              <a:path w="5285105" h="1402079">
                <a:moveTo>
                  <a:pt x="3620110" y="17631"/>
                </a:moveTo>
                <a:lnTo>
                  <a:pt x="3612041" y="17631"/>
                </a:lnTo>
                <a:lnTo>
                  <a:pt x="3615458" y="22039"/>
                </a:lnTo>
                <a:lnTo>
                  <a:pt x="3620110" y="17631"/>
                </a:lnTo>
                <a:close/>
              </a:path>
              <a:path w="5285105" h="1402079">
                <a:moveTo>
                  <a:pt x="1648560" y="8815"/>
                </a:moveTo>
                <a:lnTo>
                  <a:pt x="481315" y="8815"/>
                </a:lnTo>
                <a:lnTo>
                  <a:pt x="485842" y="13223"/>
                </a:lnTo>
                <a:lnTo>
                  <a:pt x="884632" y="13223"/>
                </a:lnTo>
                <a:lnTo>
                  <a:pt x="870966" y="17631"/>
                </a:lnTo>
                <a:lnTo>
                  <a:pt x="1495878" y="17631"/>
                </a:lnTo>
                <a:lnTo>
                  <a:pt x="1483901" y="21451"/>
                </a:lnTo>
                <a:lnTo>
                  <a:pt x="1648554" y="8997"/>
                </a:lnTo>
                <a:lnTo>
                  <a:pt x="1648560" y="8815"/>
                </a:lnTo>
                <a:close/>
              </a:path>
              <a:path w="5285105" h="1402079">
                <a:moveTo>
                  <a:pt x="348340" y="17631"/>
                </a:moveTo>
                <a:lnTo>
                  <a:pt x="283840" y="17631"/>
                </a:lnTo>
                <a:lnTo>
                  <a:pt x="350431" y="21201"/>
                </a:lnTo>
                <a:lnTo>
                  <a:pt x="348340" y="17631"/>
                </a:lnTo>
                <a:close/>
              </a:path>
              <a:path w="5285105" h="1402079">
                <a:moveTo>
                  <a:pt x="1935433" y="17631"/>
                </a:moveTo>
                <a:lnTo>
                  <a:pt x="1925172" y="17631"/>
                </a:lnTo>
                <a:lnTo>
                  <a:pt x="1925745" y="18115"/>
                </a:lnTo>
                <a:lnTo>
                  <a:pt x="1935433" y="17631"/>
                </a:lnTo>
                <a:close/>
              </a:path>
              <a:path w="5285105" h="1402079">
                <a:moveTo>
                  <a:pt x="456653" y="13223"/>
                </a:moveTo>
                <a:lnTo>
                  <a:pt x="446058" y="13223"/>
                </a:lnTo>
                <a:lnTo>
                  <a:pt x="428985" y="17631"/>
                </a:lnTo>
                <a:lnTo>
                  <a:pt x="468931" y="17631"/>
                </a:lnTo>
                <a:lnTo>
                  <a:pt x="456653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6" y="13223"/>
                </a:lnTo>
                <a:lnTo>
                  <a:pt x="484292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6" y="13223"/>
                </a:moveTo>
                <a:lnTo>
                  <a:pt x="1654675" y="13223"/>
                </a:lnTo>
                <a:lnTo>
                  <a:pt x="1656667" y="17631"/>
                </a:lnTo>
                <a:lnTo>
                  <a:pt x="2171555" y="17631"/>
                </a:lnTo>
                <a:lnTo>
                  <a:pt x="2184466" y="13223"/>
                </a:lnTo>
                <a:close/>
              </a:path>
              <a:path w="5285105" h="1402079">
                <a:moveTo>
                  <a:pt x="2315073" y="13223"/>
                </a:moveTo>
                <a:lnTo>
                  <a:pt x="2215156" y="13223"/>
                </a:lnTo>
                <a:lnTo>
                  <a:pt x="2214160" y="17631"/>
                </a:lnTo>
                <a:lnTo>
                  <a:pt x="2302527" y="17631"/>
                </a:lnTo>
                <a:lnTo>
                  <a:pt x="2315073" y="13223"/>
                </a:lnTo>
                <a:close/>
              </a:path>
              <a:path w="5285105" h="1402079">
                <a:moveTo>
                  <a:pt x="3209373" y="13223"/>
                </a:moveTo>
                <a:lnTo>
                  <a:pt x="2995858" y="13223"/>
                </a:lnTo>
                <a:lnTo>
                  <a:pt x="2991360" y="17631"/>
                </a:lnTo>
                <a:lnTo>
                  <a:pt x="3197477" y="17631"/>
                </a:lnTo>
                <a:lnTo>
                  <a:pt x="3209373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3" y="13223"/>
                </a:lnTo>
                <a:lnTo>
                  <a:pt x="3485060" y="17631"/>
                </a:lnTo>
                <a:lnTo>
                  <a:pt x="3605516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1" y="13223"/>
                </a:lnTo>
                <a:lnTo>
                  <a:pt x="4281816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57" y="8815"/>
                </a:moveTo>
                <a:lnTo>
                  <a:pt x="1650952" y="8815"/>
                </a:lnTo>
                <a:lnTo>
                  <a:pt x="1648554" y="8997"/>
                </a:lnTo>
                <a:lnTo>
                  <a:pt x="1648427" y="13223"/>
                </a:lnTo>
                <a:lnTo>
                  <a:pt x="2355788" y="13223"/>
                </a:lnTo>
                <a:lnTo>
                  <a:pt x="2370257" y="8815"/>
                </a:lnTo>
                <a:close/>
              </a:path>
              <a:path w="5285105" h="1402079">
                <a:moveTo>
                  <a:pt x="3678909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8" y="13223"/>
                </a:lnTo>
                <a:lnTo>
                  <a:pt x="3678909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1" y="8815"/>
                </a:lnTo>
                <a:lnTo>
                  <a:pt x="4090949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2" y="8815"/>
                </a:moveTo>
                <a:lnTo>
                  <a:pt x="1648560" y="8815"/>
                </a:lnTo>
                <a:lnTo>
                  <a:pt x="1648554" y="8997"/>
                </a:lnTo>
                <a:lnTo>
                  <a:pt x="1650952" y="8815"/>
                </a:lnTo>
                <a:close/>
              </a:path>
              <a:path w="5285105" h="1402079">
                <a:moveTo>
                  <a:pt x="372412" y="4407"/>
                </a:moveTo>
                <a:lnTo>
                  <a:pt x="242178" y="4407"/>
                </a:lnTo>
                <a:lnTo>
                  <a:pt x="231392" y="8815"/>
                </a:lnTo>
                <a:lnTo>
                  <a:pt x="384735" y="8815"/>
                </a:lnTo>
                <a:lnTo>
                  <a:pt x="372412" y="4407"/>
                </a:lnTo>
                <a:close/>
              </a:path>
              <a:path w="5285105" h="1402079">
                <a:moveTo>
                  <a:pt x="882074" y="4407"/>
                </a:moveTo>
                <a:lnTo>
                  <a:pt x="506300" y="4407"/>
                </a:lnTo>
                <a:lnTo>
                  <a:pt x="502570" y="8815"/>
                </a:lnTo>
                <a:lnTo>
                  <a:pt x="889552" y="8815"/>
                </a:lnTo>
                <a:lnTo>
                  <a:pt x="882074" y="4407"/>
                </a:lnTo>
                <a:close/>
              </a:path>
              <a:path w="5285105" h="1402079">
                <a:moveTo>
                  <a:pt x="1232937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3" y="8815"/>
                </a:lnTo>
                <a:lnTo>
                  <a:pt x="1232937" y="4407"/>
                </a:lnTo>
                <a:close/>
              </a:path>
              <a:path w="5285105" h="1402079">
                <a:moveTo>
                  <a:pt x="1618090" y="4407"/>
                </a:moveTo>
                <a:lnTo>
                  <a:pt x="1579289" y="4407"/>
                </a:lnTo>
                <a:lnTo>
                  <a:pt x="1570710" y="8815"/>
                </a:lnTo>
                <a:lnTo>
                  <a:pt x="1618717" y="8815"/>
                </a:lnTo>
                <a:lnTo>
                  <a:pt x="1618090" y="4407"/>
                </a:lnTo>
                <a:close/>
              </a:path>
              <a:path w="5285105" h="1402079">
                <a:moveTo>
                  <a:pt x="1725273" y="4407"/>
                </a:moveTo>
                <a:lnTo>
                  <a:pt x="1658177" y="8815"/>
                </a:lnTo>
                <a:lnTo>
                  <a:pt x="1749618" y="8815"/>
                </a:lnTo>
                <a:lnTo>
                  <a:pt x="1725273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5" y="4407"/>
                </a:moveTo>
                <a:lnTo>
                  <a:pt x="4076175" y="4407"/>
                </a:lnTo>
                <a:lnTo>
                  <a:pt x="4089890" y="8815"/>
                </a:lnTo>
                <a:lnTo>
                  <a:pt x="4203929" y="8815"/>
                </a:lnTo>
                <a:lnTo>
                  <a:pt x="4201535" y="4407"/>
                </a:lnTo>
                <a:close/>
              </a:path>
              <a:path w="5285105" h="1402079">
                <a:moveTo>
                  <a:pt x="4240585" y="5173"/>
                </a:moveTo>
                <a:lnTo>
                  <a:pt x="4203929" y="8815"/>
                </a:lnTo>
                <a:lnTo>
                  <a:pt x="4240291" y="8815"/>
                </a:lnTo>
                <a:lnTo>
                  <a:pt x="4240585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9" y="4407"/>
                </a:lnTo>
                <a:lnTo>
                  <a:pt x="4265598" y="8815"/>
                </a:lnTo>
                <a:lnTo>
                  <a:pt x="4541348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5" y="4407"/>
                </a:moveTo>
                <a:lnTo>
                  <a:pt x="4240647" y="4407"/>
                </a:lnTo>
                <a:lnTo>
                  <a:pt x="4240585" y="5173"/>
                </a:lnTo>
                <a:lnTo>
                  <a:pt x="4248285" y="4407"/>
                </a:lnTo>
                <a:close/>
              </a:path>
              <a:path w="5285105" h="1402079">
                <a:moveTo>
                  <a:pt x="583042" y="0"/>
                </a:moveTo>
                <a:lnTo>
                  <a:pt x="549521" y="0"/>
                </a:lnTo>
                <a:lnTo>
                  <a:pt x="532703" y="4407"/>
                </a:lnTo>
                <a:lnTo>
                  <a:pt x="581593" y="4407"/>
                </a:lnTo>
                <a:lnTo>
                  <a:pt x="583042" y="0"/>
                </a:lnTo>
                <a:close/>
              </a:path>
              <a:path w="5285105" h="1402079">
                <a:moveTo>
                  <a:pt x="3394535" y="0"/>
                </a:moveTo>
                <a:lnTo>
                  <a:pt x="2883488" y="0"/>
                </a:lnTo>
                <a:lnTo>
                  <a:pt x="2871135" y="4407"/>
                </a:lnTo>
                <a:lnTo>
                  <a:pt x="3420171" y="4407"/>
                </a:lnTo>
                <a:lnTo>
                  <a:pt x="3394535" y="0"/>
                </a:lnTo>
                <a:close/>
              </a:path>
              <a:path w="5285105" h="1402079">
                <a:moveTo>
                  <a:pt x="4117500" y="0"/>
                </a:moveTo>
                <a:lnTo>
                  <a:pt x="3964223" y="0"/>
                </a:lnTo>
                <a:lnTo>
                  <a:pt x="3955570" y="4407"/>
                </a:lnTo>
                <a:lnTo>
                  <a:pt x="4129735" y="4407"/>
                </a:lnTo>
                <a:lnTo>
                  <a:pt x="4117500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5" y="0"/>
                </a:lnTo>
                <a:lnTo>
                  <a:pt x="4361594" y="4407"/>
                </a:lnTo>
                <a:lnTo>
                  <a:pt x="4453837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5" y="1004"/>
                </a:moveTo>
                <a:lnTo>
                  <a:pt x="4640386" y="4407"/>
                </a:lnTo>
                <a:lnTo>
                  <a:pt x="4652282" y="4407"/>
                </a:lnTo>
                <a:lnTo>
                  <a:pt x="4640055" y="1004"/>
                </a:lnTo>
                <a:close/>
              </a:path>
              <a:path w="5285105" h="1402079">
                <a:moveTo>
                  <a:pt x="4639957" y="0"/>
                </a:moveTo>
                <a:lnTo>
                  <a:pt x="4636448" y="0"/>
                </a:lnTo>
                <a:lnTo>
                  <a:pt x="4640055" y="1004"/>
                </a:lnTo>
                <a:lnTo>
                  <a:pt x="4639957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8745" y="563966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47804" y="7000052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18589" y="56410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49565" y="5620404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2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7291" y="56323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41650" y="562710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16692" y="562743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65307" y="562125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37993" y="563169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04313" y="5631308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72170" y="563089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42000" y="563315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70582" y="563156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78122" y="5636506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93426" y="5638450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55273" y="5629453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72683" y="5643155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5" y="0"/>
                </a:lnTo>
              </a:path>
            </a:pathLst>
          </a:custGeom>
          <a:ln w="3501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24128" y="564093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71565" y="702333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57006" y="702125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3662" y="624342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0597" y="682103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2"/>
                </a:lnTo>
                <a:lnTo>
                  <a:pt x="2530" y="10384"/>
                </a:lnTo>
                <a:lnTo>
                  <a:pt x="2587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2186" y="699650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04934" y="1025604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99669" y="990520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00730" y="9617503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06701" y="9449673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693"/>
                </a:moveTo>
                <a:lnTo>
                  <a:pt x="901" y="39693"/>
                </a:lnTo>
                <a:lnTo>
                  <a:pt x="901" y="0"/>
                </a:lnTo>
                <a:lnTo>
                  <a:pt x="0" y="0"/>
                </a:lnTo>
                <a:lnTo>
                  <a:pt x="0" y="39693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07529" y="9480408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4"/>
                </a:moveTo>
                <a:lnTo>
                  <a:pt x="467" y="15714"/>
                </a:lnTo>
                <a:lnTo>
                  <a:pt x="467" y="0"/>
                </a:lnTo>
                <a:lnTo>
                  <a:pt x="0" y="0"/>
                </a:lnTo>
                <a:lnTo>
                  <a:pt x="0" y="15714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07962" y="931561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3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04529" y="930740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03467" y="93417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04548" y="9391470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9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97252" y="9601877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8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05814" y="9069554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04661" y="9042728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4" y="47113"/>
                </a:lnTo>
                <a:lnTo>
                  <a:pt x="1154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2226" y="9273981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6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81375" y="8872684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099" y="163"/>
                </a:moveTo>
                <a:lnTo>
                  <a:pt x="26932" y="163"/>
                </a:lnTo>
                <a:lnTo>
                  <a:pt x="27161" y="11147"/>
                </a:lnTo>
                <a:lnTo>
                  <a:pt x="27767" y="30008"/>
                </a:lnTo>
                <a:lnTo>
                  <a:pt x="27840" y="31979"/>
                </a:lnTo>
                <a:lnTo>
                  <a:pt x="28717" y="46935"/>
                </a:lnTo>
                <a:lnTo>
                  <a:pt x="27906" y="30008"/>
                </a:lnTo>
                <a:lnTo>
                  <a:pt x="27099" y="163"/>
                </a:lnTo>
                <a:close/>
              </a:path>
              <a:path w="29210" h="46990">
                <a:moveTo>
                  <a:pt x="27095" y="0"/>
                </a:moveTo>
                <a:lnTo>
                  <a:pt x="0" y="722"/>
                </a:lnTo>
                <a:lnTo>
                  <a:pt x="26932" y="163"/>
                </a:lnTo>
                <a:lnTo>
                  <a:pt x="27099" y="163"/>
                </a:lnTo>
                <a:lnTo>
                  <a:pt x="2709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93969" y="8871560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7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48927" y="88730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04997" y="8944338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04963" y="8905312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8"/>
                </a:moveTo>
                <a:lnTo>
                  <a:pt x="165" y="39678"/>
                </a:lnTo>
                <a:lnTo>
                  <a:pt x="165" y="0"/>
                </a:lnTo>
                <a:lnTo>
                  <a:pt x="0" y="0"/>
                </a:lnTo>
                <a:lnTo>
                  <a:pt x="0" y="3967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04747" y="896513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98990" y="9113196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3"/>
                </a:moveTo>
                <a:lnTo>
                  <a:pt x="3752" y="52653"/>
                </a:lnTo>
                <a:lnTo>
                  <a:pt x="3752" y="0"/>
                </a:lnTo>
                <a:lnTo>
                  <a:pt x="0" y="0"/>
                </a:lnTo>
                <a:lnTo>
                  <a:pt x="0" y="52653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02198" y="8990378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20"/>
                </a:moveTo>
                <a:lnTo>
                  <a:pt x="1749" y="53520"/>
                </a:lnTo>
                <a:lnTo>
                  <a:pt x="1749" y="0"/>
                </a:lnTo>
                <a:lnTo>
                  <a:pt x="0" y="0"/>
                </a:lnTo>
                <a:lnTo>
                  <a:pt x="0" y="5352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02036" y="897817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71608" y="887624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35435" y="887613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0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00764" y="887663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46484" y="8877215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75878" y="887487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24400" y="887532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02592" y="887607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66969" y="888283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18" y="0"/>
                </a:lnTo>
              </a:path>
            </a:pathLst>
          </a:custGeom>
          <a:ln w="1143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06018" y="887587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19056" y="887842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94869" y="907932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8012" y="8997981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6"/>
                </a:lnTo>
              </a:path>
            </a:pathLst>
          </a:custGeom>
          <a:ln w="505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48656" y="8882722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55979" y="8874924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63966" y="8874883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0325" y="1004123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9586" y="986056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121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64222" y="8874528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3013" y="88870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3675" y="889466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1608" y="1025301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1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57196" y="887622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0029" y="99725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3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962992" y="8875138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25859" y="1025566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70658" y="102749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9024" y="887485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7504" y="8882488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4704" y="189"/>
                </a:moveTo>
                <a:lnTo>
                  <a:pt x="4125" y="215"/>
                </a:lnTo>
                <a:lnTo>
                  <a:pt x="559" y="484"/>
                </a:lnTo>
                <a:lnTo>
                  <a:pt x="0" y="930"/>
                </a:lnTo>
                <a:lnTo>
                  <a:pt x="1816" y="462"/>
                </a:lnTo>
                <a:lnTo>
                  <a:pt x="4704" y="189"/>
                </a:lnTo>
                <a:close/>
              </a:path>
              <a:path w="8889" h="1270">
                <a:moveTo>
                  <a:pt x="8815" y="0"/>
                </a:moveTo>
                <a:lnTo>
                  <a:pt x="4888" y="171"/>
                </a:lnTo>
                <a:lnTo>
                  <a:pt x="4704" y="189"/>
                </a:lnTo>
                <a:lnTo>
                  <a:pt x="881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41323" y="888739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7753" y="8874816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48980" y="887502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8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18600" y="10260583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57770" y="889573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9272" y="889368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2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7608" y="8837955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4" y="1397299"/>
                </a:moveTo>
                <a:lnTo>
                  <a:pt x="30492" y="1397299"/>
                </a:lnTo>
                <a:lnTo>
                  <a:pt x="43156" y="1401707"/>
                </a:lnTo>
                <a:lnTo>
                  <a:pt x="55622" y="1401707"/>
                </a:lnTo>
                <a:lnTo>
                  <a:pt x="106944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5" y="1397299"/>
                </a:lnTo>
                <a:lnTo>
                  <a:pt x="142644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1" y="1397299"/>
                </a:moveTo>
                <a:lnTo>
                  <a:pt x="419433" y="1397299"/>
                </a:lnTo>
                <a:lnTo>
                  <a:pt x="430209" y="1401707"/>
                </a:lnTo>
                <a:lnTo>
                  <a:pt x="612425" y="1401707"/>
                </a:lnTo>
                <a:lnTo>
                  <a:pt x="625451" y="1397299"/>
                </a:lnTo>
                <a:close/>
              </a:path>
              <a:path w="5285105" h="1402079">
                <a:moveTo>
                  <a:pt x="1408959" y="1397299"/>
                </a:moveTo>
                <a:lnTo>
                  <a:pt x="655245" y="1397299"/>
                </a:lnTo>
                <a:lnTo>
                  <a:pt x="669845" y="1401707"/>
                </a:lnTo>
                <a:lnTo>
                  <a:pt x="1320629" y="1401707"/>
                </a:lnTo>
                <a:lnTo>
                  <a:pt x="1408959" y="1397299"/>
                </a:lnTo>
                <a:close/>
              </a:path>
              <a:path w="5285105" h="1402079">
                <a:moveTo>
                  <a:pt x="2200659" y="1397299"/>
                </a:moveTo>
                <a:lnTo>
                  <a:pt x="1557806" y="1397299"/>
                </a:lnTo>
                <a:lnTo>
                  <a:pt x="1565529" y="1401707"/>
                </a:lnTo>
                <a:lnTo>
                  <a:pt x="2224925" y="1401707"/>
                </a:lnTo>
                <a:lnTo>
                  <a:pt x="2200659" y="1397299"/>
                </a:lnTo>
                <a:close/>
              </a:path>
              <a:path w="5285105" h="1402079">
                <a:moveTo>
                  <a:pt x="2639195" y="1397299"/>
                </a:moveTo>
                <a:lnTo>
                  <a:pt x="2200659" y="1397299"/>
                </a:lnTo>
                <a:lnTo>
                  <a:pt x="2274134" y="1401707"/>
                </a:lnTo>
                <a:lnTo>
                  <a:pt x="2636429" y="1401707"/>
                </a:lnTo>
                <a:lnTo>
                  <a:pt x="2639195" y="1397299"/>
                </a:lnTo>
                <a:close/>
              </a:path>
              <a:path w="5285105" h="1402079">
                <a:moveTo>
                  <a:pt x="3065791" y="1397299"/>
                </a:moveTo>
                <a:lnTo>
                  <a:pt x="2665475" y="1397299"/>
                </a:lnTo>
                <a:lnTo>
                  <a:pt x="2684003" y="1401707"/>
                </a:lnTo>
                <a:lnTo>
                  <a:pt x="3053732" y="1401707"/>
                </a:lnTo>
                <a:lnTo>
                  <a:pt x="3065791" y="1397299"/>
                </a:lnTo>
                <a:close/>
              </a:path>
              <a:path w="5285105" h="1402079">
                <a:moveTo>
                  <a:pt x="3499451" y="1397299"/>
                </a:moveTo>
                <a:lnTo>
                  <a:pt x="3239759" y="1397299"/>
                </a:lnTo>
                <a:lnTo>
                  <a:pt x="3252002" y="1401707"/>
                </a:lnTo>
                <a:lnTo>
                  <a:pt x="3500362" y="1401707"/>
                </a:lnTo>
                <a:lnTo>
                  <a:pt x="3499451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0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4" y="877169"/>
                </a:moveTo>
                <a:lnTo>
                  <a:pt x="4182" y="877169"/>
                </a:lnTo>
                <a:lnTo>
                  <a:pt x="4802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5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7" y="1084339"/>
                </a:lnTo>
                <a:lnTo>
                  <a:pt x="4061" y="1093155"/>
                </a:lnTo>
                <a:lnTo>
                  <a:pt x="4170" y="1106379"/>
                </a:lnTo>
                <a:lnTo>
                  <a:pt x="3871" y="1110787"/>
                </a:lnTo>
                <a:lnTo>
                  <a:pt x="3584" y="1110787"/>
                </a:lnTo>
                <a:lnTo>
                  <a:pt x="3799" y="1119602"/>
                </a:lnTo>
                <a:lnTo>
                  <a:pt x="4212" y="1146050"/>
                </a:lnTo>
                <a:lnTo>
                  <a:pt x="4636" y="1176905"/>
                </a:lnTo>
                <a:lnTo>
                  <a:pt x="4863" y="1190129"/>
                </a:lnTo>
                <a:lnTo>
                  <a:pt x="5666" y="1234207"/>
                </a:lnTo>
                <a:lnTo>
                  <a:pt x="6749" y="1265063"/>
                </a:lnTo>
                <a:lnTo>
                  <a:pt x="5953" y="1278286"/>
                </a:lnTo>
                <a:lnTo>
                  <a:pt x="5327" y="1287102"/>
                </a:lnTo>
                <a:lnTo>
                  <a:pt x="4870" y="1300326"/>
                </a:lnTo>
                <a:lnTo>
                  <a:pt x="4584" y="1317957"/>
                </a:lnTo>
                <a:lnTo>
                  <a:pt x="4481" y="1331181"/>
                </a:lnTo>
                <a:lnTo>
                  <a:pt x="4501" y="1348812"/>
                </a:lnTo>
                <a:lnTo>
                  <a:pt x="4877" y="1392891"/>
                </a:lnTo>
                <a:lnTo>
                  <a:pt x="17706" y="1397299"/>
                </a:lnTo>
                <a:lnTo>
                  <a:pt x="1384579" y="1397299"/>
                </a:lnTo>
                <a:lnTo>
                  <a:pt x="1387416" y="1392891"/>
                </a:lnTo>
                <a:lnTo>
                  <a:pt x="5196108" y="1392891"/>
                </a:lnTo>
                <a:lnTo>
                  <a:pt x="5188985" y="1388483"/>
                </a:lnTo>
                <a:lnTo>
                  <a:pt x="1268166" y="1388483"/>
                </a:lnTo>
                <a:lnTo>
                  <a:pt x="1258442" y="1384075"/>
                </a:lnTo>
                <a:lnTo>
                  <a:pt x="182981" y="1384075"/>
                </a:lnTo>
                <a:lnTo>
                  <a:pt x="127331" y="1379668"/>
                </a:lnTo>
                <a:lnTo>
                  <a:pt x="25518" y="1379668"/>
                </a:lnTo>
                <a:lnTo>
                  <a:pt x="25258" y="1375260"/>
                </a:lnTo>
                <a:lnTo>
                  <a:pt x="24985" y="1370852"/>
                </a:lnTo>
                <a:lnTo>
                  <a:pt x="24799" y="1366444"/>
                </a:lnTo>
                <a:lnTo>
                  <a:pt x="24116" y="1353220"/>
                </a:lnTo>
                <a:lnTo>
                  <a:pt x="23499" y="1348812"/>
                </a:lnTo>
                <a:lnTo>
                  <a:pt x="22662" y="1348812"/>
                </a:lnTo>
                <a:lnTo>
                  <a:pt x="23918" y="1309141"/>
                </a:lnTo>
                <a:lnTo>
                  <a:pt x="24817" y="1309141"/>
                </a:lnTo>
                <a:lnTo>
                  <a:pt x="24799" y="1300326"/>
                </a:lnTo>
                <a:lnTo>
                  <a:pt x="24597" y="1291510"/>
                </a:lnTo>
                <a:lnTo>
                  <a:pt x="24250" y="1282694"/>
                </a:lnTo>
                <a:lnTo>
                  <a:pt x="23793" y="1278286"/>
                </a:lnTo>
                <a:lnTo>
                  <a:pt x="23263" y="1269470"/>
                </a:lnTo>
                <a:lnTo>
                  <a:pt x="20825" y="1225392"/>
                </a:lnTo>
                <a:lnTo>
                  <a:pt x="20636" y="1194536"/>
                </a:lnTo>
                <a:lnTo>
                  <a:pt x="20892" y="1176905"/>
                </a:lnTo>
                <a:lnTo>
                  <a:pt x="21189" y="1163681"/>
                </a:lnTo>
                <a:lnTo>
                  <a:pt x="21515" y="1154865"/>
                </a:lnTo>
                <a:lnTo>
                  <a:pt x="22208" y="1146050"/>
                </a:lnTo>
                <a:lnTo>
                  <a:pt x="22465" y="1146050"/>
                </a:lnTo>
                <a:lnTo>
                  <a:pt x="21238" y="1084339"/>
                </a:lnTo>
                <a:lnTo>
                  <a:pt x="21496" y="1075523"/>
                </a:lnTo>
                <a:lnTo>
                  <a:pt x="21914" y="1071116"/>
                </a:lnTo>
                <a:lnTo>
                  <a:pt x="22199" y="1071116"/>
                </a:lnTo>
                <a:lnTo>
                  <a:pt x="21798" y="982958"/>
                </a:lnTo>
                <a:lnTo>
                  <a:pt x="21978" y="982958"/>
                </a:lnTo>
                <a:lnTo>
                  <a:pt x="21406" y="969734"/>
                </a:lnTo>
                <a:lnTo>
                  <a:pt x="20152" y="943287"/>
                </a:lnTo>
                <a:lnTo>
                  <a:pt x="19576" y="930063"/>
                </a:lnTo>
                <a:lnTo>
                  <a:pt x="19101" y="916840"/>
                </a:lnTo>
                <a:lnTo>
                  <a:pt x="19383" y="908024"/>
                </a:lnTo>
                <a:lnTo>
                  <a:pt x="19960" y="908024"/>
                </a:lnTo>
                <a:lnTo>
                  <a:pt x="19284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4" y="1392891"/>
                </a:lnTo>
                <a:lnTo>
                  <a:pt x="1454783" y="1397299"/>
                </a:lnTo>
                <a:lnTo>
                  <a:pt x="5251232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39" y="1384075"/>
                </a:moveTo>
                <a:lnTo>
                  <a:pt x="1286127" y="1384075"/>
                </a:lnTo>
                <a:lnTo>
                  <a:pt x="1268166" y="1388483"/>
                </a:lnTo>
                <a:lnTo>
                  <a:pt x="1451989" y="1388483"/>
                </a:lnTo>
                <a:lnTo>
                  <a:pt x="1498139" y="1384075"/>
                </a:lnTo>
                <a:close/>
              </a:path>
              <a:path w="5285105" h="1402079">
                <a:moveTo>
                  <a:pt x="2204825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1" y="1388483"/>
                </a:lnTo>
                <a:lnTo>
                  <a:pt x="2204825" y="1384075"/>
                </a:lnTo>
                <a:close/>
              </a:path>
              <a:path w="5285105" h="1402079">
                <a:moveTo>
                  <a:pt x="2572834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4" y="1388483"/>
                </a:lnTo>
                <a:lnTo>
                  <a:pt x="2572834" y="1384075"/>
                </a:lnTo>
                <a:close/>
              </a:path>
              <a:path w="5285105" h="1402079">
                <a:moveTo>
                  <a:pt x="2926557" y="1384075"/>
                </a:moveTo>
                <a:lnTo>
                  <a:pt x="2670165" y="1384075"/>
                </a:lnTo>
                <a:lnTo>
                  <a:pt x="2673565" y="1388483"/>
                </a:lnTo>
                <a:lnTo>
                  <a:pt x="2920939" y="1388483"/>
                </a:lnTo>
                <a:lnTo>
                  <a:pt x="2926557" y="1384075"/>
                </a:lnTo>
                <a:close/>
              </a:path>
              <a:path w="5285105" h="1402079">
                <a:moveTo>
                  <a:pt x="3195238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8" y="1388483"/>
                </a:lnTo>
                <a:lnTo>
                  <a:pt x="3195238" y="1384075"/>
                </a:lnTo>
                <a:close/>
              </a:path>
              <a:path w="5285105" h="1402079">
                <a:moveTo>
                  <a:pt x="3370509" y="1384075"/>
                </a:moveTo>
                <a:lnTo>
                  <a:pt x="3274847" y="1384075"/>
                </a:lnTo>
                <a:lnTo>
                  <a:pt x="3263281" y="1388483"/>
                </a:lnTo>
                <a:lnTo>
                  <a:pt x="3378678" y="1388483"/>
                </a:lnTo>
                <a:lnTo>
                  <a:pt x="3370509" y="1384075"/>
                </a:lnTo>
                <a:close/>
              </a:path>
              <a:path w="5285105" h="1402079">
                <a:moveTo>
                  <a:pt x="4418350" y="1384075"/>
                </a:moveTo>
                <a:lnTo>
                  <a:pt x="3486620" y="1384075"/>
                </a:lnTo>
                <a:lnTo>
                  <a:pt x="3497975" y="1388483"/>
                </a:lnTo>
                <a:lnTo>
                  <a:pt x="4432937" y="1388483"/>
                </a:lnTo>
                <a:lnTo>
                  <a:pt x="4418350" y="1384075"/>
                </a:lnTo>
                <a:close/>
              </a:path>
              <a:path w="5285105" h="1402079">
                <a:moveTo>
                  <a:pt x="4837068" y="1384075"/>
                </a:moveTo>
                <a:lnTo>
                  <a:pt x="4458207" y="1384075"/>
                </a:lnTo>
                <a:lnTo>
                  <a:pt x="4463631" y="1388483"/>
                </a:lnTo>
                <a:lnTo>
                  <a:pt x="4842661" y="1388483"/>
                </a:lnTo>
                <a:lnTo>
                  <a:pt x="4837068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6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6" y="1384075"/>
                </a:moveTo>
                <a:lnTo>
                  <a:pt x="4971651" y="1384075"/>
                </a:lnTo>
                <a:lnTo>
                  <a:pt x="4957138" y="1388483"/>
                </a:lnTo>
                <a:lnTo>
                  <a:pt x="5042394" y="1388483"/>
                </a:lnTo>
                <a:lnTo>
                  <a:pt x="5028586" y="1384075"/>
                </a:lnTo>
                <a:close/>
              </a:path>
              <a:path w="5285105" h="1402079">
                <a:moveTo>
                  <a:pt x="308240" y="1379668"/>
                </a:moveTo>
                <a:lnTo>
                  <a:pt x="271625" y="1379668"/>
                </a:lnTo>
                <a:lnTo>
                  <a:pt x="260523" y="1384075"/>
                </a:lnTo>
                <a:lnTo>
                  <a:pt x="308147" y="1384075"/>
                </a:lnTo>
                <a:lnTo>
                  <a:pt x="308240" y="1379668"/>
                </a:lnTo>
                <a:close/>
              </a:path>
              <a:path w="5285105" h="1402079">
                <a:moveTo>
                  <a:pt x="656579" y="1379668"/>
                </a:moveTo>
                <a:lnTo>
                  <a:pt x="401449" y="1379668"/>
                </a:lnTo>
                <a:lnTo>
                  <a:pt x="402824" y="1384075"/>
                </a:lnTo>
                <a:lnTo>
                  <a:pt x="669514" y="1384075"/>
                </a:lnTo>
                <a:lnTo>
                  <a:pt x="656579" y="1379668"/>
                </a:lnTo>
                <a:close/>
              </a:path>
              <a:path w="5285105" h="1402079">
                <a:moveTo>
                  <a:pt x="1037264" y="1379668"/>
                </a:moveTo>
                <a:lnTo>
                  <a:pt x="696161" y="1379668"/>
                </a:lnTo>
                <a:lnTo>
                  <a:pt x="682713" y="1384075"/>
                </a:lnTo>
                <a:lnTo>
                  <a:pt x="1026496" y="1384075"/>
                </a:lnTo>
                <a:lnTo>
                  <a:pt x="1037264" y="1379668"/>
                </a:lnTo>
                <a:close/>
              </a:path>
              <a:path w="5285105" h="1402079">
                <a:moveTo>
                  <a:pt x="1268449" y="1379668"/>
                </a:moveTo>
                <a:lnTo>
                  <a:pt x="1180009" y="1379668"/>
                </a:lnTo>
                <a:lnTo>
                  <a:pt x="1186520" y="1384075"/>
                </a:lnTo>
                <a:lnTo>
                  <a:pt x="1280330" y="1384075"/>
                </a:lnTo>
                <a:lnTo>
                  <a:pt x="1268449" y="1379668"/>
                </a:lnTo>
                <a:close/>
              </a:path>
              <a:path w="5285105" h="1402079">
                <a:moveTo>
                  <a:pt x="1743573" y="1379668"/>
                </a:moveTo>
                <a:lnTo>
                  <a:pt x="1678675" y="1379668"/>
                </a:lnTo>
                <a:lnTo>
                  <a:pt x="1681094" y="1384075"/>
                </a:lnTo>
                <a:lnTo>
                  <a:pt x="1756396" y="1384075"/>
                </a:lnTo>
                <a:lnTo>
                  <a:pt x="1743573" y="1379668"/>
                </a:lnTo>
                <a:close/>
              </a:path>
              <a:path w="5285105" h="1402079">
                <a:moveTo>
                  <a:pt x="1859684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4" y="1379668"/>
                </a:lnTo>
                <a:close/>
              </a:path>
              <a:path w="5285105" h="1402079">
                <a:moveTo>
                  <a:pt x="1996484" y="1379668"/>
                </a:moveTo>
                <a:lnTo>
                  <a:pt x="1990542" y="1379668"/>
                </a:lnTo>
                <a:lnTo>
                  <a:pt x="1993176" y="1384075"/>
                </a:lnTo>
                <a:lnTo>
                  <a:pt x="2021604" y="1384075"/>
                </a:lnTo>
                <a:lnTo>
                  <a:pt x="1996484" y="1379668"/>
                </a:lnTo>
                <a:close/>
              </a:path>
              <a:path w="5285105" h="1402079">
                <a:moveTo>
                  <a:pt x="4030342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7" y="1384075"/>
                </a:lnTo>
                <a:lnTo>
                  <a:pt x="4030342" y="1379668"/>
                </a:lnTo>
                <a:close/>
              </a:path>
              <a:path w="5285105" h="1402079">
                <a:moveTo>
                  <a:pt x="209105" y="1375260"/>
                </a:moveTo>
                <a:lnTo>
                  <a:pt x="188398" y="1375260"/>
                </a:lnTo>
                <a:lnTo>
                  <a:pt x="179245" y="1379668"/>
                </a:lnTo>
                <a:lnTo>
                  <a:pt x="212296" y="1379668"/>
                </a:lnTo>
                <a:lnTo>
                  <a:pt x="209105" y="1375260"/>
                </a:lnTo>
                <a:close/>
              </a:path>
              <a:path w="5285105" h="1402079">
                <a:moveTo>
                  <a:pt x="24817" y="1309141"/>
                </a:moveTo>
                <a:lnTo>
                  <a:pt x="23918" y="1309141"/>
                </a:lnTo>
                <a:lnTo>
                  <a:pt x="23861" y="1322365"/>
                </a:lnTo>
                <a:lnTo>
                  <a:pt x="24213" y="1322365"/>
                </a:lnTo>
                <a:lnTo>
                  <a:pt x="24156" y="1335589"/>
                </a:lnTo>
                <a:lnTo>
                  <a:pt x="24615" y="1317957"/>
                </a:lnTo>
                <a:lnTo>
                  <a:pt x="24817" y="1309141"/>
                </a:lnTo>
                <a:close/>
              </a:path>
              <a:path w="5285105" h="1402079">
                <a:moveTo>
                  <a:pt x="22465" y="1146050"/>
                </a:moveTo>
                <a:lnTo>
                  <a:pt x="22208" y="1146050"/>
                </a:lnTo>
                <a:lnTo>
                  <a:pt x="22553" y="1150458"/>
                </a:lnTo>
                <a:lnTo>
                  <a:pt x="22465" y="1146050"/>
                </a:lnTo>
                <a:close/>
              </a:path>
              <a:path w="5285105" h="1402079">
                <a:moveTo>
                  <a:pt x="22199" y="1071116"/>
                </a:moveTo>
                <a:lnTo>
                  <a:pt x="21914" y="1071116"/>
                </a:lnTo>
                <a:lnTo>
                  <a:pt x="22239" y="1079931"/>
                </a:lnTo>
                <a:lnTo>
                  <a:pt x="22199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0" y="908024"/>
                </a:lnTo>
                <a:lnTo>
                  <a:pt x="21741" y="925655"/>
                </a:lnTo>
                <a:lnTo>
                  <a:pt x="22798" y="916840"/>
                </a:lnTo>
                <a:lnTo>
                  <a:pt x="23515" y="903616"/>
                </a:lnTo>
                <a:lnTo>
                  <a:pt x="23940" y="899208"/>
                </a:lnTo>
                <a:lnTo>
                  <a:pt x="24124" y="890392"/>
                </a:lnTo>
                <a:lnTo>
                  <a:pt x="24114" y="881577"/>
                </a:lnTo>
                <a:lnTo>
                  <a:pt x="23961" y="877169"/>
                </a:lnTo>
                <a:lnTo>
                  <a:pt x="23713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60" y="908024"/>
                </a:moveTo>
                <a:lnTo>
                  <a:pt x="19699" y="908024"/>
                </a:lnTo>
                <a:lnTo>
                  <a:pt x="19826" y="916840"/>
                </a:lnTo>
                <a:lnTo>
                  <a:pt x="19994" y="921248"/>
                </a:lnTo>
                <a:lnTo>
                  <a:pt x="20250" y="921248"/>
                </a:lnTo>
                <a:lnTo>
                  <a:pt x="19960" y="908024"/>
                </a:lnTo>
                <a:close/>
              </a:path>
              <a:path w="5285105" h="1402079">
                <a:moveTo>
                  <a:pt x="750" y="550985"/>
                </a:moveTo>
                <a:lnTo>
                  <a:pt x="169" y="573025"/>
                </a:lnTo>
                <a:lnTo>
                  <a:pt x="38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4" y="599472"/>
                </a:lnTo>
                <a:lnTo>
                  <a:pt x="348" y="599472"/>
                </a:lnTo>
                <a:lnTo>
                  <a:pt x="585" y="603880"/>
                </a:lnTo>
                <a:lnTo>
                  <a:pt x="2608" y="603880"/>
                </a:lnTo>
                <a:lnTo>
                  <a:pt x="2954" y="608288"/>
                </a:lnTo>
                <a:lnTo>
                  <a:pt x="3276" y="608288"/>
                </a:lnTo>
                <a:lnTo>
                  <a:pt x="3565" y="612696"/>
                </a:lnTo>
                <a:lnTo>
                  <a:pt x="3811" y="621511"/>
                </a:lnTo>
                <a:lnTo>
                  <a:pt x="4004" y="630327"/>
                </a:lnTo>
                <a:lnTo>
                  <a:pt x="4135" y="639143"/>
                </a:lnTo>
                <a:lnTo>
                  <a:pt x="3530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3" y="656774"/>
                </a:lnTo>
                <a:lnTo>
                  <a:pt x="55" y="665590"/>
                </a:lnTo>
                <a:lnTo>
                  <a:pt x="36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0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6" y="762564"/>
                </a:lnTo>
                <a:lnTo>
                  <a:pt x="1901" y="775787"/>
                </a:lnTo>
                <a:lnTo>
                  <a:pt x="2191" y="789011"/>
                </a:lnTo>
                <a:lnTo>
                  <a:pt x="2444" y="806642"/>
                </a:lnTo>
                <a:lnTo>
                  <a:pt x="2643" y="819866"/>
                </a:lnTo>
                <a:lnTo>
                  <a:pt x="2774" y="833090"/>
                </a:lnTo>
                <a:lnTo>
                  <a:pt x="2803" y="855129"/>
                </a:lnTo>
                <a:lnTo>
                  <a:pt x="2768" y="863945"/>
                </a:lnTo>
                <a:lnTo>
                  <a:pt x="2602" y="877169"/>
                </a:lnTo>
                <a:lnTo>
                  <a:pt x="2307" y="885984"/>
                </a:lnTo>
                <a:lnTo>
                  <a:pt x="2903" y="881577"/>
                </a:lnTo>
                <a:lnTo>
                  <a:pt x="3539" y="877169"/>
                </a:lnTo>
                <a:lnTo>
                  <a:pt x="19284" y="877169"/>
                </a:lnTo>
                <a:lnTo>
                  <a:pt x="18897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71" y="784603"/>
                </a:lnTo>
                <a:lnTo>
                  <a:pt x="21462" y="775787"/>
                </a:lnTo>
                <a:lnTo>
                  <a:pt x="21053" y="766972"/>
                </a:lnTo>
                <a:lnTo>
                  <a:pt x="21282" y="753748"/>
                </a:lnTo>
                <a:lnTo>
                  <a:pt x="21788" y="736116"/>
                </a:lnTo>
                <a:lnTo>
                  <a:pt x="21895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299" y="718485"/>
                </a:lnTo>
                <a:lnTo>
                  <a:pt x="22331" y="705261"/>
                </a:lnTo>
                <a:lnTo>
                  <a:pt x="22259" y="692037"/>
                </a:lnTo>
                <a:lnTo>
                  <a:pt x="22077" y="678814"/>
                </a:lnTo>
                <a:lnTo>
                  <a:pt x="21759" y="665590"/>
                </a:lnTo>
                <a:lnTo>
                  <a:pt x="22378" y="656774"/>
                </a:lnTo>
                <a:lnTo>
                  <a:pt x="22767" y="647959"/>
                </a:lnTo>
                <a:lnTo>
                  <a:pt x="22975" y="639143"/>
                </a:lnTo>
                <a:lnTo>
                  <a:pt x="23021" y="630327"/>
                </a:lnTo>
                <a:lnTo>
                  <a:pt x="22983" y="599472"/>
                </a:lnTo>
                <a:lnTo>
                  <a:pt x="22885" y="577432"/>
                </a:lnTo>
                <a:lnTo>
                  <a:pt x="25699" y="577432"/>
                </a:lnTo>
                <a:lnTo>
                  <a:pt x="25588" y="573025"/>
                </a:lnTo>
                <a:lnTo>
                  <a:pt x="1489" y="573025"/>
                </a:lnTo>
                <a:lnTo>
                  <a:pt x="1194" y="568617"/>
                </a:lnTo>
                <a:lnTo>
                  <a:pt x="961" y="559801"/>
                </a:lnTo>
                <a:lnTo>
                  <a:pt x="750" y="550985"/>
                </a:lnTo>
                <a:close/>
              </a:path>
              <a:path w="5285105" h="1402079">
                <a:moveTo>
                  <a:pt x="26767" y="766972"/>
                </a:moveTo>
                <a:lnTo>
                  <a:pt x="23456" y="766972"/>
                </a:lnTo>
                <a:lnTo>
                  <a:pt x="24478" y="811050"/>
                </a:lnTo>
                <a:lnTo>
                  <a:pt x="25265" y="802235"/>
                </a:lnTo>
                <a:lnTo>
                  <a:pt x="25874" y="793419"/>
                </a:lnTo>
                <a:lnTo>
                  <a:pt x="26335" y="780195"/>
                </a:lnTo>
                <a:lnTo>
                  <a:pt x="26680" y="771379"/>
                </a:lnTo>
                <a:lnTo>
                  <a:pt x="26767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5" y="731708"/>
                </a:lnTo>
                <a:lnTo>
                  <a:pt x="22270" y="744932"/>
                </a:lnTo>
                <a:lnTo>
                  <a:pt x="22692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3" y="784603"/>
                </a:lnTo>
                <a:lnTo>
                  <a:pt x="23456" y="766972"/>
                </a:lnTo>
                <a:lnTo>
                  <a:pt x="26767" y="766972"/>
                </a:lnTo>
                <a:lnTo>
                  <a:pt x="26941" y="758156"/>
                </a:lnTo>
                <a:lnTo>
                  <a:pt x="27150" y="749340"/>
                </a:lnTo>
                <a:lnTo>
                  <a:pt x="22994" y="749340"/>
                </a:lnTo>
                <a:lnTo>
                  <a:pt x="22551" y="744932"/>
                </a:lnTo>
                <a:lnTo>
                  <a:pt x="22164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9" y="674406"/>
                </a:moveTo>
                <a:lnTo>
                  <a:pt x="28298" y="678814"/>
                </a:lnTo>
                <a:lnTo>
                  <a:pt x="27995" y="683222"/>
                </a:lnTo>
                <a:lnTo>
                  <a:pt x="26710" y="709669"/>
                </a:lnTo>
                <a:lnTo>
                  <a:pt x="26194" y="718485"/>
                </a:lnTo>
                <a:lnTo>
                  <a:pt x="25654" y="727301"/>
                </a:lnTo>
                <a:lnTo>
                  <a:pt x="24548" y="744932"/>
                </a:lnTo>
                <a:lnTo>
                  <a:pt x="24004" y="749340"/>
                </a:lnTo>
                <a:lnTo>
                  <a:pt x="27150" y="749340"/>
                </a:lnTo>
                <a:lnTo>
                  <a:pt x="27537" y="718485"/>
                </a:lnTo>
                <a:lnTo>
                  <a:pt x="27779" y="705261"/>
                </a:lnTo>
                <a:lnTo>
                  <a:pt x="28519" y="674406"/>
                </a:lnTo>
                <a:close/>
              </a:path>
              <a:path w="5285105" h="1402079">
                <a:moveTo>
                  <a:pt x="22893" y="423156"/>
                </a:moveTo>
                <a:lnTo>
                  <a:pt x="8402" y="423156"/>
                </a:lnTo>
                <a:lnTo>
                  <a:pt x="8607" y="431972"/>
                </a:lnTo>
                <a:lnTo>
                  <a:pt x="8476" y="445196"/>
                </a:lnTo>
                <a:lnTo>
                  <a:pt x="8067" y="458420"/>
                </a:lnTo>
                <a:lnTo>
                  <a:pt x="7439" y="471643"/>
                </a:lnTo>
                <a:lnTo>
                  <a:pt x="6652" y="484867"/>
                </a:lnTo>
                <a:lnTo>
                  <a:pt x="5764" y="498091"/>
                </a:lnTo>
                <a:lnTo>
                  <a:pt x="3923" y="528946"/>
                </a:lnTo>
                <a:lnTo>
                  <a:pt x="3088" y="542169"/>
                </a:lnTo>
                <a:lnTo>
                  <a:pt x="2389" y="550985"/>
                </a:lnTo>
                <a:lnTo>
                  <a:pt x="1884" y="564209"/>
                </a:lnTo>
                <a:lnTo>
                  <a:pt x="1489" y="573025"/>
                </a:lnTo>
                <a:lnTo>
                  <a:pt x="25588" y="573025"/>
                </a:lnTo>
                <a:lnTo>
                  <a:pt x="23529" y="528946"/>
                </a:lnTo>
                <a:lnTo>
                  <a:pt x="22891" y="520130"/>
                </a:lnTo>
                <a:lnTo>
                  <a:pt x="22256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3" y="431972"/>
                </a:lnTo>
                <a:lnTo>
                  <a:pt x="26448" y="427564"/>
                </a:lnTo>
                <a:lnTo>
                  <a:pt x="23115" y="427564"/>
                </a:lnTo>
                <a:lnTo>
                  <a:pt x="22893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38" y="264473"/>
                </a:lnTo>
                <a:lnTo>
                  <a:pt x="8918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5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6" y="379078"/>
                </a:lnTo>
                <a:lnTo>
                  <a:pt x="7202" y="392301"/>
                </a:lnTo>
                <a:lnTo>
                  <a:pt x="6983" y="409933"/>
                </a:lnTo>
                <a:lnTo>
                  <a:pt x="6920" y="427564"/>
                </a:lnTo>
                <a:lnTo>
                  <a:pt x="7054" y="440788"/>
                </a:lnTo>
                <a:lnTo>
                  <a:pt x="8402" y="423156"/>
                </a:lnTo>
                <a:lnTo>
                  <a:pt x="22893" y="423156"/>
                </a:lnTo>
                <a:lnTo>
                  <a:pt x="22704" y="414341"/>
                </a:lnTo>
                <a:lnTo>
                  <a:pt x="22554" y="405525"/>
                </a:lnTo>
                <a:lnTo>
                  <a:pt x="22450" y="392301"/>
                </a:lnTo>
                <a:lnTo>
                  <a:pt x="22629" y="379078"/>
                </a:lnTo>
                <a:lnTo>
                  <a:pt x="22756" y="365854"/>
                </a:lnTo>
                <a:lnTo>
                  <a:pt x="22835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1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8" y="427564"/>
                </a:lnTo>
                <a:lnTo>
                  <a:pt x="26465" y="414341"/>
                </a:lnTo>
                <a:lnTo>
                  <a:pt x="26390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5" y="8815"/>
                </a:moveTo>
                <a:lnTo>
                  <a:pt x="8570" y="8815"/>
                </a:lnTo>
                <a:lnTo>
                  <a:pt x="8517" y="30855"/>
                </a:lnTo>
                <a:lnTo>
                  <a:pt x="8429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8" y="92565"/>
                </a:lnTo>
                <a:lnTo>
                  <a:pt x="7324" y="110197"/>
                </a:lnTo>
                <a:lnTo>
                  <a:pt x="7082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69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2" y="211578"/>
                </a:lnTo>
                <a:lnTo>
                  <a:pt x="7030" y="220394"/>
                </a:lnTo>
                <a:lnTo>
                  <a:pt x="6681" y="242433"/>
                </a:lnTo>
                <a:lnTo>
                  <a:pt x="6022" y="273288"/>
                </a:lnTo>
                <a:lnTo>
                  <a:pt x="8138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3" y="215986"/>
                </a:lnTo>
                <a:lnTo>
                  <a:pt x="20942" y="202762"/>
                </a:lnTo>
                <a:lnTo>
                  <a:pt x="21146" y="189539"/>
                </a:lnTo>
                <a:lnTo>
                  <a:pt x="21351" y="180723"/>
                </a:lnTo>
                <a:lnTo>
                  <a:pt x="21559" y="176315"/>
                </a:lnTo>
                <a:lnTo>
                  <a:pt x="22656" y="176315"/>
                </a:lnTo>
                <a:lnTo>
                  <a:pt x="20973" y="141052"/>
                </a:lnTo>
                <a:lnTo>
                  <a:pt x="21026" y="127828"/>
                </a:lnTo>
                <a:lnTo>
                  <a:pt x="21920" y="127828"/>
                </a:lnTo>
                <a:lnTo>
                  <a:pt x="21773" y="123420"/>
                </a:lnTo>
                <a:lnTo>
                  <a:pt x="21428" y="119012"/>
                </a:lnTo>
                <a:lnTo>
                  <a:pt x="21045" y="114605"/>
                </a:lnTo>
                <a:lnTo>
                  <a:pt x="20639" y="114605"/>
                </a:lnTo>
                <a:lnTo>
                  <a:pt x="20222" y="110197"/>
                </a:lnTo>
                <a:lnTo>
                  <a:pt x="19809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1" y="88157"/>
                </a:lnTo>
                <a:lnTo>
                  <a:pt x="18000" y="70526"/>
                </a:lnTo>
                <a:lnTo>
                  <a:pt x="17732" y="61710"/>
                </a:lnTo>
                <a:lnTo>
                  <a:pt x="17923" y="44078"/>
                </a:lnTo>
                <a:lnTo>
                  <a:pt x="18113" y="35263"/>
                </a:lnTo>
                <a:lnTo>
                  <a:pt x="18262" y="30855"/>
                </a:lnTo>
                <a:lnTo>
                  <a:pt x="18747" y="22039"/>
                </a:lnTo>
                <a:lnTo>
                  <a:pt x="271275" y="22039"/>
                </a:lnTo>
                <a:lnTo>
                  <a:pt x="283840" y="17631"/>
                </a:lnTo>
                <a:lnTo>
                  <a:pt x="394548" y="17631"/>
                </a:lnTo>
                <a:lnTo>
                  <a:pt x="406621" y="13223"/>
                </a:lnTo>
                <a:lnTo>
                  <a:pt x="393517" y="13223"/>
                </a:lnTo>
                <a:lnTo>
                  <a:pt x="481315" y="8815"/>
                </a:lnTo>
                <a:close/>
              </a:path>
              <a:path w="5285105" h="1402079">
                <a:moveTo>
                  <a:pt x="22656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7" y="185131"/>
                </a:lnTo>
                <a:lnTo>
                  <a:pt x="22656" y="176315"/>
                </a:lnTo>
                <a:close/>
              </a:path>
              <a:path w="5285105" h="1402079">
                <a:moveTo>
                  <a:pt x="21920" y="127828"/>
                </a:moveTo>
                <a:lnTo>
                  <a:pt x="21026" y="127828"/>
                </a:lnTo>
                <a:lnTo>
                  <a:pt x="22066" y="132236"/>
                </a:lnTo>
                <a:lnTo>
                  <a:pt x="21920" y="127828"/>
                </a:lnTo>
                <a:close/>
              </a:path>
              <a:path w="5285105" h="1402079">
                <a:moveTo>
                  <a:pt x="2413014" y="22039"/>
                </a:moveTo>
                <a:lnTo>
                  <a:pt x="2366876" y="22039"/>
                </a:lnTo>
                <a:lnTo>
                  <a:pt x="2374003" y="26447"/>
                </a:lnTo>
                <a:lnTo>
                  <a:pt x="2412983" y="26447"/>
                </a:lnTo>
                <a:lnTo>
                  <a:pt x="2413014" y="22039"/>
                </a:lnTo>
                <a:close/>
              </a:path>
              <a:path w="5285105" h="1402079">
                <a:moveTo>
                  <a:pt x="2522247" y="23225"/>
                </a:moveTo>
                <a:lnTo>
                  <a:pt x="2412983" y="26447"/>
                </a:lnTo>
                <a:lnTo>
                  <a:pt x="2498682" y="26447"/>
                </a:lnTo>
                <a:lnTo>
                  <a:pt x="2522247" y="23225"/>
                </a:lnTo>
                <a:close/>
              </a:path>
              <a:path w="5285105" h="1402079">
                <a:moveTo>
                  <a:pt x="2835773" y="8815"/>
                </a:moveTo>
                <a:lnTo>
                  <a:pt x="2502893" y="8815"/>
                </a:lnTo>
                <a:lnTo>
                  <a:pt x="2490857" y="13223"/>
                </a:lnTo>
                <a:lnTo>
                  <a:pt x="2436481" y="13223"/>
                </a:lnTo>
                <a:lnTo>
                  <a:pt x="2421956" y="17631"/>
                </a:lnTo>
                <a:lnTo>
                  <a:pt x="2597769" y="17631"/>
                </a:lnTo>
                <a:lnTo>
                  <a:pt x="2591305" y="22039"/>
                </a:lnTo>
                <a:lnTo>
                  <a:pt x="2839343" y="22039"/>
                </a:lnTo>
                <a:lnTo>
                  <a:pt x="2853158" y="26447"/>
                </a:lnTo>
                <a:lnTo>
                  <a:pt x="2863196" y="26447"/>
                </a:lnTo>
                <a:lnTo>
                  <a:pt x="2847354" y="22039"/>
                </a:lnTo>
                <a:lnTo>
                  <a:pt x="2837325" y="17631"/>
                </a:lnTo>
                <a:lnTo>
                  <a:pt x="2833375" y="13223"/>
                </a:lnTo>
                <a:lnTo>
                  <a:pt x="2835773" y="8815"/>
                </a:lnTo>
                <a:close/>
              </a:path>
              <a:path w="5285105" h="1402079">
                <a:moveTo>
                  <a:pt x="2562467" y="22039"/>
                </a:moveTo>
                <a:lnTo>
                  <a:pt x="2530921" y="22039"/>
                </a:lnTo>
                <a:lnTo>
                  <a:pt x="2522247" y="23225"/>
                </a:lnTo>
                <a:lnTo>
                  <a:pt x="2562467" y="22039"/>
                </a:lnTo>
                <a:close/>
              </a:path>
              <a:path w="5285105" h="1402079">
                <a:moveTo>
                  <a:pt x="350431" y="21201"/>
                </a:moveTo>
                <a:lnTo>
                  <a:pt x="350922" y="22039"/>
                </a:lnTo>
                <a:lnTo>
                  <a:pt x="366067" y="22039"/>
                </a:lnTo>
                <a:lnTo>
                  <a:pt x="350431" y="21201"/>
                </a:lnTo>
                <a:close/>
              </a:path>
              <a:path w="5285105" h="1402079">
                <a:moveTo>
                  <a:pt x="454448" y="17631"/>
                </a:moveTo>
                <a:lnTo>
                  <a:pt x="430942" y="17631"/>
                </a:lnTo>
                <a:lnTo>
                  <a:pt x="427283" y="22039"/>
                </a:lnTo>
                <a:lnTo>
                  <a:pt x="438306" y="22039"/>
                </a:lnTo>
                <a:lnTo>
                  <a:pt x="454448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48" y="17631"/>
                </a:lnTo>
                <a:lnTo>
                  <a:pt x="476850" y="22039"/>
                </a:lnTo>
                <a:lnTo>
                  <a:pt x="634586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8" y="17631"/>
                </a:lnTo>
                <a:lnTo>
                  <a:pt x="784682" y="22039"/>
                </a:lnTo>
                <a:lnTo>
                  <a:pt x="948516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49" y="17631"/>
                </a:moveTo>
                <a:lnTo>
                  <a:pt x="1041373" y="17631"/>
                </a:lnTo>
                <a:lnTo>
                  <a:pt x="1039834" y="22039"/>
                </a:lnTo>
                <a:lnTo>
                  <a:pt x="1055797" y="22039"/>
                </a:lnTo>
                <a:lnTo>
                  <a:pt x="1066849" y="17631"/>
                </a:lnTo>
                <a:close/>
              </a:path>
              <a:path w="5285105" h="1402079">
                <a:moveTo>
                  <a:pt x="1439388" y="17631"/>
                </a:moveTo>
                <a:lnTo>
                  <a:pt x="1185000" y="17631"/>
                </a:lnTo>
                <a:lnTo>
                  <a:pt x="1193284" y="22039"/>
                </a:lnTo>
                <a:lnTo>
                  <a:pt x="1423665" y="22039"/>
                </a:lnTo>
                <a:lnTo>
                  <a:pt x="1439388" y="17631"/>
                </a:lnTo>
                <a:close/>
              </a:path>
              <a:path w="5285105" h="1402079">
                <a:moveTo>
                  <a:pt x="1483901" y="21451"/>
                </a:moveTo>
                <a:lnTo>
                  <a:pt x="1476135" y="22039"/>
                </a:lnTo>
                <a:lnTo>
                  <a:pt x="1482059" y="22039"/>
                </a:lnTo>
                <a:lnTo>
                  <a:pt x="1483901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4" y="17631"/>
                </a:moveTo>
                <a:lnTo>
                  <a:pt x="1736494" y="17631"/>
                </a:lnTo>
                <a:lnTo>
                  <a:pt x="1742888" y="22039"/>
                </a:lnTo>
                <a:lnTo>
                  <a:pt x="1802687" y="22039"/>
                </a:lnTo>
                <a:lnTo>
                  <a:pt x="1806014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9" y="17631"/>
                </a:lnTo>
                <a:lnTo>
                  <a:pt x="1847219" y="22039"/>
                </a:lnTo>
                <a:lnTo>
                  <a:pt x="1925745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3" y="17631"/>
                </a:moveTo>
                <a:lnTo>
                  <a:pt x="1935433" y="17631"/>
                </a:lnTo>
                <a:lnTo>
                  <a:pt x="1925745" y="18115"/>
                </a:lnTo>
                <a:lnTo>
                  <a:pt x="1930386" y="22039"/>
                </a:lnTo>
                <a:lnTo>
                  <a:pt x="2090590" y="22039"/>
                </a:lnTo>
                <a:lnTo>
                  <a:pt x="2101093" y="17631"/>
                </a:lnTo>
                <a:close/>
              </a:path>
              <a:path w="5285105" h="1402079">
                <a:moveTo>
                  <a:pt x="2258504" y="17631"/>
                </a:moveTo>
                <a:lnTo>
                  <a:pt x="2213249" y="17631"/>
                </a:lnTo>
                <a:lnTo>
                  <a:pt x="2219110" y="22039"/>
                </a:lnTo>
                <a:lnTo>
                  <a:pt x="2249231" y="22039"/>
                </a:lnTo>
                <a:lnTo>
                  <a:pt x="2258504" y="17631"/>
                </a:lnTo>
                <a:close/>
              </a:path>
              <a:path w="5285105" h="1402079">
                <a:moveTo>
                  <a:pt x="2456526" y="17631"/>
                </a:moveTo>
                <a:lnTo>
                  <a:pt x="2363887" y="17631"/>
                </a:lnTo>
                <a:lnTo>
                  <a:pt x="2350004" y="22039"/>
                </a:lnTo>
                <a:lnTo>
                  <a:pt x="2444870" y="22039"/>
                </a:lnTo>
                <a:lnTo>
                  <a:pt x="2456526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7" y="17631"/>
                </a:moveTo>
                <a:lnTo>
                  <a:pt x="3000312" y="17631"/>
                </a:lnTo>
                <a:lnTo>
                  <a:pt x="3004701" y="22039"/>
                </a:lnTo>
                <a:lnTo>
                  <a:pt x="3096472" y="22039"/>
                </a:lnTo>
                <a:lnTo>
                  <a:pt x="3093277" y="17631"/>
                </a:lnTo>
                <a:close/>
              </a:path>
              <a:path w="5285105" h="1402079">
                <a:moveTo>
                  <a:pt x="3620110" y="17631"/>
                </a:moveTo>
                <a:lnTo>
                  <a:pt x="3612041" y="17631"/>
                </a:lnTo>
                <a:lnTo>
                  <a:pt x="3615458" y="22039"/>
                </a:lnTo>
                <a:lnTo>
                  <a:pt x="3620110" y="17631"/>
                </a:lnTo>
                <a:close/>
              </a:path>
              <a:path w="5285105" h="1402079">
                <a:moveTo>
                  <a:pt x="1648560" y="8815"/>
                </a:moveTo>
                <a:lnTo>
                  <a:pt x="481315" y="8815"/>
                </a:lnTo>
                <a:lnTo>
                  <a:pt x="485842" y="13223"/>
                </a:lnTo>
                <a:lnTo>
                  <a:pt x="884632" y="13223"/>
                </a:lnTo>
                <a:lnTo>
                  <a:pt x="870966" y="17631"/>
                </a:lnTo>
                <a:lnTo>
                  <a:pt x="1495878" y="17631"/>
                </a:lnTo>
                <a:lnTo>
                  <a:pt x="1483901" y="21451"/>
                </a:lnTo>
                <a:lnTo>
                  <a:pt x="1648554" y="8997"/>
                </a:lnTo>
                <a:lnTo>
                  <a:pt x="1648560" y="8815"/>
                </a:lnTo>
                <a:close/>
              </a:path>
              <a:path w="5285105" h="1402079">
                <a:moveTo>
                  <a:pt x="348340" y="17631"/>
                </a:moveTo>
                <a:lnTo>
                  <a:pt x="283840" y="17631"/>
                </a:lnTo>
                <a:lnTo>
                  <a:pt x="350431" y="21201"/>
                </a:lnTo>
                <a:lnTo>
                  <a:pt x="348340" y="17631"/>
                </a:lnTo>
                <a:close/>
              </a:path>
              <a:path w="5285105" h="1402079">
                <a:moveTo>
                  <a:pt x="1935433" y="17631"/>
                </a:moveTo>
                <a:lnTo>
                  <a:pt x="1925172" y="17631"/>
                </a:lnTo>
                <a:lnTo>
                  <a:pt x="1925745" y="18115"/>
                </a:lnTo>
                <a:lnTo>
                  <a:pt x="1935433" y="17631"/>
                </a:lnTo>
                <a:close/>
              </a:path>
              <a:path w="5285105" h="1402079">
                <a:moveTo>
                  <a:pt x="456653" y="13223"/>
                </a:moveTo>
                <a:lnTo>
                  <a:pt x="446058" y="13223"/>
                </a:lnTo>
                <a:lnTo>
                  <a:pt x="428985" y="17631"/>
                </a:lnTo>
                <a:lnTo>
                  <a:pt x="468931" y="17631"/>
                </a:lnTo>
                <a:lnTo>
                  <a:pt x="456653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6" y="13223"/>
                </a:lnTo>
                <a:lnTo>
                  <a:pt x="484292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5" y="13223"/>
                </a:moveTo>
                <a:lnTo>
                  <a:pt x="1654675" y="13223"/>
                </a:lnTo>
                <a:lnTo>
                  <a:pt x="1656667" y="17631"/>
                </a:lnTo>
                <a:lnTo>
                  <a:pt x="2171555" y="17631"/>
                </a:lnTo>
                <a:lnTo>
                  <a:pt x="2184465" y="13223"/>
                </a:lnTo>
                <a:close/>
              </a:path>
              <a:path w="5285105" h="1402079">
                <a:moveTo>
                  <a:pt x="2315073" y="13223"/>
                </a:moveTo>
                <a:lnTo>
                  <a:pt x="2215156" y="13223"/>
                </a:lnTo>
                <a:lnTo>
                  <a:pt x="2214160" y="17631"/>
                </a:lnTo>
                <a:lnTo>
                  <a:pt x="2302527" y="17631"/>
                </a:lnTo>
                <a:lnTo>
                  <a:pt x="2315073" y="13223"/>
                </a:lnTo>
                <a:close/>
              </a:path>
              <a:path w="5285105" h="1402079">
                <a:moveTo>
                  <a:pt x="3209374" y="13223"/>
                </a:moveTo>
                <a:lnTo>
                  <a:pt x="2995858" y="13223"/>
                </a:lnTo>
                <a:lnTo>
                  <a:pt x="2991360" y="17631"/>
                </a:lnTo>
                <a:lnTo>
                  <a:pt x="3197478" y="17631"/>
                </a:lnTo>
                <a:lnTo>
                  <a:pt x="3209374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3" y="13223"/>
                </a:lnTo>
                <a:lnTo>
                  <a:pt x="3485060" y="17631"/>
                </a:lnTo>
                <a:lnTo>
                  <a:pt x="3605516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1" y="13223"/>
                </a:lnTo>
                <a:lnTo>
                  <a:pt x="4281816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57" y="8815"/>
                </a:moveTo>
                <a:lnTo>
                  <a:pt x="1650952" y="8815"/>
                </a:lnTo>
                <a:lnTo>
                  <a:pt x="1648554" y="8997"/>
                </a:lnTo>
                <a:lnTo>
                  <a:pt x="1648427" y="13223"/>
                </a:lnTo>
                <a:lnTo>
                  <a:pt x="2355788" y="13223"/>
                </a:lnTo>
                <a:lnTo>
                  <a:pt x="2370257" y="8815"/>
                </a:lnTo>
                <a:close/>
              </a:path>
              <a:path w="5285105" h="1402079">
                <a:moveTo>
                  <a:pt x="3678908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8" y="13223"/>
                </a:lnTo>
                <a:lnTo>
                  <a:pt x="3678908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1" y="8815"/>
                </a:lnTo>
                <a:lnTo>
                  <a:pt x="4090949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2" y="8815"/>
                </a:moveTo>
                <a:lnTo>
                  <a:pt x="1648560" y="8815"/>
                </a:lnTo>
                <a:lnTo>
                  <a:pt x="1648554" y="8997"/>
                </a:lnTo>
                <a:lnTo>
                  <a:pt x="1650952" y="8815"/>
                </a:lnTo>
                <a:close/>
              </a:path>
              <a:path w="5285105" h="1402079">
                <a:moveTo>
                  <a:pt x="372412" y="4407"/>
                </a:moveTo>
                <a:lnTo>
                  <a:pt x="242178" y="4407"/>
                </a:lnTo>
                <a:lnTo>
                  <a:pt x="231392" y="8815"/>
                </a:lnTo>
                <a:lnTo>
                  <a:pt x="384735" y="8815"/>
                </a:lnTo>
                <a:lnTo>
                  <a:pt x="372412" y="4407"/>
                </a:lnTo>
                <a:close/>
              </a:path>
              <a:path w="5285105" h="1402079">
                <a:moveTo>
                  <a:pt x="882073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3" y="4407"/>
                </a:lnTo>
                <a:close/>
              </a:path>
              <a:path w="5285105" h="1402079">
                <a:moveTo>
                  <a:pt x="1232937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3" y="8815"/>
                </a:lnTo>
                <a:lnTo>
                  <a:pt x="1232937" y="4407"/>
                </a:lnTo>
                <a:close/>
              </a:path>
              <a:path w="5285105" h="1402079">
                <a:moveTo>
                  <a:pt x="1618090" y="4407"/>
                </a:moveTo>
                <a:lnTo>
                  <a:pt x="1579288" y="4407"/>
                </a:lnTo>
                <a:lnTo>
                  <a:pt x="1570710" y="8815"/>
                </a:lnTo>
                <a:lnTo>
                  <a:pt x="1618717" y="8815"/>
                </a:lnTo>
                <a:lnTo>
                  <a:pt x="1618090" y="4407"/>
                </a:lnTo>
                <a:close/>
              </a:path>
              <a:path w="5285105" h="1402079">
                <a:moveTo>
                  <a:pt x="1725273" y="4407"/>
                </a:moveTo>
                <a:lnTo>
                  <a:pt x="1658177" y="8815"/>
                </a:lnTo>
                <a:lnTo>
                  <a:pt x="1749619" y="8815"/>
                </a:lnTo>
                <a:lnTo>
                  <a:pt x="1725273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5" y="4407"/>
                </a:moveTo>
                <a:lnTo>
                  <a:pt x="4076175" y="4407"/>
                </a:lnTo>
                <a:lnTo>
                  <a:pt x="4089890" y="8815"/>
                </a:lnTo>
                <a:lnTo>
                  <a:pt x="4203929" y="8815"/>
                </a:lnTo>
                <a:lnTo>
                  <a:pt x="4201535" y="4407"/>
                </a:lnTo>
                <a:close/>
              </a:path>
              <a:path w="5285105" h="1402079">
                <a:moveTo>
                  <a:pt x="4240585" y="5173"/>
                </a:moveTo>
                <a:lnTo>
                  <a:pt x="4203929" y="8815"/>
                </a:lnTo>
                <a:lnTo>
                  <a:pt x="4240291" y="8815"/>
                </a:lnTo>
                <a:lnTo>
                  <a:pt x="4240585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9" y="4407"/>
                </a:lnTo>
                <a:lnTo>
                  <a:pt x="4265598" y="8815"/>
                </a:lnTo>
                <a:lnTo>
                  <a:pt x="4541348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5" y="4407"/>
                </a:moveTo>
                <a:lnTo>
                  <a:pt x="4240647" y="4407"/>
                </a:lnTo>
                <a:lnTo>
                  <a:pt x="4240585" y="5173"/>
                </a:lnTo>
                <a:lnTo>
                  <a:pt x="4248285" y="4407"/>
                </a:lnTo>
                <a:close/>
              </a:path>
              <a:path w="5285105" h="1402079">
                <a:moveTo>
                  <a:pt x="583042" y="0"/>
                </a:moveTo>
                <a:lnTo>
                  <a:pt x="549522" y="0"/>
                </a:lnTo>
                <a:lnTo>
                  <a:pt x="532703" y="4407"/>
                </a:lnTo>
                <a:lnTo>
                  <a:pt x="581593" y="4407"/>
                </a:lnTo>
                <a:lnTo>
                  <a:pt x="583042" y="0"/>
                </a:lnTo>
                <a:close/>
              </a:path>
              <a:path w="5285105" h="1402079">
                <a:moveTo>
                  <a:pt x="3394535" y="0"/>
                </a:moveTo>
                <a:lnTo>
                  <a:pt x="2883488" y="0"/>
                </a:lnTo>
                <a:lnTo>
                  <a:pt x="2871135" y="4407"/>
                </a:lnTo>
                <a:lnTo>
                  <a:pt x="3420171" y="4407"/>
                </a:lnTo>
                <a:lnTo>
                  <a:pt x="3394535" y="0"/>
                </a:lnTo>
                <a:close/>
              </a:path>
              <a:path w="5285105" h="1402079">
                <a:moveTo>
                  <a:pt x="4117500" y="0"/>
                </a:moveTo>
                <a:lnTo>
                  <a:pt x="3964223" y="0"/>
                </a:lnTo>
                <a:lnTo>
                  <a:pt x="3955571" y="4407"/>
                </a:lnTo>
                <a:lnTo>
                  <a:pt x="4129735" y="4407"/>
                </a:lnTo>
                <a:lnTo>
                  <a:pt x="4117500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5" y="0"/>
                </a:lnTo>
                <a:lnTo>
                  <a:pt x="4361594" y="4407"/>
                </a:lnTo>
                <a:lnTo>
                  <a:pt x="4453837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6" y="1004"/>
                </a:moveTo>
                <a:lnTo>
                  <a:pt x="4640387" y="4407"/>
                </a:lnTo>
                <a:lnTo>
                  <a:pt x="4652283" y="4407"/>
                </a:lnTo>
                <a:lnTo>
                  <a:pt x="4640056" y="1004"/>
                </a:lnTo>
                <a:close/>
              </a:path>
              <a:path w="5285105" h="1402079">
                <a:moveTo>
                  <a:pt x="4639959" y="0"/>
                </a:moveTo>
                <a:lnTo>
                  <a:pt x="4636449" y="0"/>
                </a:lnTo>
                <a:lnTo>
                  <a:pt x="4640056" y="1004"/>
                </a:lnTo>
                <a:lnTo>
                  <a:pt x="4639959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48745" y="8893791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7804" y="10254177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18589" y="88951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49565" y="8874528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2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97291" y="888648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41650" y="8881229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16692" y="888155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65307" y="887538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37993" y="888581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04313" y="8885434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72170" y="888501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42000" y="888727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70582" y="8885690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78122" y="889063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93426" y="889257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55273" y="888357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6"/>
                </a:lnTo>
                <a:lnTo>
                  <a:pt x="14858" y="4491"/>
                </a:lnTo>
                <a:lnTo>
                  <a:pt x="1272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572683" y="8897279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5" y="0"/>
                </a:lnTo>
              </a:path>
            </a:pathLst>
          </a:custGeom>
          <a:ln w="3498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24128" y="889506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71565" y="1027745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57006" y="1027537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3662" y="949754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0597" y="1007515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2186" y="10250625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04924" y="866346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0" y="0"/>
                </a:lnTo>
              </a:path>
            </a:pathLst>
          </a:custGeom>
          <a:ln w="19480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99669" y="830913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720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00730" y="8018560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1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6702" y="7849086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1"/>
                </a:moveTo>
                <a:lnTo>
                  <a:pt x="900" y="39381"/>
                </a:lnTo>
                <a:lnTo>
                  <a:pt x="900" y="0"/>
                </a:lnTo>
                <a:lnTo>
                  <a:pt x="0" y="0"/>
                </a:lnTo>
                <a:lnTo>
                  <a:pt x="0" y="39381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07529" y="7880080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07957" y="7713629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151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04529" y="770536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03467" y="77400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04561" y="779026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5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97255" y="800273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3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805814" y="7465131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4"/>
                </a:moveTo>
                <a:lnTo>
                  <a:pt x="2640" y="51964"/>
                </a:lnTo>
                <a:lnTo>
                  <a:pt x="2640" y="0"/>
                </a:lnTo>
                <a:lnTo>
                  <a:pt x="0" y="0"/>
                </a:lnTo>
                <a:lnTo>
                  <a:pt x="0" y="51964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04661" y="7438036"/>
            <a:ext cx="1270" cy="48260"/>
          </a:xfrm>
          <a:custGeom>
            <a:avLst/>
            <a:gdLst/>
            <a:ahLst/>
            <a:cxnLst/>
            <a:rect l="l" t="t" r="r" b="b"/>
            <a:pathLst>
              <a:path w="1270" h="48259">
                <a:moveTo>
                  <a:pt x="0" y="47638"/>
                </a:moveTo>
                <a:lnTo>
                  <a:pt x="1154" y="47638"/>
                </a:lnTo>
                <a:lnTo>
                  <a:pt x="1154" y="0"/>
                </a:lnTo>
                <a:lnTo>
                  <a:pt x="0" y="0"/>
                </a:lnTo>
                <a:lnTo>
                  <a:pt x="0" y="4763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02226" y="7671603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38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7747" y="7265843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6"/>
                </a:moveTo>
                <a:lnTo>
                  <a:pt x="2344" y="47856"/>
                </a:lnTo>
                <a:lnTo>
                  <a:pt x="2344" y="0"/>
                </a:lnTo>
                <a:lnTo>
                  <a:pt x="0" y="0"/>
                </a:lnTo>
                <a:lnTo>
                  <a:pt x="0" y="47856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45877" y="721199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599798" y="72134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04997" y="7338666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04963" y="7299440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79"/>
                </a:moveTo>
                <a:lnTo>
                  <a:pt x="164" y="39879"/>
                </a:lnTo>
                <a:lnTo>
                  <a:pt x="164" y="0"/>
                </a:lnTo>
                <a:lnTo>
                  <a:pt x="0" y="0"/>
                </a:lnTo>
                <a:lnTo>
                  <a:pt x="0" y="39879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04747" y="7359674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9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99036" y="7509142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48"/>
                </a:moveTo>
                <a:lnTo>
                  <a:pt x="3705" y="53248"/>
                </a:lnTo>
                <a:lnTo>
                  <a:pt x="3705" y="0"/>
                </a:lnTo>
                <a:lnTo>
                  <a:pt x="0" y="0"/>
                </a:lnTo>
                <a:lnTo>
                  <a:pt x="0" y="5324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02198" y="7385167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49"/>
                </a:moveTo>
                <a:lnTo>
                  <a:pt x="1749" y="54049"/>
                </a:lnTo>
                <a:lnTo>
                  <a:pt x="1749" y="0"/>
                </a:lnTo>
                <a:lnTo>
                  <a:pt x="0" y="0"/>
                </a:lnTo>
                <a:lnTo>
                  <a:pt x="0" y="54049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02036" y="737284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23392" y="721667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95164" y="7216564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6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9152" y="721706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698331" y="721764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526018" y="721528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1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76959" y="7215748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0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52195" y="7216568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13830" y="7223360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8" y="0"/>
                </a:lnTo>
              </a:path>
            </a:pathLst>
          </a:custGeom>
          <a:ln w="1123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54646" y="721631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68633" y="7218831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94869" y="747500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98017" y="7392866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700"/>
                </a:lnTo>
              </a:path>
            </a:pathLst>
          </a:custGeom>
          <a:ln w="5018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00528" y="7223149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8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03924" y="721535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10988" y="721531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0325" y="839319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62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9586" y="821072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22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85173" y="721495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87244" y="722746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7207" y="723509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2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05190" y="866055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093714" y="721665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0029" y="832384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98014" y="7215564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6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13182" y="866320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67850" y="868251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12096" y="721528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11564" y="722310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1" y="0"/>
                </a:moveTo>
                <a:lnTo>
                  <a:pt x="4165" y="31"/>
                </a:lnTo>
                <a:lnTo>
                  <a:pt x="559" y="300"/>
                </a:lnTo>
                <a:lnTo>
                  <a:pt x="0" y="745"/>
                </a:lnTo>
                <a:lnTo>
                  <a:pt x="1833" y="282"/>
                </a:lnTo>
                <a:lnTo>
                  <a:pt x="4851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74127" y="722782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841117" y="721524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9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93202" y="7215450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4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87857" y="8668122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73740" y="723616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94459" y="7234118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40" y="0"/>
                </a:lnTo>
              </a:path>
            </a:pathLst>
          </a:custGeom>
          <a:ln w="709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7654" y="7216813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69" y="1463417"/>
                </a:moveTo>
                <a:lnTo>
                  <a:pt x="69640" y="1463417"/>
                </a:lnTo>
                <a:lnTo>
                  <a:pt x="89960" y="1467825"/>
                </a:lnTo>
                <a:lnTo>
                  <a:pt x="361335" y="1467825"/>
                </a:lnTo>
                <a:lnTo>
                  <a:pt x="369269" y="1463417"/>
                </a:lnTo>
                <a:close/>
              </a:path>
              <a:path w="5283835" h="1468120">
                <a:moveTo>
                  <a:pt x="576337" y="1463417"/>
                </a:moveTo>
                <a:lnTo>
                  <a:pt x="369269" y="1463417"/>
                </a:lnTo>
                <a:lnTo>
                  <a:pt x="380694" y="1467825"/>
                </a:lnTo>
                <a:lnTo>
                  <a:pt x="563439" y="1467825"/>
                </a:lnTo>
                <a:lnTo>
                  <a:pt x="576337" y="1463417"/>
                </a:lnTo>
                <a:close/>
              </a:path>
              <a:path w="5283835" h="1468120">
                <a:moveTo>
                  <a:pt x="1369548" y="1463417"/>
                </a:moveTo>
                <a:lnTo>
                  <a:pt x="605769" y="1463417"/>
                </a:lnTo>
                <a:lnTo>
                  <a:pt x="623051" y="1467825"/>
                </a:lnTo>
                <a:lnTo>
                  <a:pt x="1280337" y="1467825"/>
                </a:lnTo>
                <a:lnTo>
                  <a:pt x="1369548" y="1463417"/>
                </a:lnTo>
                <a:close/>
              </a:path>
              <a:path w="5283835" h="1468120">
                <a:moveTo>
                  <a:pt x="2169170" y="1463417"/>
                </a:moveTo>
                <a:lnTo>
                  <a:pt x="1518749" y="1463417"/>
                </a:lnTo>
                <a:lnTo>
                  <a:pt x="1526865" y="1467825"/>
                </a:lnTo>
                <a:lnTo>
                  <a:pt x="2193673" y="1467825"/>
                </a:lnTo>
                <a:lnTo>
                  <a:pt x="2169170" y="1463417"/>
                </a:lnTo>
                <a:close/>
              </a:path>
              <a:path w="5283835" h="1468120">
                <a:moveTo>
                  <a:pt x="2611997" y="1463417"/>
                </a:moveTo>
                <a:lnTo>
                  <a:pt x="2169170" y="1463417"/>
                </a:lnTo>
                <a:lnTo>
                  <a:pt x="2243376" y="1467825"/>
                </a:lnTo>
                <a:lnTo>
                  <a:pt x="2609030" y="1467825"/>
                </a:lnTo>
                <a:lnTo>
                  <a:pt x="2611997" y="1463417"/>
                </a:lnTo>
                <a:close/>
              </a:path>
              <a:path w="5283835" h="1468120">
                <a:moveTo>
                  <a:pt x="3042343" y="1463417"/>
                </a:moveTo>
                <a:lnTo>
                  <a:pt x="2639311" y="1463417"/>
                </a:lnTo>
                <a:lnTo>
                  <a:pt x="2657910" y="1467825"/>
                </a:lnTo>
                <a:lnTo>
                  <a:pt x="3030289" y="1467825"/>
                </a:lnTo>
                <a:lnTo>
                  <a:pt x="3042343" y="1463417"/>
                </a:lnTo>
                <a:close/>
              </a:path>
              <a:path w="5283835" h="1468120">
                <a:moveTo>
                  <a:pt x="3480940" y="1463417"/>
                </a:moveTo>
                <a:lnTo>
                  <a:pt x="3218161" y="1463417"/>
                </a:lnTo>
                <a:lnTo>
                  <a:pt x="3229903" y="1467825"/>
                </a:lnTo>
                <a:lnTo>
                  <a:pt x="3481851" y="1467825"/>
                </a:lnTo>
                <a:lnTo>
                  <a:pt x="3480940" y="1463417"/>
                </a:lnTo>
                <a:close/>
              </a:path>
              <a:path w="5283835" h="1468120">
                <a:moveTo>
                  <a:pt x="5283303" y="1463417"/>
                </a:moveTo>
                <a:lnTo>
                  <a:pt x="3493904" y="1463417"/>
                </a:lnTo>
                <a:lnTo>
                  <a:pt x="3493496" y="1467825"/>
                </a:lnTo>
                <a:lnTo>
                  <a:pt x="5275531" y="1467825"/>
                </a:lnTo>
                <a:lnTo>
                  <a:pt x="5283303" y="1463417"/>
                </a:lnTo>
                <a:close/>
              </a:path>
              <a:path w="5283835" h="1468120">
                <a:moveTo>
                  <a:pt x="19231" y="885984"/>
                </a:moveTo>
                <a:lnTo>
                  <a:pt x="4218" y="885984"/>
                </a:lnTo>
                <a:lnTo>
                  <a:pt x="4855" y="899208"/>
                </a:lnTo>
                <a:lnTo>
                  <a:pt x="4891" y="903616"/>
                </a:lnTo>
                <a:lnTo>
                  <a:pt x="4902" y="921248"/>
                </a:lnTo>
                <a:lnTo>
                  <a:pt x="4793" y="934471"/>
                </a:lnTo>
                <a:lnTo>
                  <a:pt x="4619" y="947695"/>
                </a:lnTo>
                <a:lnTo>
                  <a:pt x="4400" y="960918"/>
                </a:lnTo>
                <a:lnTo>
                  <a:pt x="4151" y="978550"/>
                </a:lnTo>
                <a:lnTo>
                  <a:pt x="3413" y="1018221"/>
                </a:lnTo>
                <a:lnTo>
                  <a:pt x="3062" y="1057892"/>
                </a:lnTo>
                <a:lnTo>
                  <a:pt x="3114" y="1071116"/>
                </a:lnTo>
                <a:lnTo>
                  <a:pt x="3281" y="1079931"/>
                </a:lnTo>
                <a:lnTo>
                  <a:pt x="3581" y="1093155"/>
                </a:lnTo>
                <a:lnTo>
                  <a:pt x="4031" y="1101971"/>
                </a:lnTo>
                <a:lnTo>
                  <a:pt x="4127" y="1115194"/>
                </a:lnTo>
                <a:lnTo>
                  <a:pt x="3827" y="1119602"/>
                </a:lnTo>
                <a:lnTo>
                  <a:pt x="3536" y="1119602"/>
                </a:lnTo>
                <a:lnTo>
                  <a:pt x="3749" y="1128418"/>
                </a:lnTo>
                <a:lnTo>
                  <a:pt x="4159" y="1154865"/>
                </a:lnTo>
                <a:lnTo>
                  <a:pt x="4578" y="1185721"/>
                </a:lnTo>
                <a:lnTo>
                  <a:pt x="4803" y="1198944"/>
                </a:lnTo>
                <a:lnTo>
                  <a:pt x="5594" y="1243023"/>
                </a:lnTo>
                <a:lnTo>
                  <a:pt x="6655" y="1278286"/>
                </a:lnTo>
                <a:lnTo>
                  <a:pt x="5905" y="1287102"/>
                </a:lnTo>
                <a:lnTo>
                  <a:pt x="4452" y="1335589"/>
                </a:lnTo>
                <a:lnTo>
                  <a:pt x="4415" y="1353220"/>
                </a:lnTo>
                <a:lnTo>
                  <a:pt x="4464" y="1366444"/>
                </a:lnTo>
                <a:lnTo>
                  <a:pt x="4560" y="1379668"/>
                </a:lnTo>
                <a:lnTo>
                  <a:pt x="4693" y="1392891"/>
                </a:lnTo>
                <a:lnTo>
                  <a:pt x="4854" y="1401707"/>
                </a:lnTo>
                <a:lnTo>
                  <a:pt x="5558" y="1454602"/>
                </a:lnTo>
                <a:lnTo>
                  <a:pt x="18492" y="1463417"/>
                </a:lnTo>
                <a:lnTo>
                  <a:pt x="1344925" y="1463417"/>
                </a:lnTo>
                <a:lnTo>
                  <a:pt x="1347791" y="1459010"/>
                </a:lnTo>
                <a:lnTo>
                  <a:pt x="5195446" y="1459010"/>
                </a:lnTo>
                <a:lnTo>
                  <a:pt x="5188112" y="1454602"/>
                </a:lnTo>
                <a:lnTo>
                  <a:pt x="1226115" y="1454602"/>
                </a:lnTo>
                <a:lnTo>
                  <a:pt x="1216555" y="1450194"/>
                </a:lnTo>
                <a:lnTo>
                  <a:pt x="131316" y="1450194"/>
                </a:lnTo>
                <a:lnTo>
                  <a:pt x="75111" y="1445786"/>
                </a:lnTo>
                <a:lnTo>
                  <a:pt x="32356" y="1445786"/>
                </a:lnTo>
                <a:lnTo>
                  <a:pt x="25805" y="1436970"/>
                </a:lnTo>
                <a:lnTo>
                  <a:pt x="25681" y="1423746"/>
                </a:lnTo>
                <a:lnTo>
                  <a:pt x="25531" y="1410523"/>
                </a:lnTo>
                <a:lnTo>
                  <a:pt x="25320" y="1397299"/>
                </a:lnTo>
                <a:lnTo>
                  <a:pt x="24661" y="1379668"/>
                </a:lnTo>
                <a:lnTo>
                  <a:pt x="23764" y="1366444"/>
                </a:lnTo>
                <a:lnTo>
                  <a:pt x="23795" y="1353220"/>
                </a:lnTo>
                <a:lnTo>
                  <a:pt x="23817" y="1335589"/>
                </a:lnTo>
                <a:lnTo>
                  <a:pt x="23870" y="1322365"/>
                </a:lnTo>
                <a:lnTo>
                  <a:pt x="24767" y="1322365"/>
                </a:lnTo>
                <a:lnTo>
                  <a:pt x="24754" y="1309141"/>
                </a:lnTo>
                <a:lnTo>
                  <a:pt x="24561" y="1304734"/>
                </a:lnTo>
                <a:lnTo>
                  <a:pt x="24223" y="1295918"/>
                </a:lnTo>
                <a:lnTo>
                  <a:pt x="23775" y="1287102"/>
                </a:lnTo>
                <a:lnTo>
                  <a:pt x="23255" y="1282694"/>
                </a:lnTo>
                <a:lnTo>
                  <a:pt x="22697" y="1273878"/>
                </a:lnTo>
                <a:lnTo>
                  <a:pt x="22138" y="1269470"/>
                </a:lnTo>
                <a:lnTo>
                  <a:pt x="20605" y="1225392"/>
                </a:lnTo>
                <a:lnTo>
                  <a:pt x="20576" y="1207760"/>
                </a:lnTo>
                <a:lnTo>
                  <a:pt x="20827" y="1190129"/>
                </a:lnTo>
                <a:lnTo>
                  <a:pt x="21115" y="1176905"/>
                </a:lnTo>
                <a:lnTo>
                  <a:pt x="21429" y="1168089"/>
                </a:lnTo>
                <a:lnTo>
                  <a:pt x="21759" y="1159273"/>
                </a:lnTo>
                <a:lnTo>
                  <a:pt x="22429" y="1159273"/>
                </a:lnTo>
                <a:lnTo>
                  <a:pt x="21190" y="1093155"/>
                </a:lnTo>
                <a:lnTo>
                  <a:pt x="21445" y="1084339"/>
                </a:lnTo>
                <a:lnTo>
                  <a:pt x="21860" y="1079931"/>
                </a:lnTo>
                <a:lnTo>
                  <a:pt x="22147" y="1079931"/>
                </a:lnTo>
                <a:lnTo>
                  <a:pt x="21754" y="991774"/>
                </a:lnTo>
                <a:lnTo>
                  <a:pt x="21930" y="991774"/>
                </a:lnTo>
                <a:lnTo>
                  <a:pt x="21364" y="978550"/>
                </a:lnTo>
                <a:lnTo>
                  <a:pt x="20122" y="952103"/>
                </a:lnTo>
                <a:lnTo>
                  <a:pt x="19549" y="938879"/>
                </a:lnTo>
                <a:lnTo>
                  <a:pt x="19073" y="925655"/>
                </a:lnTo>
                <a:lnTo>
                  <a:pt x="19345" y="916840"/>
                </a:lnTo>
                <a:lnTo>
                  <a:pt x="19523" y="912432"/>
                </a:lnTo>
                <a:lnTo>
                  <a:pt x="19798" y="912432"/>
                </a:lnTo>
                <a:lnTo>
                  <a:pt x="19231" y="885984"/>
                </a:lnTo>
                <a:close/>
              </a:path>
              <a:path w="5283835" h="1468120">
                <a:moveTo>
                  <a:pt x="5242989" y="1459010"/>
                </a:moveTo>
                <a:lnTo>
                  <a:pt x="1409296" y="1459010"/>
                </a:lnTo>
                <a:lnTo>
                  <a:pt x="1415427" y="1463417"/>
                </a:lnTo>
                <a:lnTo>
                  <a:pt x="5250566" y="1463417"/>
                </a:lnTo>
                <a:lnTo>
                  <a:pt x="5242989" y="1459010"/>
                </a:lnTo>
                <a:close/>
              </a:path>
              <a:path w="5283835" h="1468120">
                <a:moveTo>
                  <a:pt x="1459624" y="1450194"/>
                </a:moveTo>
                <a:lnTo>
                  <a:pt x="1244701" y="1450194"/>
                </a:lnTo>
                <a:lnTo>
                  <a:pt x="1226115" y="1454602"/>
                </a:lnTo>
                <a:lnTo>
                  <a:pt x="1413015" y="1454602"/>
                </a:lnTo>
                <a:lnTo>
                  <a:pt x="1459624" y="1450194"/>
                </a:lnTo>
                <a:close/>
              </a:path>
              <a:path w="5283835" h="1468120">
                <a:moveTo>
                  <a:pt x="2171319" y="1450194"/>
                </a:moveTo>
                <a:lnTo>
                  <a:pt x="1472893" y="1450194"/>
                </a:lnTo>
                <a:lnTo>
                  <a:pt x="1469326" y="1454602"/>
                </a:lnTo>
                <a:lnTo>
                  <a:pt x="2165511" y="1454602"/>
                </a:lnTo>
                <a:lnTo>
                  <a:pt x="2171319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41" y="1450194"/>
                </a:lnTo>
                <a:lnTo>
                  <a:pt x="2292413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5" y="1450194"/>
                </a:moveTo>
                <a:lnTo>
                  <a:pt x="2643368" y="1450194"/>
                </a:lnTo>
                <a:lnTo>
                  <a:pt x="2646802" y="1454602"/>
                </a:lnTo>
                <a:lnTo>
                  <a:pt x="2896567" y="1454602"/>
                </a:lnTo>
                <a:lnTo>
                  <a:pt x="2902165" y="1450194"/>
                </a:lnTo>
                <a:close/>
              </a:path>
              <a:path w="5283835" h="1468120">
                <a:moveTo>
                  <a:pt x="3174083" y="1450194"/>
                </a:moveTo>
                <a:lnTo>
                  <a:pt x="3061191" y="1450194"/>
                </a:lnTo>
                <a:lnTo>
                  <a:pt x="3052151" y="1454602"/>
                </a:lnTo>
                <a:lnTo>
                  <a:pt x="3178757" y="1454602"/>
                </a:lnTo>
                <a:lnTo>
                  <a:pt x="3174083" y="1450194"/>
                </a:lnTo>
                <a:close/>
              </a:path>
              <a:path w="5283835" h="1468120">
                <a:moveTo>
                  <a:pt x="3350711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62" y="1454602"/>
                </a:lnTo>
                <a:lnTo>
                  <a:pt x="3350711" y="1450194"/>
                </a:lnTo>
                <a:close/>
              </a:path>
              <a:path w="5283835" h="1468120">
                <a:moveTo>
                  <a:pt x="4409473" y="1450194"/>
                </a:moveTo>
                <a:lnTo>
                  <a:pt x="3467980" y="1450194"/>
                </a:lnTo>
                <a:lnTo>
                  <a:pt x="3479453" y="1454602"/>
                </a:lnTo>
                <a:lnTo>
                  <a:pt x="4424296" y="1454602"/>
                </a:lnTo>
                <a:lnTo>
                  <a:pt x="4409473" y="1450194"/>
                </a:lnTo>
                <a:close/>
              </a:path>
              <a:path w="5283835" h="1468120">
                <a:moveTo>
                  <a:pt x="4831929" y="1450194"/>
                </a:moveTo>
                <a:lnTo>
                  <a:pt x="4448362" y="1450194"/>
                </a:lnTo>
                <a:lnTo>
                  <a:pt x="4453987" y="1454602"/>
                </a:lnTo>
                <a:lnTo>
                  <a:pt x="4839455" y="1454602"/>
                </a:lnTo>
                <a:lnTo>
                  <a:pt x="4831929" y="1450194"/>
                </a:lnTo>
                <a:close/>
              </a:path>
              <a:path w="5283835" h="1468120">
                <a:moveTo>
                  <a:pt x="4931869" y="1450194"/>
                </a:moveTo>
                <a:lnTo>
                  <a:pt x="4927660" y="1450194"/>
                </a:lnTo>
                <a:lnTo>
                  <a:pt x="4917952" y="1454602"/>
                </a:lnTo>
                <a:lnTo>
                  <a:pt x="4928124" y="1454602"/>
                </a:lnTo>
                <a:lnTo>
                  <a:pt x="4931869" y="1450194"/>
                </a:lnTo>
                <a:close/>
              </a:path>
              <a:path w="5283835" h="1468120">
                <a:moveTo>
                  <a:pt x="5027236" y="1450194"/>
                </a:moveTo>
                <a:lnTo>
                  <a:pt x="4970404" y="1450194"/>
                </a:lnTo>
                <a:lnTo>
                  <a:pt x="4955908" y="1454602"/>
                </a:lnTo>
                <a:lnTo>
                  <a:pt x="5041013" y="1454602"/>
                </a:lnTo>
                <a:lnTo>
                  <a:pt x="5027236" y="1450194"/>
                </a:lnTo>
                <a:close/>
              </a:path>
              <a:path w="5283835" h="1468120">
                <a:moveTo>
                  <a:pt x="257843" y="1445786"/>
                </a:moveTo>
                <a:lnTo>
                  <a:pt x="221611" y="1445786"/>
                </a:lnTo>
                <a:lnTo>
                  <a:pt x="210499" y="1450194"/>
                </a:lnTo>
                <a:lnTo>
                  <a:pt x="257710" y="1450194"/>
                </a:lnTo>
                <a:lnTo>
                  <a:pt x="257843" y="1445786"/>
                </a:lnTo>
                <a:close/>
              </a:path>
              <a:path w="5283835" h="1468120">
                <a:moveTo>
                  <a:pt x="624964" y="1445786"/>
                </a:moveTo>
                <a:lnTo>
                  <a:pt x="351969" y="1445786"/>
                </a:lnTo>
                <a:lnTo>
                  <a:pt x="353359" y="1450194"/>
                </a:lnTo>
                <a:lnTo>
                  <a:pt x="638394" y="1450194"/>
                </a:lnTo>
                <a:lnTo>
                  <a:pt x="624964" y="1445786"/>
                </a:lnTo>
                <a:close/>
              </a:path>
              <a:path w="5283835" h="1468120">
                <a:moveTo>
                  <a:pt x="994081" y="1445786"/>
                </a:moveTo>
                <a:lnTo>
                  <a:pt x="650927" y="1445786"/>
                </a:lnTo>
                <a:lnTo>
                  <a:pt x="638394" y="1450194"/>
                </a:lnTo>
                <a:lnTo>
                  <a:pt x="983314" y="1450194"/>
                </a:lnTo>
                <a:lnTo>
                  <a:pt x="994081" y="1445786"/>
                </a:lnTo>
                <a:close/>
              </a:path>
              <a:path w="5283835" h="1468120">
                <a:moveTo>
                  <a:pt x="1227640" y="1445786"/>
                </a:moveTo>
                <a:lnTo>
                  <a:pt x="1138315" y="1445786"/>
                </a:lnTo>
                <a:lnTo>
                  <a:pt x="1144887" y="1450194"/>
                </a:lnTo>
                <a:lnTo>
                  <a:pt x="1239489" y="1450194"/>
                </a:lnTo>
                <a:lnTo>
                  <a:pt x="1227640" y="1445786"/>
                </a:lnTo>
                <a:close/>
              </a:path>
              <a:path w="5283835" h="1468120">
                <a:moveTo>
                  <a:pt x="1708753" y="1445786"/>
                </a:moveTo>
                <a:lnTo>
                  <a:pt x="1642219" y="1445786"/>
                </a:lnTo>
                <a:lnTo>
                  <a:pt x="1644604" y="1450194"/>
                </a:lnTo>
                <a:lnTo>
                  <a:pt x="1721610" y="1450194"/>
                </a:lnTo>
                <a:lnTo>
                  <a:pt x="1708753" y="1445786"/>
                </a:lnTo>
                <a:close/>
              </a:path>
              <a:path w="5283835" h="1468120">
                <a:moveTo>
                  <a:pt x="1824950" y="1445786"/>
                </a:moveTo>
                <a:lnTo>
                  <a:pt x="1776292" y="1445786"/>
                </a:lnTo>
                <a:lnTo>
                  <a:pt x="1782890" y="1450194"/>
                </a:lnTo>
                <a:lnTo>
                  <a:pt x="1834294" y="1450194"/>
                </a:lnTo>
                <a:lnTo>
                  <a:pt x="1824950" y="1445786"/>
                </a:lnTo>
                <a:close/>
              </a:path>
              <a:path w="5283835" h="1468120">
                <a:moveTo>
                  <a:pt x="1963953" y="1445786"/>
                </a:moveTo>
                <a:lnTo>
                  <a:pt x="1957468" y="1445786"/>
                </a:lnTo>
                <a:lnTo>
                  <a:pt x="1960029" y="1450194"/>
                </a:lnTo>
                <a:lnTo>
                  <a:pt x="1989077" y="1450194"/>
                </a:lnTo>
                <a:lnTo>
                  <a:pt x="1963953" y="1445786"/>
                </a:lnTo>
                <a:close/>
              </a:path>
              <a:path w="5283835" h="1468120">
                <a:moveTo>
                  <a:pt x="4017476" y="1445786"/>
                </a:moveTo>
                <a:lnTo>
                  <a:pt x="4002179" y="1445786"/>
                </a:lnTo>
                <a:lnTo>
                  <a:pt x="3986580" y="1450194"/>
                </a:lnTo>
                <a:lnTo>
                  <a:pt x="4031990" y="1450194"/>
                </a:lnTo>
                <a:lnTo>
                  <a:pt x="4017476" y="1445786"/>
                </a:lnTo>
                <a:close/>
              </a:path>
              <a:path w="5283835" h="1468120">
                <a:moveTo>
                  <a:pt x="158192" y="1441378"/>
                </a:moveTo>
                <a:lnTo>
                  <a:pt x="143421" y="1441378"/>
                </a:lnTo>
                <a:lnTo>
                  <a:pt x="136094" y="1445786"/>
                </a:lnTo>
                <a:lnTo>
                  <a:pt x="161088" y="1445786"/>
                </a:lnTo>
                <a:lnTo>
                  <a:pt x="158192" y="1441378"/>
                </a:lnTo>
                <a:close/>
              </a:path>
              <a:path w="5283835" h="1468120">
                <a:moveTo>
                  <a:pt x="24767" y="1322365"/>
                </a:moveTo>
                <a:lnTo>
                  <a:pt x="23870" y="1322365"/>
                </a:lnTo>
                <a:lnTo>
                  <a:pt x="23838" y="1335589"/>
                </a:lnTo>
                <a:lnTo>
                  <a:pt x="24169" y="1335589"/>
                </a:lnTo>
                <a:lnTo>
                  <a:pt x="24108" y="1344404"/>
                </a:lnTo>
                <a:lnTo>
                  <a:pt x="24564" y="1331181"/>
                </a:lnTo>
                <a:lnTo>
                  <a:pt x="24767" y="1322365"/>
                </a:lnTo>
                <a:close/>
              </a:path>
              <a:path w="5283835" h="1468120">
                <a:moveTo>
                  <a:pt x="23870" y="1322365"/>
                </a:moveTo>
                <a:lnTo>
                  <a:pt x="23817" y="1335589"/>
                </a:lnTo>
                <a:lnTo>
                  <a:pt x="23870" y="1322365"/>
                </a:lnTo>
                <a:close/>
              </a:path>
              <a:path w="5283835" h="1468120">
                <a:moveTo>
                  <a:pt x="22147" y="1079931"/>
                </a:moveTo>
                <a:lnTo>
                  <a:pt x="21860" y="1079931"/>
                </a:lnTo>
                <a:lnTo>
                  <a:pt x="22187" y="1088747"/>
                </a:lnTo>
                <a:lnTo>
                  <a:pt x="22147" y="1079931"/>
                </a:lnTo>
                <a:close/>
              </a:path>
              <a:path w="5283835" h="1468120">
                <a:moveTo>
                  <a:pt x="23188" y="859537"/>
                </a:moveTo>
                <a:lnTo>
                  <a:pt x="19835" y="859537"/>
                </a:lnTo>
                <a:lnTo>
                  <a:pt x="20290" y="863945"/>
                </a:lnTo>
                <a:lnTo>
                  <a:pt x="20703" y="872761"/>
                </a:lnTo>
                <a:lnTo>
                  <a:pt x="21684" y="916840"/>
                </a:lnTo>
                <a:lnTo>
                  <a:pt x="21697" y="934471"/>
                </a:lnTo>
                <a:lnTo>
                  <a:pt x="22752" y="921248"/>
                </a:lnTo>
                <a:lnTo>
                  <a:pt x="23467" y="912432"/>
                </a:lnTo>
                <a:lnTo>
                  <a:pt x="23893" y="903616"/>
                </a:lnTo>
                <a:lnTo>
                  <a:pt x="24078" y="899208"/>
                </a:lnTo>
                <a:lnTo>
                  <a:pt x="24071" y="890392"/>
                </a:lnTo>
                <a:lnTo>
                  <a:pt x="23920" y="881577"/>
                </a:lnTo>
                <a:lnTo>
                  <a:pt x="23673" y="877169"/>
                </a:lnTo>
                <a:lnTo>
                  <a:pt x="23381" y="868353"/>
                </a:lnTo>
                <a:lnTo>
                  <a:pt x="23188" y="859537"/>
                </a:lnTo>
                <a:close/>
              </a:path>
              <a:path w="5283835" h="1468120">
                <a:moveTo>
                  <a:pt x="19798" y="912432"/>
                </a:moveTo>
                <a:lnTo>
                  <a:pt x="19523" y="912432"/>
                </a:lnTo>
                <a:lnTo>
                  <a:pt x="19774" y="921248"/>
                </a:lnTo>
                <a:lnTo>
                  <a:pt x="19934" y="925655"/>
                </a:lnTo>
                <a:lnTo>
                  <a:pt x="20175" y="930063"/>
                </a:lnTo>
                <a:lnTo>
                  <a:pt x="19798" y="912432"/>
                </a:lnTo>
                <a:close/>
              </a:path>
              <a:path w="5283835" h="1468120">
                <a:moveTo>
                  <a:pt x="733" y="555393"/>
                </a:moveTo>
                <a:lnTo>
                  <a:pt x="382" y="568617"/>
                </a:lnTo>
                <a:lnTo>
                  <a:pt x="143" y="581840"/>
                </a:lnTo>
                <a:lnTo>
                  <a:pt x="9" y="590656"/>
                </a:lnTo>
                <a:lnTo>
                  <a:pt x="10" y="599472"/>
                </a:lnTo>
                <a:lnTo>
                  <a:pt x="127" y="603880"/>
                </a:lnTo>
                <a:lnTo>
                  <a:pt x="309" y="608288"/>
                </a:lnTo>
                <a:lnTo>
                  <a:pt x="2562" y="608288"/>
                </a:lnTo>
                <a:lnTo>
                  <a:pt x="2908" y="612696"/>
                </a:lnTo>
                <a:lnTo>
                  <a:pt x="3229" y="612696"/>
                </a:lnTo>
                <a:lnTo>
                  <a:pt x="3518" y="617103"/>
                </a:lnTo>
                <a:lnTo>
                  <a:pt x="3764" y="625919"/>
                </a:lnTo>
                <a:lnTo>
                  <a:pt x="3957" y="634735"/>
                </a:lnTo>
                <a:lnTo>
                  <a:pt x="4087" y="643551"/>
                </a:lnTo>
                <a:lnTo>
                  <a:pt x="3488" y="647959"/>
                </a:lnTo>
                <a:lnTo>
                  <a:pt x="1000" y="647959"/>
                </a:lnTo>
                <a:lnTo>
                  <a:pt x="527" y="652367"/>
                </a:lnTo>
                <a:lnTo>
                  <a:pt x="184" y="665590"/>
                </a:lnTo>
                <a:lnTo>
                  <a:pt x="25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1" y="700853"/>
                </a:lnTo>
                <a:lnTo>
                  <a:pt x="347" y="709669"/>
                </a:lnTo>
                <a:lnTo>
                  <a:pt x="594" y="722893"/>
                </a:lnTo>
                <a:lnTo>
                  <a:pt x="879" y="736116"/>
                </a:lnTo>
                <a:lnTo>
                  <a:pt x="1504" y="766972"/>
                </a:lnTo>
                <a:lnTo>
                  <a:pt x="1815" y="780195"/>
                </a:lnTo>
                <a:lnTo>
                  <a:pt x="2106" y="793419"/>
                </a:lnTo>
                <a:lnTo>
                  <a:pt x="2361" y="811050"/>
                </a:lnTo>
                <a:lnTo>
                  <a:pt x="2567" y="824274"/>
                </a:lnTo>
                <a:lnTo>
                  <a:pt x="2709" y="837498"/>
                </a:lnTo>
                <a:lnTo>
                  <a:pt x="2743" y="868353"/>
                </a:lnTo>
                <a:lnTo>
                  <a:pt x="2605" y="881577"/>
                </a:lnTo>
                <a:lnTo>
                  <a:pt x="2345" y="894800"/>
                </a:lnTo>
                <a:lnTo>
                  <a:pt x="2922" y="890392"/>
                </a:lnTo>
                <a:lnTo>
                  <a:pt x="3561" y="885984"/>
                </a:lnTo>
                <a:lnTo>
                  <a:pt x="19231" y="885984"/>
                </a:lnTo>
                <a:lnTo>
                  <a:pt x="18853" y="868353"/>
                </a:lnTo>
                <a:lnTo>
                  <a:pt x="19352" y="863945"/>
                </a:lnTo>
                <a:lnTo>
                  <a:pt x="19835" y="859537"/>
                </a:lnTo>
                <a:lnTo>
                  <a:pt x="23188" y="859537"/>
                </a:lnTo>
                <a:lnTo>
                  <a:pt x="23091" y="855129"/>
                </a:lnTo>
                <a:lnTo>
                  <a:pt x="22852" y="846313"/>
                </a:lnTo>
                <a:lnTo>
                  <a:pt x="22713" y="828682"/>
                </a:lnTo>
                <a:lnTo>
                  <a:pt x="22722" y="815458"/>
                </a:lnTo>
                <a:lnTo>
                  <a:pt x="22929" y="793419"/>
                </a:lnTo>
                <a:lnTo>
                  <a:pt x="21423" y="784603"/>
                </a:lnTo>
                <a:lnTo>
                  <a:pt x="21008" y="771379"/>
                </a:lnTo>
                <a:lnTo>
                  <a:pt x="21232" y="758156"/>
                </a:lnTo>
                <a:lnTo>
                  <a:pt x="21736" y="740524"/>
                </a:lnTo>
                <a:lnTo>
                  <a:pt x="22149" y="740524"/>
                </a:lnTo>
                <a:lnTo>
                  <a:pt x="22244" y="727301"/>
                </a:lnTo>
                <a:lnTo>
                  <a:pt x="22287" y="709669"/>
                </a:lnTo>
                <a:lnTo>
                  <a:pt x="22219" y="696445"/>
                </a:lnTo>
                <a:lnTo>
                  <a:pt x="22044" y="683222"/>
                </a:lnTo>
                <a:lnTo>
                  <a:pt x="21737" y="669998"/>
                </a:lnTo>
                <a:lnTo>
                  <a:pt x="22337" y="665590"/>
                </a:lnTo>
                <a:lnTo>
                  <a:pt x="22719" y="656774"/>
                </a:lnTo>
                <a:lnTo>
                  <a:pt x="22925" y="643551"/>
                </a:lnTo>
                <a:lnTo>
                  <a:pt x="22974" y="634735"/>
                </a:lnTo>
                <a:lnTo>
                  <a:pt x="22930" y="603880"/>
                </a:lnTo>
                <a:lnTo>
                  <a:pt x="22845" y="581840"/>
                </a:lnTo>
                <a:lnTo>
                  <a:pt x="25655" y="581840"/>
                </a:lnTo>
                <a:lnTo>
                  <a:pt x="25435" y="573025"/>
                </a:lnTo>
                <a:lnTo>
                  <a:pt x="1172" y="573025"/>
                </a:lnTo>
                <a:lnTo>
                  <a:pt x="937" y="564209"/>
                </a:lnTo>
                <a:lnTo>
                  <a:pt x="733" y="555393"/>
                </a:lnTo>
                <a:close/>
              </a:path>
              <a:path w="5283835" h="1468120">
                <a:moveTo>
                  <a:pt x="26797" y="771379"/>
                </a:moveTo>
                <a:lnTo>
                  <a:pt x="23381" y="771379"/>
                </a:lnTo>
                <a:lnTo>
                  <a:pt x="24429" y="819866"/>
                </a:lnTo>
                <a:lnTo>
                  <a:pt x="25211" y="811050"/>
                </a:lnTo>
                <a:lnTo>
                  <a:pt x="25817" y="797827"/>
                </a:lnTo>
                <a:lnTo>
                  <a:pt x="26277" y="789011"/>
                </a:lnTo>
                <a:lnTo>
                  <a:pt x="26623" y="780195"/>
                </a:lnTo>
                <a:lnTo>
                  <a:pt x="26797" y="771379"/>
                </a:lnTo>
                <a:close/>
              </a:path>
              <a:path w="5283835" h="1468120">
                <a:moveTo>
                  <a:pt x="22149" y="740524"/>
                </a:moveTo>
                <a:lnTo>
                  <a:pt x="21846" y="740524"/>
                </a:lnTo>
                <a:lnTo>
                  <a:pt x="22218" y="749340"/>
                </a:lnTo>
                <a:lnTo>
                  <a:pt x="22636" y="766972"/>
                </a:lnTo>
                <a:lnTo>
                  <a:pt x="22907" y="780195"/>
                </a:lnTo>
                <a:lnTo>
                  <a:pt x="22835" y="793419"/>
                </a:lnTo>
                <a:lnTo>
                  <a:pt x="23381" y="771379"/>
                </a:lnTo>
                <a:lnTo>
                  <a:pt x="26797" y="771379"/>
                </a:lnTo>
                <a:lnTo>
                  <a:pt x="26885" y="766972"/>
                </a:lnTo>
                <a:lnTo>
                  <a:pt x="27024" y="758156"/>
                </a:lnTo>
                <a:lnTo>
                  <a:pt x="22948" y="758156"/>
                </a:lnTo>
                <a:lnTo>
                  <a:pt x="22504" y="753748"/>
                </a:lnTo>
                <a:lnTo>
                  <a:pt x="22117" y="744932"/>
                </a:lnTo>
                <a:lnTo>
                  <a:pt x="22149" y="740524"/>
                </a:lnTo>
                <a:close/>
              </a:path>
              <a:path w="5283835" h="1468120">
                <a:moveTo>
                  <a:pt x="28419" y="683222"/>
                </a:moveTo>
                <a:lnTo>
                  <a:pt x="28208" y="683222"/>
                </a:lnTo>
                <a:lnTo>
                  <a:pt x="27914" y="692037"/>
                </a:lnTo>
                <a:lnTo>
                  <a:pt x="27548" y="696445"/>
                </a:lnTo>
                <a:lnTo>
                  <a:pt x="24498" y="749340"/>
                </a:lnTo>
                <a:lnTo>
                  <a:pt x="23956" y="753748"/>
                </a:lnTo>
                <a:lnTo>
                  <a:pt x="23436" y="758156"/>
                </a:lnTo>
                <a:lnTo>
                  <a:pt x="27024" y="758156"/>
                </a:lnTo>
                <a:lnTo>
                  <a:pt x="27093" y="753748"/>
                </a:lnTo>
                <a:lnTo>
                  <a:pt x="27475" y="727301"/>
                </a:lnTo>
                <a:lnTo>
                  <a:pt x="28014" y="696445"/>
                </a:lnTo>
                <a:lnTo>
                  <a:pt x="28419" y="683222"/>
                </a:lnTo>
                <a:close/>
              </a:path>
              <a:path w="5283835" h="1468120">
                <a:moveTo>
                  <a:pt x="23066" y="427564"/>
                </a:moveTo>
                <a:lnTo>
                  <a:pt x="8358" y="427564"/>
                </a:lnTo>
                <a:lnTo>
                  <a:pt x="8562" y="436380"/>
                </a:lnTo>
                <a:lnTo>
                  <a:pt x="8436" y="449604"/>
                </a:lnTo>
                <a:lnTo>
                  <a:pt x="6648" y="489275"/>
                </a:lnTo>
                <a:lnTo>
                  <a:pt x="3948" y="528946"/>
                </a:lnTo>
                <a:lnTo>
                  <a:pt x="3113" y="542169"/>
                </a:lnTo>
                <a:lnTo>
                  <a:pt x="2406" y="555393"/>
                </a:lnTo>
                <a:lnTo>
                  <a:pt x="1884" y="568617"/>
                </a:lnTo>
                <a:lnTo>
                  <a:pt x="1475" y="573025"/>
                </a:lnTo>
                <a:lnTo>
                  <a:pt x="25435" y="573025"/>
                </a:lnTo>
                <a:lnTo>
                  <a:pt x="25214" y="564209"/>
                </a:lnTo>
                <a:lnTo>
                  <a:pt x="24697" y="550985"/>
                </a:lnTo>
                <a:lnTo>
                  <a:pt x="24122" y="542169"/>
                </a:lnTo>
                <a:lnTo>
                  <a:pt x="23510" y="533354"/>
                </a:lnTo>
                <a:lnTo>
                  <a:pt x="22250" y="515722"/>
                </a:lnTo>
                <a:lnTo>
                  <a:pt x="22478" y="489275"/>
                </a:lnTo>
                <a:lnTo>
                  <a:pt x="24471" y="449604"/>
                </a:lnTo>
                <a:lnTo>
                  <a:pt x="26287" y="436380"/>
                </a:lnTo>
                <a:lnTo>
                  <a:pt x="26316" y="431972"/>
                </a:lnTo>
                <a:lnTo>
                  <a:pt x="23316" y="431972"/>
                </a:lnTo>
                <a:lnTo>
                  <a:pt x="23066" y="427564"/>
                </a:lnTo>
                <a:close/>
              </a:path>
              <a:path w="5283835" h="1468120">
                <a:moveTo>
                  <a:pt x="22150" y="268880"/>
                </a:moveTo>
                <a:lnTo>
                  <a:pt x="8089" y="268880"/>
                </a:lnTo>
                <a:lnTo>
                  <a:pt x="8865" y="273288"/>
                </a:lnTo>
                <a:lnTo>
                  <a:pt x="9349" y="277696"/>
                </a:lnTo>
                <a:lnTo>
                  <a:pt x="9581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1" y="317367"/>
                </a:lnTo>
                <a:lnTo>
                  <a:pt x="7936" y="361446"/>
                </a:lnTo>
                <a:lnTo>
                  <a:pt x="7528" y="379078"/>
                </a:lnTo>
                <a:lnTo>
                  <a:pt x="7187" y="396709"/>
                </a:lnTo>
                <a:lnTo>
                  <a:pt x="6955" y="409933"/>
                </a:lnTo>
                <a:lnTo>
                  <a:pt x="6934" y="414341"/>
                </a:lnTo>
                <a:lnTo>
                  <a:pt x="6897" y="431972"/>
                </a:lnTo>
                <a:lnTo>
                  <a:pt x="6974" y="445196"/>
                </a:lnTo>
                <a:lnTo>
                  <a:pt x="8358" y="427564"/>
                </a:lnTo>
                <a:lnTo>
                  <a:pt x="23066" y="427564"/>
                </a:lnTo>
                <a:lnTo>
                  <a:pt x="22844" y="423156"/>
                </a:lnTo>
                <a:lnTo>
                  <a:pt x="22655" y="418749"/>
                </a:lnTo>
                <a:lnTo>
                  <a:pt x="22506" y="405525"/>
                </a:lnTo>
                <a:lnTo>
                  <a:pt x="22402" y="392301"/>
                </a:lnTo>
                <a:lnTo>
                  <a:pt x="22579" y="379078"/>
                </a:lnTo>
                <a:lnTo>
                  <a:pt x="22706" y="370262"/>
                </a:lnTo>
                <a:lnTo>
                  <a:pt x="22786" y="357038"/>
                </a:lnTo>
                <a:lnTo>
                  <a:pt x="22812" y="334999"/>
                </a:lnTo>
                <a:lnTo>
                  <a:pt x="22764" y="321775"/>
                </a:lnTo>
                <a:lnTo>
                  <a:pt x="22678" y="308551"/>
                </a:lnTo>
                <a:lnTo>
                  <a:pt x="22557" y="299736"/>
                </a:lnTo>
                <a:lnTo>
                  <a:pt x="22404" y="286512"/>
                </a:lnTo>
                <a:lnTo>
                  <a:pt x="22221" y="273288"/>
                </a:lnTo>
                <a:lnTo>
                  <a:pt x="22150" y="268880"/>
                </a:lnTo>
                <a:close/>
              </a:path>
              <a:path w="5283835" h="1468120">
                <a:moveTo>
                  <a:pt x="26276" y="409933"/>
                </a:moveTo>
                <a:lnTo>
                  <a:pt x="25584" y="409933"/>
                </a:lnTo>
                <a:lnTo>
                  <a:pt x="25330" y="414341"/>
                </a:lnTo>
                <a:lnTo>
                  <a:pt x="24767" y="418749"/>
                </a:lnTo>
                <a:lnTo>
                  <a:pt x="23874" y="431972"/>
                </a:lnTo>
                <a:lnTo>
                  <a:pt x="26316" y="431972"/>
                </a:lnTo>
                <a:lnTo>
                  <a:pt x="26276" y="409933"/>
                </a:lnTo>
                <a:close/>
              </a:path>
              <a:path w="5283835" h="1468120">
                <a:moveTo>
                  <a:pt x="485957" y="8815"/>
                </a:moveTo>
                <a:lnTo>
                  <a:pt x="8526" y="8815"/>
                </a:lnTo>
                <a:lnTo>
                  <a:pt x="8468" y="30855"/>
                </a:lnTo>
                <a:lnTo>
                  <a:pt x="8050" y="57302"/>
                </a:lnTo>
                <a:lnTo>
                  <a:pt x="7939" y="70526"/>
                </a:lnTo>
                <a:lnTo>
                  <a:pt x="7906" y="83749"/>
                </a:lnTo>
                <a:lnTo>
                  <a:pt x="7600" y="92565"/>
                </a:lnTo>
                <a:lnTo>
                  <a:pt x="7276" y="110197"/>
                </a:lnTo>
                <a:lnTo>
                  <a:pt x="7034" y="127828"/>
                </a:lnTo>
                <a:lnTo>
                  <a:pt x="6864" y="136644"/>
                </a:lnTo>
                <a:lnTo>
                  <a:pt x="6757" y="149868"/>
                </a:lnTo>
                <a:lnTo>
                  <a:pt x="6722" y="171907"/>
                </a:lnTo>
                <a:lnTo>
                  <a:pt x="6775" y="176315"/>
                </a:lnTo>
                <a:lnTo>
                  <a:pt x="6990" y="189539"/>
                </a:lnTo>
                <a:lnTo>
                  <a:pt x="7051" y="193946"/>
                </a:lnTo>
                <a:lnTo>
                  <a:pt x="7067" y="211578"/>
                </a:lnTo>
                <a:lnTo>
                  <a:pt x="6986" y="220394"/>
                </a:lnTo>
                <a:lnTo>
                  <a:pt x="6637" y="242433"/>
                </a:lnTo>
                <a:lnTo>
                  <a:pt x="5978" y="273288"/>
                </a:lnTo>
                <a:lnTo>
                  <a:pt x="8089" y="268880"/>
                </a:lnTo>
                <a:lnTo>
                  <a:pt x="22150" y="268880"/>
                </a:lnTo>
                <a:lnTo>
                  <a:pt x="22010" y="260065"/>
                </a:lnTo>
                <a:lnTo>
                  <a:pt x="21774" y="246841"/>
                </a:lnTo>
                <a:lnTo>
                  <a:pt x="21515" y="233617"/>
                </a:lnTo>
                <a:lnTo>
                  <a:pt x="20940" y="207170"/>
                </a:lnTo>
                <a:lnTo>
                  <a:pt x="21128" y="189539"/>
                </a:lnTo>
                <a:lnTo>
                  <a:pt x="21320" y="180723"/>
                </a:lnTo>
                <a:lnTo>
                  <a:pt x="21514" y="176315"/>
                </a:lnTo>
                <a:lnTo>
                  <a:pt x="22562" y="176315"/>
                </a:lnTo>
                <a:lnTo>
                  <a:pt x="20925" y="141052"/>
                </a:lnTo>
                <a:lnTo>
                  <a:pt x="20978" y="127828"/>
                </a:lnTo>
                <a:lnTo>
                  <a:pt x="21873" y="127828"/>
                </a:lnTo>
                <a:lnTo>
                  <a:pt x="21728" y="123420"/>
                </a:lnTo>
                <a:lnTo>
                  <a:pt x="21387" y="119012"/>
                </a:lnTo>
                <a:lnTo>
                  <a:pt x="21010" y="114605"/>
                </a:lnTo>
                <a:lnTo>
                  <a:pt x="20608" y="114605"/>
                </a:lnTo>
                <a:lnTo>
                  <a:pt x="20196" y="110197"/>
                </a:lnTo>
                <a:lnTo>
                  <a:pt x="19787" y="110197"/>
                </a:lnTo>
                <a:lnTo>
                  <a:pt x="19394" y="105789"/>
                </a:lnTo>
                <a:lnTo>
                  <a:pt x="19031" y="96973"/>
                </a:lnTo>
                <a:lnTo>
                  <a:pt x="18710" y="88157"/>
                </a:lnTo>
                <a:lnTo>
                  <a:pt x="18445" y="74934"/>
                </a:lnTo>
                <a:lnTo>
                  <a:pt x="17756" y="70526"/>
                </a:lnTo>
                <a:lnTo>
                  <a:pt x="17593" y="61710"/>
                </a:lnTo>
                <a:lnTo>
                  <a:pt x="17712" y="52894"/>
                </a:lnTo>
                <a:lnTo>
                  <a:pt x="18078" y="35263"/>
                </a:lnTo>
                <a:lnTo>
                  <a:pt x="18214" y="30855"/>
                </a:lnTo>
                <a:lnTo>
                  <a:pt x="18369" y="26447"/>
                </a:lnTo>
                <a:lnTo>
                  <a:pt x="18704" y="17631"/>
                </a:lnTo>
                <a:lnTo>
                  <a:pt x="375752" y="17631"/>
                </a:lnTo>
                <a:lnTo>
                  <a:pt x="385914" y="13223"/>
                </a:lnTo>
                <a:lnTo>
                  <a:pt x="407898" y="13223"/>
                </a:lnTo>
                <a:lnTo>
                  <a:pt x="485957" y="8815"/>
                </a:lnTo>
                <a:close/>
              </a:path>
              <a:path w="5283835" h="1468120">
                <a:moveTo>
                  <a:pt x="22562" y="176315"/>
                </a:moveTo>
                <a:lnTo>
                  <a:pt x="21914" y="176315"/>
                </a:lnTo>
                <a:lnTo>
                  <a:pt x="22119" y="180723"/>
                </a:lnTo>
                <a:lnTo>
                  <a:pt x="22328" y="180723"/>
                </a:lnTo>
                <a:lnTo>
                  <a:pt x="22539" y="185131"/>
                </a:lnTo>
                <a:lnTo>
                  <a:pt x="22971" y="185131"/>
                </a:lnTo>
                <a:lnTo>
                  <a:pt x="22562" y="176315"/>
                </a:lnTo>
                <a:close/>
              </a:path>
              <a:path w="5283835" h="1468120">
                <a:moveTo>
                  <a:pt x="21873" y="127828"/>
                </a:moveTo>
                <a:lnTo>
                  <a:pt x="20978" y="127828"/>
                </a:lnTo>
                <a:lnTo>
                  <a:pt x="22018" y="132236"/>
                </a:lnTo>
                <a:lnTo>
                  <a:pt x="21873" y="127828"/>
                </a:lnTo>
                <a:close/>
              </a:path>
              <a:path w="5283835" h="1468120">
                <a:moveTo>
                  <a:pt x="2508062" y="22039"/>
                </a:moveTo>
                <a:lnTo>
                  <a:pt x="2393828" y="22039"/>
                </a:lnTo>
                <a:lnTo>
                  <a:pt x="2385489" y="26447"/>
                </a:lnTo>
                <a:lnTo>
                  <a:pt x="2496171" y="26447"/>
                </a:lnTo>
                <a:lnTo>
                  <a:pt x="2508062" y="22039"/>
                </a:lnTo>
                <a:close/>
              </a:path>
              <a:path w="5283835" h="1468120">
                <a:moveTo>
                  <a:pt x="261693" y="17631"/>
                </a:moveTo>
                <a:lnTo>
                  <a:pt x="28026" y="17631"/>
                </a:lnTo>
                <a:lnTo>
                  <a:pt x="43009" y="22039"/>
                </a:lnTo>
                <a:lnTo>
                  <a:pt x="252418" y="22039"/>
                </a:lnTo>
                <a:lnTo>
                  <a:pt x="261693" y="17631"/>
                </a:lnTo>
                <a:close/>
              </a:path>
              <a:path w="5283835" h="1468120">
                <a:moveTo>
                  <a:pt x="360197" y="17631"/>
                </a:moveTo>
                <a:lnTo>
                  <a:pt x="298962" y="17631"/>
                </a:lnTo>
                <a:lnTo>
                  <a:pt x="369554" y="22039"/>
                </a:lnTo>
                <a:lnTo>
                  <a:pt x="360197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32" y="17631"/>
                </a:lnTo>
                <a:lnTo>
                  <a:pt x="481448" y="22039"/>
                </a:lnTo>
                <a:lnTo>
                  <a:pt x="640757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9" y="20808"/>
                </a:moveTo>
                <a:lnTo>
                  <a:pt x="735714" y="22039"/>
                </a:lnTo>
                <a:lnTo>
                  <a:pt x="764781" y="22039"/>
                </a:lnTo>
                <a:lnTo>
                  <a:pt x="768829" y="20808"/>
                </a:lnTo>
                <a:close/>
              </a:path>
              <a:path w="5283835" h="1468120">
                <a:moveTo>
                  <a:pt x="927377" y="17631"/>
                </a:moveTo>
                <a:lnTo>
                  <a:pt x="854315" y="17631"/>
                </a:lnTo>
                <a:lnTo>
                  <a:pt x="856194" y="22039"/>
                </a:lnTo>
                <a:lnTo>
                  <a:pt x="919011" y="22039"/>
                </a:lnTo>
                <a:lnTo>
                  <a:pt x="927377" y="17631"/>
                </a:lnTo>
                <a:close/>
              </a:path>
              <a:path w="5283835" h="1468120">
                <a:moveTo>
                  <a:pt x="1071726" y="17631"/>
                </a:moveTo>
                <a:lnTo>
                  <a:pt x="1048612" y="17631"/>
                </a:lnTo>
                <a:lnTo>
                  <a:pt x="1044863" y="22039"/>
                </a:lnTo>
                <a:lnTo>
                  <a:pt x="1060731" y="22039"/>
                </a:lnTo>
                <a:lnTo>
                  <a:pt x="1071726" y="17631"/>
                </a:lnTo>
                <a:close/>
              </a:path>
              <a:path w="5283835" h="1468120">
                <a:moveTo>
                  <a:pt x="1363527" y="17631"/>
                </a:moveTo>
                <a:lnTo>
                  <a:pt x="1211520" y="17631"/>
                </a:lnTo>
                <a:lnTo>
                  <a:pt x="1208667" y="22039"/>
                </a:lnTo>
                <a:lnTo>
                  <a:pt x="1343399" y="22039"/>
                </a:lnTo>
                <a:lnTo>
                  <a:pt x="1363527" y="17631"/>
                </a:lnTo>
                <a:close/>
              </a:path>
              <a:path w="5283835" h="1468120">
                <a:moveTo>
                  <a:pt x="1498563" y="21452"/>
                </a:moveTo>
                <a:lnTo>
                  <a:pt x="1490721" y="22039"/>
                </a:lnTo>
                <a:lnTo>
                  <a:pt x="1496703" y="22039"/>
                </a:lnTo>
                <a:lnTo>
                  <a:pt x="1498563" y="21452"/>
                </a:lnTo>
                <a:close/>
              </a:path>
              <a:path w="5283835" h="1468120">
                <a:moveTo>
                  <a:pt x="1708120" y="17631"/>
                </a:moveTo>
                <a:lnTo>
                  <a:pt x="1669487" y="17631"/>
                </a:lnTo>
                <a:lnTo>
                  <a:pt x="1662869" y="22039"/>
                </a:lnTo>
                <a:lnTo>
                  <a:pt x="1715974" y="22039"/>
                </a:lnTo>
                <a:lnTo>
                  <a:pt x="1708120" y="17631"/>
                </a:lnTo>
                <a:close/>
              </a:path>
              <a:path w="5283835" h="1468120">
                <a:moveTo>
                  <a:pt x="1818965" y="17631"/>
                </a:moveTo>
                <a:lnTo>
                  <a:pt x="1786539" y="17631"/>
                </a:lnTo>
                <a:lnTo>
                  <a:pt x="1796546" y="22039"/>
                </a:lnTo>
                <a:lnTo>
                  <a:pt x="1818808" y="22039"/>
                </a:lnTo>
                <a:lnTo>
                  <a:pt x="1818965" y="17631"/>
                </a:lnTo>
                <a:close/>
              </a:path>
              <a:path w="5283835" h="1468120">
                <a:moveTo>
                  <a:pt x="1949284" y="17631"/>
                </a:moveTo>
                <a:lnTo>
                  <a:pt x="1866747" y="17631"/>
                </a:lnTo>
                <a:lnTo>
                  <a:pt x="1862468" y="22039"/>
                </a:lnTo>
                <a:lnTo>
                  <a:pt x="1949778" y="17862"/>
                </a:lnTo>
                <a:lnTo>
                  <a:pt x="1949284" y="17631"/>
                </a:lnTo>
                <a:close/>
              </a:path>
              <a:path w="5283835" h="1468120">
                <a:moveTo>
                  <a:pt x="2099290" y="17631"/>
                </a:moveTo>
                <a:lnTo>
                  <a:pt x="1954611" y="17631"/>
                </a:lnTo>
                <a:lnTo>
                  <a:pt x="1949778" y="17862"/>
                </a:lnTo>
                <a:lnTo>
                  <a:pt x="1958708" y="22039"/>
                </a:lnTo>
                <a:lnTo>
                  <a:pt x="2086606" y="22039"/>
                </a:lnTo>
                <a:lnTo>
                  <a:pt x="2099290" y="17631"/>
                </a:lnTo>
                <a:close/>
              </a:path>
              <a:path w="5283835" h="1468120">
                <a:moveTo>
                  <a:pt x="2292249" y="17631"/>
                </a:moveTo>
                <a:lnTo>
                  <a:pt x="2239440" y="17631"/>
                </a:lnTo>
                <a:lnTo>
                  <a:pt x="2251149" y="22039"/>
                </a:lnTo>
                <a:lnTo>
                  <a:pt x="2272270" y="22039"/>
                </a:lnTo>
                <a:lnTo>
                  <a:pt x="2292249" y="17631"/>
                </a:lnTo>
                <a:close/>
              </a:path>
              <a:path w="5283835" h="1468120">
                <a:moveTo>
                  <a:pt x="2468488" y="17631"/>
                </a:moveTo>
                <a:lnTo>
                  <a:pt x="2361905" y="17631"/>
                </a:lnTo>
                <a:lnTo>
                  <a:pt x="2349045" y="22039"/>
                </a:lnTo>
                <a:lnTo>
                  <a:pt x="2458482" y="22039"/>
                </a:lnTo>
                <a:lnTo>
                  <a:pt x="2468488" y="17631"/>
                </a:lnTo>
                <a:close/>
              </a:path>
              <a:path w="5283835" h="1468120">
                <a:moveTo>
                  <a:pt x="2862804" y="8815"/>
                </a:moveTo>
                <a:lnTo>
                  <a:pt x="2503456" y="8815"/>
                </a:lnTo>
                <a:lnTo>
                  <a:pt x="2490084" y="13223"/>
                </a:lnTo>
                <a:lnTo>
                  <a:pt x="2447449" y="13223"/>
                </a:lnTo>
                <a:lnTo>
                  <a:pt x="2432808" y="17631"/>
                </a:lnTo>
                <a:lnTo>
                  <a:pt x="2618073" y="17631"/>
                </a:lnTo>
                <a:lnTo>
                  <a:pt x="2611705" y="22039"/>
                </a:lnTo>
                <a:lnTo>
                  <a:pt x="2878793" y="22039"/>
                </a:lnTo>
                <a:lnTo>
                  <a:pt x="2867577" y="17631"/>
                </a:lnTo>
                <a:lnTo>
                  <a:pt x="2862221" y="13223"/>
                </a:lnTo>
                <a:lnTo>
                  <a:pt x="2862804" y="8815"/>
                </a:lnTo>
                <a:close/>
              </a:path>
              <a:path w="5283835" h="1468120">
                <a:moveTo>
                  <a:pt x="3073610" y="17631"/>
                </a:moveTo>
                <a:lnTo>
                  <a:pt x="3038364" y="17631"/>
                </a:lnTo>
                <a:lnTo>
                  <a:pt x="3040656" y="22039"/>
                </a:lnTo>
                <a:lnTo>
                  <a:pt x="3067918" y="22039"/>
                </a:lnTo>
                <a:lnTo>
                  <a:pt x="3073610" y="17631"/>
                </a:lnTo>
                <a:close/>
              </a:path>
              <a:path w="5283835" h="1468120">
                <a:moveTo>
                  <a:pt x="1664721" y="8815"/>
                </a:moveTo>
                <a:lnTo>
                  <a:pt x="490552" y="8815"/>
                </a:lnTo>
                <a:lnTo>
                  <a:pt x="483324" y="13223"/>
                </a:lnTo>
                <a:lnTo>
                  <a:pt x="879579" y="13223"/>
                </a:lnTo>
                <a:lnTo>
                  <a:pt x="876466" y="17631"/>
                </a:lnTo>
                <a:lnTo>
                  <a:pt x="1510662" y="17631"/>
                </a:lnTo>
                <a:lnTo>
                  <a:pt x="1498563" y="21452"/>
                </a:lnTo>
                <a:lnTo>
                  <a:pt x="1664781" y="9003"/>
                </a:lnTo>
                <a:lnTo>
                  <a:pt x="1664721" y="8815"/>
                </a:lnTo>
                <a:close/>
              </a:path>
              <a:path w="5283835" h="1468120">
                <a:moveTo>
                  <a:pt x="854315" y="17631"/>
                </a:moveTo>
                <a:lnTo>
                  <a:pt x="779278" y="17631"/>
                </a:lnTo>
                <a:lnTo>
                  <a:pt x="768829" y="20808"/>
                </a:lnTo>
                <a:lnTo>
                  <a:pt x="854315" y="17631"/>
                </a:lnTo>
                <a:close/>
              </a:path>
              <a:path w="5283835" h="1468120">
                <a:moveTo>
                  <a:pt x="1954611" y="17631"/>
                </a:moveTo>
                <a:lnTo>
                  <a:pt x="1949284" y="17631"/>
                </a:lnTo>
                <a:lnTo>
                  <a:pt x="1949778" y="17862"/>
                </a:lnTo>
                <a:lnTo>
                  <a:pt x="1954611" y="17631"/>
                </a:lnTo>
                <a:close/>
              </a:path>
              <a:path w="5283835" h="1468120">
                <a:moveTo>
                  <a:pt x="787889" y="13223"/>
                </a:moveTo>
                <a:lnTo>
                  <a:pt x="433794" y="13223"/>
                </a:lnTo>
                <a:lnTo>
                  <a:pt x="419972" y="17631"/>
                </a:lnTo>
                <a:lnTo>
                  <a:pt x="772668" y="17631"/>
                </a:lnTo>
                <a:lnTo>
                  <a:pt x="787889" y="13223"/>
                </a:lnTo>
                <a:close/>
              </a:path>
              <a:path w="5283835" h="1468120">
                <a:moveTo>
                  <a:pt x="2179999" y="13223"/>
                </a:moveTo>
                <a:lnTo>
                  <a:pt x="1670928" y="13223"/>
                </a:lnTo>
                <a:lnTo>
                  <a:pt x="1672965" y="17631"/>
                </a:lnTo>
                <a:lnTo>
                  <a:pt x="2169426" y="17631"/>
                </a:lnTo>
                <a:lnTo>
                  <a:pt x="2179999" y="13223"/>
                </a:lnTo>
                <a:close/>
              </a:path>
              <a:path w="5283835" h="1468120">
                <a:moveTo>
                  <a:pt x="2334821" y="13223"/>
                </a:moveTo>
                <a:lnTo>
                  <a:pt x="2234621" y="13223"/>
                </a:lnTo>
                <a:lnTo>
                  <a:pt x="2233791" y="17631"/>
                </a:lnTo>
                <a:lnTo>
                  <a:pt x="2322689" y="17631"/>
                </a:lnTo>
                <a:lnTo>
                  <a:pt x="2334821" y="13223"/>
                </a:lnTo>
                <a:close/>
              </a:path>
              <a:path w="5283835" h="1468120">
                <a:moveTo>
                  <a:pt x="3219357" y="13223"/>
                </a:moveTo>
                <a:lnTo>
                  <a:pt x="3021684" y="13223"/>
                </a:lnTo>
                <a:lnTo>
                  <a:pt x="3015294" y="17631"/>
                </a:lnTo>
                <a:lnTo>
                  <a:pt x="3209166" y="17631"/>
                </a:lnTo>
                <a:lnTo>
                  <a:pt x="3219357" y="13223"/>
                </a:lnTo>
                <a:close/>
              </a:path>
              <a:path w="5283835" h="1468120">
                <a:moveTo>
                  <a:pt x="3644159" y="13223"/>
                </a:moveTo>
                <a:lnTo>
                  <a:pt x="3593661" y="13223"/>
                </a:lnTo>
                <a:lnTo>
                  <a:pt x="3604277" y="17631"/>
                </a:lnTo>
                <a:lnTo>
                  <a:pt x="3642301" y="17631"/>
                </a:lnTo>
                <a:lnTo>
                  <a:pt x="3644159" y="13223"/>
                </a:lnTo>
                <a:close/>
              </a:path>
              <a:path w="5283835" h="1468120">
                <a:moveTo>
                  <a:pt x="3758624" y="13223"/>
                </a:moveTo>
                <a:lnTo>
                  <a:pt x="3688766" y="13223"/>
                </a:lnTo>
                <a:lnTo>
                  <a:pt x="3672496" y="17631"/>
                </a:lnTo>
                <a:lnTo>
                  <a:pt x="3765902" y="17631"/>
                </a:lnTo>
                <a:lnTo>
                  <a:pt x="3758624" y="13223"/>
                </a:lnTo>
                <a:close/>
              </a:path>
              <a:path w="5283835" h="1468120">
                <a:moveTo>
                  <a:pt x="2391339" y="8815"/>
                </a:moveTo>
                <a:lnTo>
                  <a:pt x="1667288" y="8815"/>
                </a:lnTo>
                <a:lnTo>
                  <a:pt x="1664781" y="9003"/>
                </a:lnTo>
                <a:lnTo>
                  <a:pt x="1666128" y="13223"/>
                </a:lnTo>
                <a:lnTo>
                  <a:pt x="2376156" y="13223"/>
                </a:lnTo>
                <a:lnTo>
                  <a:pt x="2391339" y="8815"/>
                </a:lnTo>
                <a:close/>
              </a:path>
              <a:path w="5283835" h="1468120">
                <a:moveTo>
                  <a:pt x="3309154" y="8815"/>
                </a:moveTo>
                <a:lnTo>
                  <a:pt x="3002469" y="8815"/>
                </a:lnTo>
                <a:lnTo>
                  <a:pt x="3013674" y="13223"/>
                </a:lnTo>
                <a:lnTo>
                  <a:pt x="3293534" y="13223"/>
                </a:lnTo>
                <a:lnTo>
                  <a:pt x="3309154" y="8815"/>
                </a:lnTo>
                <a:close/>
              </a:path>
              <a:path w="5283835" h="1468120">
                <a:moveTo>
                  <a:pt x="3696170" y="8815"/>
                </a:moveTo>
                <a:lnTo>
                  <a:pt x="3309154" y="8815"/>
                </a:lnTo>
                <a:lnTo>
                  <a:pt x="3311372" y="13223"/>
                </a:lnTo>
                <a:lnTo>
                  <a:pt x="3683176" y="13223"/>
                </a:lnTo>
                <a:lnTo>
                  <a:pt x="3696170" y="8815"/>
                </a:lnTo>
                <a:close/>
              </a:path>
              <a:path w="5283835" h="1468120">
                <a:moveTo>
                  <a:pt x="4022499" y="8815"/>
                </a:moveTo>
                <a:lnTo>
                  <a:pt x="3988585" y="8815"/>
                </a:lnTo>
                <a:lnTo>
                  <a:pt x="4039215" y="13223"/>
                </a:lnTo>
                <a:lnTo>
                  <a:pt x="4045319" y="13223"/>
                </a:lnTo>
                <a:lnTo>
                  <a:pt x="4022499" y="8815"/>
                </a:lnTo>
                <a:close/>
              </a:path>
              <a:path w="5283835" h="1468120">
                <a:moveTo>
                  <a:pt x="4324260" y="8815"/>
                </a:moveTo>
                <a:lnTo>
                  <a:pt x="4129041" y="8815"/>
                </a:lnTo>
                <a:lnTo>
                  <a:pt x="4128608" y="13223"/>
                </a:lnTo>
                <a:lnTo>
                  <a:pt x="4321086" y="13223"/>
                </a:lnTo>
                <a:lnTo>
                  <a:pt x="4324260" y="8815"/>
                </a:lnTo>
                <a:close/>
              </a:path>
              <a:path w="5283835" h="1468120">
                <a:moveTo>
                  <a:pt x="1667288" y="8815"/>
                </a:moveTo>
                <a:lnTo>
                  <a:pt x="1664721" y="8815"/>
                </a:lnTo>
                <a:lnTo>
                  <a:pt x="1664781" y="9003"/>
                </a:lnTo>
                <a:lnTo>
                  <a:pt x="1667288" y="8815"/>
                </a:lnTo>
                <a:close/>
              </a:path>
              <a:path w="5283835" h="1468120">
                <a:moveTo>
                  <a:pt x="211612" y="4407"/>
                </a:moveTo>
                <a:lnTo>
                  <a:pt x="196570" y="4407"/>
                </a:lnTo>
                <a:lnTo>
                  <a:pt x="181572" y="8815"/>
                </a:lnTo>
                <a:lnTo>
                  <a:pt x="222410" y="8815"/>
                </a:lnTo>
                <a:lnTo>
                  <a:pt x="211612" y="4407"/>
                </a:lnTo>
                <a:close/>
              </a:path>
              <a:path w="5283835" h="1468120">
                <a:moveTo>
                  <a:pt x="384642" y="4407"/>
                </a:moveTo>
                <a:lnTo>
                  <a:pt x="225842" y="4407"/>
                </a:lnTo>
                <a:lnTo>
                  <a:pt x="222410" y="8815"/>
                </a:lnTo>
                <a:lnTo>
                  <a:pt x="383872" y="8815"/>
                </a:lnTo>
                <a:lnTo>
                  <a:pt x="384642" y="4407"/>
                </a:lnTo>
                <a:close/>
              </a:path>
              <a:path w="5283835" h="1468120">
                <a:moveTo>
                  <a:pt x="1361417" y="4407"/>
                </a:moveTo>
                <a:lnTo>
                  <a:pt x="450933" y="4407"/>
                </a:lnTo>
                <a:lnTo>
                  <a:pt x="439562" y="8815"/>
                </a:lnTo>
                <a:lnTo>
                  <a:pt x="1378745" y="8815"/>
                </a:lnTo>
                <a:lnTo>
                  <a:pt x="1361417" y="4407"/>
                </a:lnTo>
                <a:close/>
              </a:path>
              <a:path w="5283835" h="1468120">
                <a:moveTo>
                  <a:pt x="1497267" y="4407"/>
                </a:moveTo>
                <a:lnTo>
                  <a:pt x="1484546" y="4407"/>
                </a:lnTo>
                <a:lnTo>
                  <a:pt x="1470606" y="8815"/>
                </a:lnTo>
                <a:lnTo>
                  <a:pt x="1493212" y="8815"/>
                </a:lnTo>
                <a:lnTo>
                  <a:pt x="1497267" y="4407"/>
                </a:lnTo>
                <a:close/>
              </a:path>
              <a:path w="5283835" h="1468120">
                <a:moveTo>
                  <a:pt x="1634844" y="4407"/>
                </a:moveTo>
                <a:lnTo>
                  <a:pt x="1542431" y="4407"/>
                </a:lnTo>
                <a:lnTo>
                  <a:pt x="1532926" y="8815"/>
                </a:lnTo>
                <a:lnTo>
                  <a:pt x="1639735" y="8815"/>
                </a:lnTo>
                <a:lnTo>
                  <a:pt x="1634844" y="4407"/>
                </a:lnTo>
                <a:close/>
              </a:path>
              <a:path w="5283835" h="1468120">
                <a:moveTo>
                  <a:pt x="1742354" y="4407"/>
                </a:moveTo>
                <a:lnTo>
                  <a:pt x="1674583" y="8815"/>
                </a:lnTo>
                <a:lnTo>
                  <a:pt x="1766089" y="8815"/>
                </a:lnTo>
                <a:lnTo>
                  <a:pt x="1742354" y="4407"/>
                </a:lnTo>
                <a:close/>
              </a:path>
              <a:path w="5283835" h="1468120">
                <a:moveTo>
                  <a:pt x="2474516" y="4407"/>
                </a:moveTo>
                <a:lnTo>
                  <a:pt x="1861066" y="4407"/>
                </a:lnTo>
                <a:lnTo>
                  <a:pt x="1850380" y="8815"/>
                </a:lnTo>
                <a:lnTo>
                  <a:pt x="2457155" y="8815"/>
                </a:lnTo>
                <a:lnTo>
                  <a:pt x="2474516" y="4407"/>
                </a:lnTo>
                <a:close/>
              </a:path>
              <a:path w="5283835" h="1468120">
                <a:moveTo>
                  <a:pt x="2566276" y="4407"/>
                </a:moveTo>
                <a:lnTo>
                  <a:pt x="2474516" y="4407"/>
                </a:lnTo>
                <a:lnTo>
                  <a:pt x="2494225" y="8815"/>
                </a:lnTo>
                <a:lnTo>
                  <a:pt x="2566276" y="4407"/>
                </a:lnTo>
                <a:close/>
              </a:path>
              <a:path w="5283835" h="1468120">
                <a:moveTo>
                  <a:pt x="4007007" y="4407"/>
                </a:moveTo>
                <a:lnTo>
                  <a:pt x="2566276" y="4407"/>
                </a:lnTo>
                <a:lnTo>
                  <a:pt x="2558493" y="8815"/>
                </a:lnTo>
                <a:lnTo>
                  <a:pt x="3989258" y="8815"/>
                </a:lnTo>
                <a:lnTo>
                  <a:pt x="4007007" y="4407"/>
                </a:lnTo>
                <a:close/>
              </a:path>
              <a:path w="5283835" h="1468120">
                <a:moveTo>
                  <a:pt x="4434302" y="4407"/>
                </a:moveTo>
                <a:lnTo>
                  <a:pt x="4130504" y="4407"/>
                </a:lnTo>
                <a:lnTo>
                  <a:pt x="4137791" y="8815"/>
                </a:lnTo>
                <a:lnTo>
                  <a:pt x="4421764" y="8815"/>
                </a:lnTo>
                <a:lnTo>
                  <a:pt x="4434302" y="4407"/>
                </a:lnTo>
                <a:close/>
              </a:path>
              <a:path w="5283835" h="1468120">
                <a:moveTo>
                  <a:pt x="4563727" y="4407"/>
                </a:moveTo>
                <a:lnTo>
                  <a:pt x="4518634" y="4407"/>
                </a:lnTo>
                <a:lnTo>
                  <a:pt x="4538884" y="8815"/>
                </a:lnTo>
                <a:lnTo>
                  <a:pt x="4604457" y="8815"/>
                </a:lnTo>
                <a:lnTo>
                  <a:pt x="4563727" y="4407"/>
                </a:lnTo>
                <a:close/>
              </a:path>
              <a:path w="5283835" h="1468120">
                <a:moveTo>
                  <a:pt x="621164" y="0"/>
                </a:moveTo>
                <a:lnTo>
                  <a:pt x="537943" y="0"/>
                </a:lnTo>
                <a:lnTo>
                  <a:pt x="525652" y="4407"/>
                </a:lnTo>
                <a:lnTo>
                  <a:pt x="615466" y="4407"/>
                </a:lnTo>
                <a:lnTo>
                  <a:pt x="621164" y="0"/>
                </a:lnTo>
                <a:close/>
              </a:path>
              <a:path w="5283835" h="1468120">
                <a:moveTo>
                  <a:pt x="2148338" y="0"/>
                </a:moveTo>
                <a:lnTo>
                  <a:pt x="2122521" y="0"/>
                </a:lnTo>
                <a:lnTo>
                  <a:pt x="2127158" y="4407"/>
                </a:lnTo>
                <a:lnTo>
                  <a:pt x="2172984" y="4407"/>
                </a:lnTo>
                <a:lnTo>
                  <a:pt x="2148338" y="0"/>
                </a:lnTo>
                <a:close/>
              </a:path>
              <a:path w="5283835" h="1468120">
                <a:moveTo>
                  <a:pt x="2215512" y="0"/>
                </a:moveTo>
                <a:lnTo>
                  <a:pt x="2216964" y="4407"/>
                </a:lnTo>
                <a:lnTo>
                  <a:pt x="2240525" y="4407"/>
                </a:lnTo>
                <a:lnTo>
                  <a:pt x="2215512" y="0"/>
                </a:lnTo>
                <a:close/>
              </a:path>
              <a:path w="5283835" h="1468120">
                <a:moveTo>
                  <a:pt x="2591975" y="0"/>
                </a:moveTo>
                <a:lnTo>
                  <a:pt x="2494179" y="0"/>
                </a:lnTo>
                <a:lnTo>
                  <a:pt x="2477672" y="4407"/>
                </a:lnTo>
                <a:lnTo>
                  <a:pt x="2607802" y="4407"/>
                </a:lnTo>
                <a:lnTo>
                  <a:pt x="2591975" y="0"/>
                </a:lnTo>
                <a:close/>
              </a:path>
              <a:path w="5283835" h="1468120">
                <a:moveTo>
                  <a:pt x="3428295" y="0"/>
                </a:moveTo>
                <a:lnTo>
                  <a:pt x="2848472" y="0"/>
                </a:lnTo>
                <a:lnTo>
                  <a:pt x="2820213" y="4407"/>
                </a:lnTo>
                <a:lnTo>
                  <a:pt x="3455633" y="4407"/>
                </a:lnTo>
                <a:lnTo>
                  <a:pt x="3428295" y="0"/>
                </a:lnTo>
                <a:close/>
              </a:path>
              <a:path w="5283835" h="1468120">
                <a:moveTo>
                  <a:pt x="3583486" y="0"/>
                </a:moveTo>
                <a:lnTo>
                  <a:pt x="3523138" y="0"/>
                </a:lnTo>
                <a:lnTo>
                  <a:pt x="3511277" y="4407"/>
                </a:lnTo>
                <a:lnTo>
                  <a:pt x="3600707" y="4407"/>
                </a:lnTo>
                <a:lnTo>
                  <a:pt x="3583486" y="0"/>
                </a:lnTo>
                <a:close/>
              </a:path>
              <a:path w="5283835" h="1468120">
                <a:moveTo>
                  <a:pt x="3891233" y="0"/>
                </a:moveTo>
                <a:lnTo>
                  <a:pt x="3829581" y="0"/>
                </a:lnTo>
                <a:lnTo>
                  <a:pt x="3813929" y="4407"/>
                </a:lnTo>
                <a:lnTo>
                  <a:pt x="3892186" y="4407"/>
                </a:lnTo>
                <a:lnTo>
                  <a:pt x="3891233" y="0"/>
                </a:lnTo>
                <a:close/>
              </a:path>
              <a:path w="5283835" h="1468120">
                <a:moveTo>
                  <a:pt x="4096427" y="0"/>
                </a:moveTo>
                <a:lnTo>
                  <a:pt x="3988907" y="0"/>
                </a:lnTo>
                <a:lnTo>
                  <a:pt x="3892186" y="4407"/>
                </a:lnTo>
                <a:lnTo>
                  <a:pt x="4110076" y="4407"/>
                </a:lnTo>
                <a:lnTo>
                  <a:pt x="4096427" y="0"/>
                </a:lnTo>
                <a:close/>
              </a:path>
              <a:path w="5283835" h="1468120">
                <a:moveTo>
                  <a:pt x="4097001" y="0"/>
                </a:moveTo>
                <a:lnTo>
                  <a:pt x="4096427" y="0"/>
                </a:lnTo>
                <a:lnTo>
                  <a:pt x="4110076" y="4407"/>
                </a:lnTo>
                <a:lnTo>
                  <a:pt x="4118456" y="4407"/>
                </a:lnTo>
                <a:lnTo>
                  <a:pt x="4097001" y="0"/>
                </a:lnTo>
                <a:close/>
              </a:path>
              <a:path w="5283835" h="1468120">
                <a:moveTo>
                  <a:pt x="4210339" y="0"/>
                </a:moveTo>
                <a:lnTo>
                  <a:pt x="4097001" y="0"/>
                </a:lnTo>
                <a:lnTo>
                  <a:pt x="4118456" y="4407"/>
                </a:lnTo>
                <a:lnTo>
                  <a:pt x="4206171" y="4407"/>
                </a:lnTo>
                <a:lnTo>
                  <a:pt x="4210339" y="0"/>
                </a:lnTo>
                <a:close/>
              </a:path>
              <a:path w="5283835" h="1468120">
                <a:moveTo>
                  <a:pt x="4534721" y="0"/>
                </a:moveTo>
                <a:lnTo>
                  <a:pt x="4401922" y="0"/>
                </a:lnTo>
                <a:lnTo>
                  <a:pt x="4417705" y="4407"/>
                </a:lnTo>
                <a:lnTo>
                  <a:pt x="4546172" y="4407"/>
                </a:lnTo>
                <a:lnTo>
                  <a:pt x="4534721" y="0"/>
                </a:lnTo>
                <a:close/>
              </a:path>
              <a:path w="5283835" h="1468120">
                <a:moveTo>
                  <a:pt x="4721130" y="0"/>
                </a:moveTo>
                <a:lnTo>
                  <a:pt x="4664035" y="0"/>
                </a:lnTo>
                <a:lnTo>
                  <a:pt x="4654532" y="4407"/>
                </a:lnTo>
                <a:lnTo>
                  <a:pt x="4728124" y="4407"/>
                </a:lnTo>
                <a:lnTo>
                  <a:pt x="4721130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2625" y="723421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01358" y="866171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48335" y="723557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94447" y="721495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46684" y="7226910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87451" y="72216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63242" y="722198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7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07390" y="7215809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83756" y="722624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7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47742" y="722586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16275" y="722544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86806" y="7227700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207630" y="722612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5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17287" y="723106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30627" y="723300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384217" y="7224005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48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48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593781" y="7237735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5" y="0"/>
                </a:lnTo>
              </a:path>
            </a:pathLst>
          </a:custGeom>
          <a:ln w="344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645763" y="723548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670337" y="868499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56636" y="868291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3666" y="784377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8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0597" y="842746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06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1998" y="8658164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17416" y="5295686"/>
            <a:ext cx="6389128" cy="4900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452246" y="427195"/>
            <a:ext cx="691879" cy="714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254592" y="5461280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7" y="4672358"/>
                </a:moveTo>
                <a:lnTo>
                  <a:pt x="449257" y="4672358"/>
                </a:lnTo>
                <a:lnTo>
                  <a:pt x="463211" y="4716437"/>
                </a:lnTo>
                <a:lnTo>
                  <a:pt x="3499548" y="4716437"/>
                </a:lnTo>
                <a:lnTo>
                  <a:pt x="3515547" y="4672358"/>
                </a:lnTo>
                <a:close/>
              </a:path>
              <a:path w="6438900" h="4716780">
                <a:moveTo>
                  <a:pt x="5552202" y="4672358"/>
                </a:moveTo>
                <a:lnTo>
                  <a:pt x="4897319" y="4672358"/>
                </a:lnTo>
                <a:lnTo>
                  <a:pt x="4909911" y="4716437"/>
                </a:lnTo>
                <a:lnTo>
                  <a:pt x="5662229" y="4716437"/>
                </a:lnTo>
                <a:lnTo>
                  <a:pt x="5552202" y="4672358"/>
                </a:lnTo>
                <a:close/>
              </a:path>
              <a:path w="6438900" h="4716780">
                <a:moveTo>
                  <a:pt x="6068669" y="4672358"/>
                </a:moveTo>
                <a:lnTo>
                  <a:pt x="5999001" y="4672358"/>
                </a:lnTo>
                <a:lnTo>
                  <a:pt x="5986789" y="4716437"/>
                </a:lnTo>
                <a:lnTo>
                  <a:pt x="6057140" y="4716437"/>
                </a:lnTo>
                <a:lnTo>
                  <a:pt x="6068669" y="4672358"/>
                </a:lnTo>
                <a:close/>
              </a:path>
              <a:path w="6438900" h="4716780">
                <a:moveTo>
                  <a:pt x="389273" y="4628279"/>
                </a:moveTo>
                <a:lnTo>
                  <a:pt x="313973" y="4628279"/>
                </a:lnTo>
                <a:lnTo>
                  <a:pt x="327141" y="4672358"/>
                </a:lnTo>
                <a:lnTo>
                  <a:pt x="407152" y="4672358"/>
                </a:lnTo>
                <a:lnTo>
                  <a:pt x="389273" y="4628279"/>
                </a:lnTo>
                <a:close/>
              </a:path>
              <a:path w="6438900" h="4716780">
                <a:moveTo>
                  <a:pt x="4835619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2" y="4672358"/>
                </a:lnTo>
                <a:lnTo>
                  <a:pt x="4835619" y="4628279"/>
                </a:lnTo>
                <a:close/>
              </a:path>
              <a:path w="6438900" h="4716780">
                <a:moveTo>
                  <a:pt x="6142840" y="4628279"/>
                </a:moveTo>
                <a:lnTo>
                  <a:pt x="6105087" y="4628279"/>
                </a:lnTo>
                <a:lnTo>
                  <a:pt x="6092628" y="4672358"/>
                </a:lnTo>
                <a:lnTo>
                  <a:pt x="6132977" y="4672358"/>
                </a:lnTo>
                <a:lnTo>
                  <a:pt x="6142840" y="4628279"/>
                </a:lnTo>
                <a:close/>
              </a:path>
              <a:path w="6438900" h="4716780">
                <a:moveTo>
                  <a:pt x="267181" y="4584200"/>
                </a:moveTo>
                <a:lnTo>
                  <a:pt x="217295" y="4584200"/>
                </a:lnTo>
                <a:lnTo>
                  <a:pt x="240556" y="4628279"/>
                </a:lnTo>
                <a:lnTo>
                  <a:pt x="284360" y="4628279"/>
                </a:lnTo>
                <a:lnTo>
                  <a:pt x="267181" y="4584200"/>
                </a:lnTo>
                <a:close/>
              </a:path>
              <a:path w="6438900" h="4716780">
                <a:moveTo>
                  <a:pt x="6178732" y="4584200"/>
                </a:moveTo>
                <a:lnTo>
                  <a:pt x="6154814" y="4584200"/>
                </a:lnTo>
                <a:lnTo>
                  <a:pt x="6146421" y="4628279"/>
                </a:lnTo>
                <a:lnTo>
                  <a:pt x="6170659" y="4628279"/>
                </a:lnTo>
                <a:lnTo>
                  <a:pt x="6178732" y="4584200"/>
                </a:lnTo>
                <a:close/>
              </a:path>
              <a:path w="6438900" h="4716780">
                <a:moveTo>
                  <a:pt x="182044" y="4540121"/>
                </a:moveTo>
                <a:lnTo>
                  <a:pt x="136803" y="4540121"/>
                </a:lnTo>
                <a:lnTo>
                  <a:pt x="147404" y="4584200"/>
                </a:lnTo>
                <a:lnTo>
                  <a:pt x="199002" y="4584200"/>
                </a:lnTo>
                <a:lnTo>
                  <a:pt x="182044" y="4540121"/>
                </a:lnTo>
                <a:close/>
              </a:path>
              <a:path w="6438900" h="4716780">
                <a:moveTo>
                  <a:pt x="6204827" y="4540121"/>
                </a:moveTo>
                <a:lnTo>
                  <a:pt x="6181740" y="4540121"/>
                </a:lnTo>
                <a:lnTo>
                  <a:pt x="6175931" y="4584200"/>
                </a:lnTo>
                <a:lnTo>
                  <a:pt x="6199173" y="4584200"/>
                </a:lnTo>
                <a:lnTo>
                  <a:pt x="6204827" y="4540121"/>
                </a:lnTo>
                <a:close/>
              </a:path>
              <a:path w="6438900" h="4716780">
                <a:moveTo>
                  <a:pt x="115941" y="4496042"/>
                </a:moveTo>
                <a:lnTo>
                  <a:pt x="92820" y="4496042"/>
                </a:lnTo>
                <a:lnTo>
                  <a:pt x="100427" y="4540121"/>
                </a:lnTo>
                <a:lnTo>
                  <a:pt x="124339" y="4540121"/>
                </a:lnTo>
                <a:lnTo>
                  <a:pt x="115941" y="4496042"/>
                </a:lnTo>
                <a:close/>
              </a:path>
              <a:path w="6438900" h="4716780">
                <a:moveTo>
                  <a:pt x="6222437" y="4496042"/>
                </a:moveTo>
                <a:lnTo>
                  <a:pt x="6199812" y="4496042"/>
                </a:lnTo>
                <a:lnTo>
                  <a:pt x="6195994" y="4540121"/>
                </a:lnTo>
                <a:lnTo>
                  <a:pt x="6218726" y="4540121"/>
                </a:lnTo>
                <a:lnTo>
                  <a:pt x="6222437" y="4496042"/>
                </a:lnTo>
                <a:close/>
              </a:path>
              <a:path w="6438900" h="4716780">
                <a:moveTo>
                  <a:pt x="90193" y="4451964"/>
                </a:moveTo>
                <a:lnTo>
                  <a:pt x="68217" y="4451964"/>
                </a:lnTo>
                <a:lnTo>
                  <a:pt x="73502" y="4496042"/>
                </a:lnTo>
                <a:lnTo>
                  <a:pt x="95407" y="4496042"/>
                </a:lnTo>
                <a:lnTo>
                  <a:pt x="90193" y="4451964"/>
                </a:lnTo>
                <a:close/>
              </a:path>
              <a:path w="6438900" h="4716780">
                <a:moveTo>
                  <a:pt x="6233466" y="4451964"/>
                </a:moveTo>
                <a:lnTo>
                  <a:pt x="6208873" y="4451964"/>
                </a:lnTo>
                <a:lnTo>
                  <a:pt x="6206188" y="4496042"/>
                </a:lnTo>
                <a:lnTo>
                  <a:pt x="6231221" y="4496042"/>
                </a:lnTo>
                <a:lnTo>
                  <a:pt x="6233466" y="4451964"/>
                </a:lnTo>
                <a:close/>
              </a:path>
              <a:path w="6438900" h="4716780">
                <a:moveTo>
                  <a:pt x="79755" y="4407885"/>
                </a:moveTo>
                <a:lnTo>
                  <a:pt x="55767" y="4407885"/>
                </a:lnTo>
                <a:lnTo>
                  <a:pt x="59354" y="4451964"/>
                </a:lnTo>
                <a:lnTo>
                  <a:pt x="82344" y="4451964"/>
                </a:lnTo>
                <a:lnTo>
                  <a:pt x="79755" y="4407885"/>
                </a:lnTo>
                <a:close/>
              </a:path>
              <a:path w="6438900" h="4716780">
                <a:moveTo>
                  <a:pt x="6238625" y="4407885"/>
                </a:moveTo>
                <a:lnTo>
                  <a:pt x="6217142" y="4407885"/>
                </a:lnTo>
                <a:lnTo>
                  <a:pt x="6215416" y="4451964"/>
                </a:lnTo>
                <a:lnTo>
                  <a:pt x="6237062" y="4451964"/>
                </a:lnTo>
                <a:lnTo>
                  <a:pt x="6238625" y="4407885"/>
                </a:lnTo>
                <a:close/>
              </a:path>
              <a:path w="6438900" h="4716780">
                <a:moveTo>
                  <a:pt x="71845" y="4363806"/>
                </a:moveTo>
                <a:lnTo>
                  <a:pt x="44923" y="4363806"/>
                </a:lnTo>
                <a:lnTo>
                  <a:pt x="47587" y="4407885"/>
                </a:lnTo>
                <a:lnTo>
                  <a:pt x="74010" y="4407885"/>
                </a:lnTo>
                <a:lnTo>
                  <a:pt x="71845" y="4363806"/>
                </a:lnTo>
                <a:close/>
              </a:path>
              <a:path w="6438900" h="4716780">
                <a:moveTo>
                  <a:pt x="6244135" y="4363806"/>
                </a:moveTo>
                <a:lnTo>
                  <a:pt x="6221164" y="4363806"/>
                </a:lnTo>
                <a:lnTo>
                  <a:pt x="6220001" y="4407885"/>
                </a:lnTo>
                <a:lnTo>
                  <a:pt x="6242861" y="4407885"/>
                </a:lnTo>
                <a:lnTo>
                  <a:pt x="6244135" y="4363806"/>
                </a:lnTo>
                <a:close/>
              </a:path>
              <a:path w="6438900" h="4716780">
                <a:moveTo>
                  <a:pt x="64704" y="4319727"/>
                </a:moveTo>
                <a:lnTo>
                  <a:pt x="36721" y="4319727"/>
                </a:lnTo>
                <a:lnTo>
                  <a:pt x="39478" y="4363806"/>
                </a:lnTo>
                <a:lnTo>
                  <a:pt x="69567" y="4363806"/>
                </a:lnTo>
                <a:lnTo>
                  <a:pt x="64704" y="4319727"/>
                </a:lnTo>
                <a:close/>
              </a:path>
              <a:path w="6438900" h="4716780">
                <a:moveTo>
                  <a:pt x="6247606" y="4319727"/>
                </a:moveTo>
                <a:lnTo>
                  <a:pt x="6224387" y="4319727"/>
                </a:lnTo>
                <a:lnTo>
                  <a:pt x="6223766" y="4363806"/>
                </a:lnTo>
                <a:lnTo>
                  <a:pt x="6246504" y="4363806"/>
                </a:lnTo>
                <a:lnTo>
                  <a:pt x="6247606" y="4319727"/>
                </a:lnTo>
                <a:close/>
              </a:path>
              <a:path w="6438900" h="4716780">
                <a:moveTo>
                  <a:pt x="54628" y="4275648"/>
                </a:moveTo>
                <a:lnTo>
                  <a:pt x="25744" y="4275648"/>
                </a:lnTo>
                <a:lnTo>
                  <a:pt x="28457" y="4319727"/>
                </a:lnTo>
                <a:lnTo>
                  <a:pt x="57217" y="4319727"/>
                </a:lnTo>
                <a:lnTo>
                  <a:pt x="54628" y="4275648"/>
                </a:lnTo>
                <a:close/>
              </a:path>
              <a:path w="6438900" h="4716780">
                <a:moveTo>
                  <a:pt x="6250633" y="4275648"/>
                </a:moveTo>
                <a:lnTo>
                  <a:pt x="6225719" y="4275648"/>
                </a:lnTo>
                <a:lnTo>
                  <a:pt x="6225348" y="4319727"/>
                </a:lnTo>
                <a:lnTo>
                  <a:pt x="6249667" y="4319727"/>
                </a:lnTo>
                <a:lnTo>
                  <a:pt x="6250633" y="4275648"/>
                </a:lnTo>
                <a:close/>
              </a:path>
              <a:path w="6438900" h="4716780">
                <a:moveTo>
                  <a:pt x="46963" y="4231569"/>
                </a:moveTo>
                <a:lnTo>
                  <a:pt x="17901" y="4231569"/>
                </a:lnTo>
                <a:lnTo>
                  <a:pt x="20454" y="4275648"/>
                </a:lnTo>
                <a:lnTo>
                  <a:pt x="49450" y="4275648"/>
                </a:lnTo>
                <a:lnTo>
                  <a:pt x="46963" y="4231569"/>
                </a:lnTo>
                <a:close/>
              </a:path>
              <a:path w="6438900" h="4716780">
                <a:moveTo>
                  <a:pt x="6254169" y="4231569"/>
                </a:moveTo>
                <a:lnTo>
                  <a:pt x="6226930" y="4231569"/>
                </a:lnTo>
                <a:lnTo>
                  <a:pt x="6226645" y="4275648"/>
                </a:lnTo>
                <a:lnTo>
                  <a:pt x="6253326" y="4275648"/>
                </a:lnTo>
                <a:lnTo>
                  <a:pt x="6254169" y="4231569"/>
                </a:lnTo>
                <a:close/>
              </a:path>
              <a:path w="6438900" h="4716780">
                <a:moveTo>
                  <a:pt x="38888" y="4187490"/>
                </a:moveTo>
                <a:lnTo>
                  <a:pt x="8580" y="4187490"/>
                </a:lnTo>
                <a:lnTo>
                  <a:pt x="10753" y="4231569"/>
                </a:lnTo>
                <a:lnTo>
                  <a:pt x="40523" y="4231569"/>
                </a:lnTo>
                <a:lnTo>
                  <a:pt x="38888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2" y="4187490"/>
                </a:lnTo>
                <a:lnTo>
                  <a:pt x="6227176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67" y="4143412"/>
                </a:moveTo>
                <a:lnTo>
                  <a:pt x="3124" y="4143412"/>
                </a:lnTo>
                <a:lnTo>
                  <a:pt x="4637" y="4187490"/>
                </a:lnTo>
                <a:lnTo>
                  <a:pt x="36694" y="4187490"/>
                </a:lnTo>
                <a:lnTo>
                  <a:pt x="36167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1" y="4099333"/>
                </a:lnTo>
                <a:lnTo>
                  <a:pt x="6228140" y="4143412"/>
                </a:lnTo>
                <a:lnTo>
                  <a:pt x="6227588" y="4187490"/>
                </a:lnTo>
                <a:lnTo>
                  <a:pt x="6258911" y="4187490"/>
                </a:lnTo>
                <a:lnTo>
                  <a:pt x="6260179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18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3" y="4143412"/>
                </a:lnTo>
                <a:lnTo>
                  <a:pt x="35418" y="4099333"/>
                </a:lnTo>
                <a:close/>
              </a:path>
              <a:path w="6438900" h="4716780">
                <a:moveTo>
                  <a:pt x="35979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7" y="4099333"/>
                </a:lnTo>
                <a:lnTo>
                  <a:pt x="35979" y="4055254"/>
                </a:lnTo>
                <a:close/>
              </a:path>
              <a:path w="6438900" h="4716780">
                <a:moveTo>
                  <a:pt x="6265095" y="4055254"/>
                </a:moveTo>
                <a:lnTo>
                  <a:pt x="6229123" y="4055254"/>
                </a:lnTo>
                <a:lnTo>
                  <a:pt x="6228824" y="4099333"/>
                </a:lnTo>
                <a:lnTo>
                  <a:pt x="6263888" y="4099333"/>
                </a:lnTo>
                <a:lnTo>
                  <a:pt x="6265095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59" y="4011175"/>
                </a:lnTo>
                <a:lnTo>
                  <a:pt x="836" y="4055254"/>
                </a:lnTo>
                <a:lnTo>
                  <a:pt x="37171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9" y="3967096"/>
                </a:moveTo>
                <a:lnTo>
                  <a:pt x="2773" y="3967096"/>
                </a:lnTo>
                <a:lnTo>
                  <a:pt x="2148" y="4011175"/>
                </a:lnTo>
                <a:lnTo>
                  <a:pt x="38170" y="4011175"/>
                </a:lnTo>
                <a:lnTo>
                  <a:pt x="39229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1" y="3967096"/>
                </a:lnTo>
                <a:lnTo>
                  <a:pt x="6231548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7" y="3923017"/>
                </a:lnTo>
                <a:lnTo>
                  <a:pt x="4174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3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4" y="2909204"/>
                </a:lnTo>
                <a:lnTo>
                  <a:pt x="6245526" y="2953283"/>
                </a:lnTo>
                <a:lnTo>
                  <a:pt x="6245536" y="2997361"/>
                </a:lnTo>
                <a:lnTo>
                  <a:pt x="6245700" y="3085519"/>
                </a:lnTo>
                <a:lnTo>
                  <a:pt x="6245976" y="3129598"/>
                </a:lnTo>
                <a:lnTo>
                  <a:pt x="6246320" y="3173677"/>
                </a:lnTo>
                <a:lnTo>
                  <a:pt x="6246689" y="3217756"/>
                </a:lnTo>
                <a:lnTo>
                  <a:pt x="6247039" y="3305913"/>
                </a:lnTo>
                <a:lnTo>
                  <a:pt x="6247328" y="3349992"/>
                </a:lnTo>
                <a:lnTo>
                  <a:pt x="6247512" y="3394071"/>
                </a:lnTo>
                <a:lnTo>
                  <a:pt x="6247548" y="3438150"/>
                </a:lnTo>
                <a:lnTo>
                  <a:pt x="6247393" y="3526308"/>
                </a:lnTo>
                <a:lnTo>
                  <a:pt x="6247002" y="3570387"/>
                </a:lnTo>
                <a:lnTo>
                  <a:pt x="6246334" y="3614465"/>
                </a:lnTo>
                <a:lnTo>
                  <a:pt x="6245345" y="3658544"/>
                </a:lnTo>
                <a:lnTo>
                  <a:pt x="6243991" y="3746702"/>
                </a:lnTo>
                <a:lnTo>
                  <a:pt x="6242230" y="3790781"/>
                </a:lnTo>
                <a:lnTo>
                  <a:pt x="6240017" y="3834860"/>
                </a:lnTo>
                <a:lnTo>
                  <a:pt x="6237311" y="3878939"/>
                </a:lnTo>
                <a:lnTo>
                  <a:pt x="6234066" y="3967096"/>
                </a:lnTo>
                <a:lnTo>
                  <a:pt x="6270971" y="3967096"/>
                </a:lnTo>
                <a:lnTo>
                  <a:pt x="6272123" y="3923017"/>
                </a:lnTo>
                <a:lnTo>
                  <a:pt x="6273268" y="3923017"/>
                </a:lnTo>
                <a:lnTo>
                  <a:pt x="6274410" y="3878939"/>
                </a:lnTo>
                <a:lnTo>
                  <a:pt x="6278959" y="3790781"/>
                </a:lnTo>
                <a:lnTo>
                  <a:pt x="6280850" y="3790781"/>
                </a:lnTo>
                <a:lnTo>
                  <a:pt x="6281459" y="3746702"/>
                </a:lnTo>
                <a:lnTo>
                  <a:pt x="6282636" y="3746702"/>
                </a:lnTo>
                <a:lnTo>
                  <a:pt x="6283201" y="3702623"/>
                </a:lnTo>
                <a:lnTo>
                  <a:pt x="6284277" y="3702623"/>
                </a:lnTo>
                <a:lnTo>
                  <a:pt x="6284784" y="3658544"/>
                </a:lnTo>
                <a:lnTo>
                  <a:pt x="6286165" y="3658544"/>
                </a:lnTo>
                <a:lnTo>
                  <a:pt x="6286574" y="3614465"/>
                </a:lnTo>
                <a:lnTo>
                  <a:pt x="6287303" y="3614465"/>
                </a:lnTo>
                <a:lnTo>
                  <a:pt x="6287621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3" y="3349992"/>
                </a:lnTo>
                <a:lnTo>
                  <a:pt x="6291768" y="3305913"/>
                </a:lnTo>
                <a:lnTo>
                  <a:pt x="6292053" y="3305913"/>
                </a:lnTo>
                <a:lnTo>
                  <a:pt x="6292329" y="3261835"/>
                </a:lnTo>
                <a:lnTo>
                  <a:pt x="6292857" y="3217756"/>
                </a:lnTo>
                <a:lnTo>
                  <a:pt x="6293362" y="3173677"/>
                </a:lnTo>
                <a:lnTo>
                  <a:pt x="6294618" y="3041440"/>
                </a:lnTo>
                <a:lnTo>
                  <a:pt x="6294885" y="2997361"/>
                </a:lnTo>
                <a:lnTo>
                  <a:pt x="6295143" y="2997361"/>
                </a:lnTo>
                <a:lnTo>
                  <a:pt x="6295632" y="2909204"/>
                </a:lnTo>
                <a:lnTo>
                  <a:pt x="6296098" y="2865125"/>
                </a:lnTo>
                <a:lnTo>
                  <a:pt x="6297219" y="2732888"/>
                </a:lnTo>
                <a:lnTo>
                  <a:pt x="6297915" y="2644731"/>
                </a:lnTo>
                <a:lnTo>
                  <a:pt x="6298408" y="2600652"/>
                </a:lnTo>
                <a:lnTo>
                  <a:pt x="6298668" y="2556573"/>
                </a:lnTo>
                <a:lnTo>
                  <a:pt x="6298938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8" y="2424336"/>
                </a:lnTo>
                <a:lnTo>
                  <a:pt x="6299823" y="2380258"/>
                </a:lnTo>
                <a:close/>
              </a:path>
              <a:path w="6438900" h="4716780">
                <a:moveTo>
                  <a:pt x="43417" y="3878939"/>
                </a:moveTo>
                <a:lnTo>
                  <a:pt x="7575" y="3878939"/>
                </a:lnTo>
                <a:lnTo>
                  <a:pt x="6992" y="3923017"/>
                </a:lnTo>
                <a:lnTo>
                  <a:pt x="42690" y="3923017"/>
                </a:lnTo>
                <a:lnTo>
                  <a:pt x="43417" y="3878939"/>
                </a:lnTo>
                <a:close/>
              </a:path>
              <a:path w="6438900" h="4716780">
                <a:moveTo>
                  <a:pt x="58989" y="2468415"/>
                </a:moveTo>
                <a:lnTo>
                  <a:pt x="8743" y="2468415"/>
                </a:lnTo>
                <a:lnTo>
                  <a:pt x="8611" y="2512494"/>
                </a:lnTo>
                <a:lnTo>
                  <a:pt x="8413" y="2556573"/>
                </a:lnTo>
                <a:lnTo>
                  <a:pt x="8288" y="2600652"/>
                </a:lnTo>
                <a:lnTo>
                  <a:pt x="8247" y="2644731"/>
                </a:lnTo>
                <a:lnTo>
                  <a:pt x="8215" y="2909204"/>
                </a:lnTo>
                <a:lnTo>
                  <a:pt x="8346" y="3085519"/>
                </a:lnTo>
                <a:lnTo>
                  <a:pt x="8650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3" y="3878939"/>
                </a:lnTo>
                <a:lnTo>
                  <a:pt x="46516" y="3834860"/>
                </a:lnTo>
                <a:lnTo>
                  <a:pt x="48047" y="3834860"/>
                </a:lnTo>
                <a:lnTo>
                  <a:pt x="48774" y="3790781"/>
                </a:lnTo>
                <a:lnTo>
                  <a:pt x="50692" y="3790781"/>
                </a:lnTo>
                <a:lnTo>
                  <a:pt x="51211" y="3746702"/>
                </a:lnTo>
                <a:lnTo>
                  <a:pt x="51977" y="3746702"/>
                </a:lnTo>
                <a:lnTo>
                  <a:pt x="52264" y="3702623"/>
                </a:lnTo>
                <a:lnTo>
                  <a:pt x="52738" y="3702623"/>
                </a:lnTo>
                <a:lnTo>
                  <a:pt x="52931" y="3658544"/>
                </a:lnTo>
                <a:lnTo>
                  <a:pt x="53361" y="3658544"/>
                </a:lnTo>
                <a:lnTo>
                  <a:pt x="53464" y="3614465"/>
                </a:lnTo>
                <a:lnTo>
                  <a:pt x="53624" y="3614465"/>
                </a:lnTo>
                <a:lnTo>
                  <a:pt x="53740" y="3570387"/>
                </a:lnTo>
                <a:lnTo>
                  <a:pt x="53973" y="3526308"/>
                </a:lnTo>
                <a:lnTo>
                  <a:pt x="54480" y="3394071"/>
                </a:lnTo>
                <a:lnTo>
                  <a:pt x="54903" y="3305913"/>
                </a:lnTo>
                <a:lnTo>
                  <a:pt x="56315" y="2953283"/>
                </a:lnTo>
                <a:lnTo>
                  <a:pt x="56738" y="2865125"/>
                </a:lnTo>
                <a:lnTo>
                  <a:pt x="57187" y="2776967"/>
                </a:lnTo>
                <a:lnTo>
                  <a:pt x="57424" y="2732888"/>
                </a:lnTo>
                <a:lnTo>
                  <a:pt x="57672" y="2688809"/>
                </a:lnTo>
                <a:lnTo>
                  <a:pt x="57931" y="2644731"/>
                </a:lnTo>
                <a:lnTo>
                  <a:pt x="58202" y="2600652"/>
                </a:lnTo>
                <a:lnTo>
                  <a:pt x="58487" y="2556573"/>
                </a:lnTo>
                <a:lnTo>
                  <a:pt x="58704" y="2512494"/>
                </a:lnTo>
                <a:lnTo>
                  <a:pt x="58989" y="2468415"/>
                </a:lnTo>
                <a:close/>
              </a:path>
              <a:path w="6438900" h="4716780">
                <a:moveTo>
                  <a:pt x="60953" y="2336179"/>
                </a:moveTo>
                <a:lnTo>
                  <a:pt x="9825" y="2336179"/>
                </a:lnTo>
                <a:lnTo>
                  <a:pt x="9545" y="2380258"/>
                </a:lnTo>
                <a:lnTo>
                  <a:pt x="9299" y="2424336"/>
                </a:lnTo>
                <a:lnTo>
                  <a:pt x="9085" y="2424336"/>
                </a:lnTo>
                <a:lnTo>
                  <a:pt x="8900" y="2468415"/>
                </a:lnTo>
                <a:lnTo>
                  <a:pt x="59349" y="2468415"/>
                </a:lnTo>
                <a:lnTo>
                  <a:pt x="59792" y="2424336"/>
                </a:lnTo>
                <a:lnTo>
                  <a:pt x="60324" y="2380258"/>
                </a:lnTo>
                <a:lnTo>
                  <a:pt x="60953" y="2336179"/>
                </a:lnTo>
                <a:close/>
              </a:path>
              <a:path w="6438900" h="4716780">
                <a:moveTo>
                  <a:pt x="6299425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89" y="2380258"/>
                </a:lnTo>
                <a:lnTo>
                  <a:pt x="6299660" y="2336179"/>
                </a:lnTo>
                <a:lnTo>
                  <a:pt x="6299425" y="2292100"/>
                </a:lnTo>
                <a:close/>
              </a:path>
              <a:path w="6438900" h="4716780">
                <a:moveTo>
                  <a:pt x="63495" y="2248021"/>
                </a:moveTo>
                <a:lnTo>
                  <a:pt x="11331" y="2248021"/>
                </a:lnTo>
                <a:lnTo>
                  <a:pt x="10892" y="2292100"/>
                </a:lnTo>
                <a:lnTo>
                  <a:pt x="10496" y="2292100"/>
                </a:lnTo>
                <a:lnTo>
                  <a:pt x="10141" y="2336179"/>
                </a:lnTo>
                <a:lnTo>
                  <a:pt x="61687" y="2336179"/>
                </a:lnTo>
                <a:lnTo>
                  <a:pt x="62532" y="2292100"/>
                </a:lnTo>
                <a:lnTo>
                  <a:pt x="63495" y="2248021"/>
                </a:lnTo>
                <a:close/>
              </a:path>
              <a:path w="6438900" h="4716780">
                <a:moveTo>
                  <a:pt x="6298594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3" y="2292100"/>
                </a:lnTo>
                <a:lnTo>
                  <a:pt x="6298594" y="2248021"/>
                </a:lnTo>
                <a:close/>
              </a:path>
              <a:path w="6438900" h="4716780">
                <a:moveTo>
                  <a:pt x="67170" y="2159863"/>
                </a:moveTo>
                <a:lnTo>
                  <a:pt x="14873" y="2159863"/>
                </a:lnTo>
                <a:lnTo>
                  <a:pt x="14171" y="2203942"/>
                </a:lnTo>
                <a:lnTo>
                  <a:pt x="12427" y="2203942"/>
                </a:lnTo>
                <a:lnTo>
                  <a:pt x="11983" y="2248021"/>
                </a:lnTo>
                <a:lnTo>
                  <a:pt x="64585" y="2248021"/>
                </a:lnTo>
                <a:lnTo>
                  <a:pt x="65807" y="2203942"/>
                </a:lnTo>
                <a:lnTo>
                  <a:pt x="67170" y="2159863"/>
                </a:lnTo>
                <a:close/>
              </a:path>
              <a:path w="6438900" h="4716780">
                <a:moveTo>
                  <a:pt x="6296288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77" y="2248021"/>
                </a:lnTo>
                <a:lnTo>
                  <a:pt x="6297212" y="2203942"/>
                </a:lnTo>
                <a:lnTo>
                  <a:pt x="6296288" y="2159863"/>
                </a:lnTo>
                <a:close/>
              </a:path>
              <a:path w="6438900" h="4716780">
                <a:moveTo>
                  <a:pt x="72170" y="2071706"/>
                </a:moveTo>
                <a:lnTo>
                  <a:pt x="20962" y="2071706"/>
                </a:lnTo>
                <a:lnTo>
                  <a:pt x="20002" y="2115784"/>
                </a:lnTo>
                <a:lnTo>
                  <a:pt x="17271" y="2115784"/>
                </a:lnTo>
                <a:lnTo>
                  <a:pt x="16429" y="2159863"/>
                </a:lnTo>
                <a:lnTo>
                  <a:pt x="68679" y="2159863"/>
                </a:lnTo>
                <a:lnTo>
                  <a:pt x="70344" y="2115784"/>
                </a:lnTo>
                <a:lnTo>
                  <a:pt x="72170" y="2071706"/>
                </a:lnTo>
                <a:close/>
              </a:path>
              <a:path w="6438900" h="4716780">
                <a:moveTo>
                  <a:pt x="6293918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3" y="2159863"/>
                </a:lnTo>
                <a:lnTo>
                  <a:pt x="6293918" y="2115784"/>
                </a:lnTo>
                <a:close/>
              </a:path>
              <a:path w="6438900" h="4716780">
                <a:moveTo>
                  <a:pt x="6284461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4" y="2115784"/>
                </a:lnTo>
                <a:lnTo>
                  <a:pt x="6292452" y="2115784"/>
                </a:lnTo>
                <a:lnTo>
                  <a:pt x="6290784" y="2071706"/>
                </a:lnTo>
                <a:lnTo>
                  <a:pt x="6288903" y="2027627"/>
                </a:lnTo>
                <a:lnTo>
                  <a:pt x="6286799" y="2027627"/>
                </a:lnTo>
                <a:lnTo>
                  <a:pt x="6284461" y="1983548"/>
                </a:lnTo>
                <a:close/>
              </a:path>
              <a:path w="6438900" h="4716780">
                <a:moveTo>
                  <a:pt x="78693" y="1983548"/>
                </a:moveTo>
                <a:lnTo>
                  <a:pt x="27163" y="1983548"/>
                </a:lnTo>
                <a:lnTo>
                  <a:pt x="25916" y="2027627"/>
                </a:lnTo>
                <a:lnTo>
                  <a:pt x="21939" y="2071706"/>
                </a:lnTo>
                <a:lnTo>
                  <a:pt x="74166" y="2071706"/>
                </a:lnTo>
                <a:lnTo>
                  <a:pt x="76337" y="2027627"/>
                </a:lnTo>
                <a:lnTo>
                  <a:pt x="78693" y="1983548"/>
                </a:lnTo>
                <a:close/>
              </a:path>
              <a:path w="6438900" h="4716780">
                <a:moveTo>
                  <a:pt x="89858" y="1851311"/>
                </a:moveTo>
                <a:lnTo>
                  <a:pt x="40753" y="1851311"/>
                </a:lnTo>
                <a:lnTo>
                  <a:pt x="35222" y="1895390"/>
                </a:lnTo>
                <a:lnTo>
                  <a:pt x="33836" y="1939469"/>
                </a:lnTo>
                <a:lnTo>
                  <a:pt x="31100" y="1939469"/>
                </a:lnTo>
                <a:lnTo>
                  <a:pt x="29760" y="1983548"/>
                </a:lnTo>
                <a:lnTo>
                  <a:pt x="81238" y="1983548"/>
                </a:lnTo>
                <a:lnTo>
                  <a:pt x="83982" y="1939469"/>
                </a:lnTo>
                <a:lnTo>
                  <a:pt x="85585" y="1895390"/>
                </a:lnTo>
                <a:lnTo>
                  <a:pt x="88517" y="1895390"/>
                </a:lnTo>
                <a:lnTo>
                  <a:pt x="89858" y="1851311"/>
                </a:lnTo>
                <a:close/>
              </a:path>
              <a:path w="6438900" h="4716780">
                <a:moveTo>
                  <a:pt x="6280197" y="1939469"/>
                </a:moveTo>
                <a:lnTo>
                  <a:pt x="6229103" y="1939469"/>
                </a:lnTo>
                <a:lnTo>
                  <a:pt x="6230011" y="1983548"/>
                </a:lnTo>
                <a:lnTo>
                  <a:pt x="6281879" y="1983548"/>
                </a:lnTo>
                <a:lnTo>
                  <a:pt x="6280197" y="1939469"/>
                </a:lnTo>
                <a:close/>
              </a:path>
              <a:path w="6438900" h="4716780">
                <a:moveTo>
                  <a:pt x="6276716" y="1895390"/>
                </a:moveTo>
                <a:lnTo>
                  <a:pt x="6226100" y="1895390"/>
                </a:lnTo>
                <a:lnTo>
                  <a:pt x="6227144" y="1939469"/>
                </a:lnTo>
                <a:lnTo>
                  <a:pt x="6278474" y="1939469"/>
                </a:lnTo>
                <a:lnTo>
                  <a:pt x="6276716" y="1895390"/>
                </a:lnTo>
                <a:close/>
              </a:path>
              <a:path w="6438900" h="4716780">
                <a:moveTo>
                  <a:pt x="6271286" y="1851311"/>
                </a:moveTo>
                <a:lnTo>
                  <a:pt x="6221584" y="1851311"/>
                </a:lnTo>
                <a:lnTo>
                  <a:pt x="6222757" y="1895390"/>
                </a:lnTo>
                <a:lnTo>
                  <a:pt x="6273117" y="1895390"/>
                </a:lnTo>
                <a:lnTo>
                  <a:pt x="6271286" y="1851311"/>
                </a:lnTo>
                <a:close/>
              </a:path>
              <a:path w="6438900" h="4716780">
                <a:moveTo>
                  <a:pt x="92316" y="1807232"/>
                </a:moveTo>
                <a:lnTo>
                  <a:pt x="43437" y="1807232"/>
                </a:lnTo>
                <a:lnTo>
                  <a:pt x="42106" y="1851311"/>
                </a:lnTo>
                <a:lnTo>
                  <a:pt x="91122" y="1851311"/>
                </a:lnTo>
                <a:lnTo>
                  <a:pt x="92316" y="1807232"/>
                </a:lnTo>
                <a:close/>
              </a:path>
              <a:path w="6438900" h="4716780">
                <a:moveTo>
                  <a:pt x="6265735" y="1807232"/>
                </a:moveTo>
                <a:lnTo>
                  <a:pt x="6217945" y="1807232"/>
                </a:lnTo>
                <a:lnTo>
                  <a:pt x="6219174" y="1851311"/>
                </a:lnTo>
                <a:lnTo>
                  <a:pt x="6269441" y="1851311"/>
                </a:lnTo>
                <a:lnTo>
                  <a:pt x="6265735" y="1807232"/>
                </a:lnTo>
                <a:close/>
              </a:path>
              <a:path w="6438900" h="4716780">
                <a:moveTo>
                  <a:pt x="95526" y="1763154"/>
                </a:moveTo>
                <a:lnTo>
                  <a:pt x="47242" y="1763154"/>
                </a:lnTo>
                <a:lnTo>
                  <a:pt x="46010" y="1807232"/>
                </a:lnTo>
                <a:lnTo>
                  <a:pt x="94512" y="1807232"/>
                </a:lnTo>
                <a:lnTo>
                  <a:pt x="95526" y="1763154"/>
                </a:lnTo>
                <a:close/>
              </a:path>
              <a:path w="6438900" h="4716780">
                <a:moveTo>
                  <a:pt x="6260211" y="1763154"/>
                </a:moveTo>
                <a:lnTo>
                  <a:pt x="6212946" y="1763154"/>
                </a:lnTo>
                <a:lnTo>
                  <a:pt x="6215454" y="1807232"/>
                </a:lnTo>
                <a:lnTo>
                  <a:pt x="6262040" y="1807232"/>
                </a:lnTo>
                <a:lnTo>
                  <a:pt x="6260211" y="1763154"/>
                </a:lnTo>
                <a:close/>
              </a:path>
              <a:path w="6438900" h="4716780">
                <a:moveTo>
                  <a:pt x="97413" y="1719075"/>
                </a:moveTo>
                <a:lnTo>
                  <a:pt x="50653" y="1719075"/>
                </a:lnTo>
                <a:lnTo>
                  <a:pt x="49569" y="1763154"/>
                </a:lnTo>
                <a:lnTo>
                  <a:pt x="96491" y="1763154"/>
                </a:lnTo>
                <a:lnTo>
                  <a:pt x="97413" y="1719075"/>
                </a:lnTo>
                <a:close/>
              </a:path>
              <a:path w="6438900" h="4716780">
                <a:moveTo>
                  <a:pt x="6256617" y="1719075"/>
                </a:moveTo>
                <a:lnTo>
                  <a:pt x="6208903" y="1719075"/>
                </a:lnTo>
                <a:lnTo>
                  <a:pt x="6210272" y="1763154"/>
                </a:lnTo>
                <a:lnTo>
                  <a:pt x="6258402" y="1763154"/>
                </a:lnTo>
                <a:lnTo>
                  <a:pt x="6256617" y="1719075"/>
                </a:lnTo>
                <a:close/>
              </a:path>
              <a:path w="6438900" h="4716780">
                <a:moveTo>
                  <a:pt x="99975" y="1674996"/>
                </a:moveTo>
                <a:lnTo>
                  <a:pt x="53550" y="1674996"/>
                </a:lnTo>
                <a:lnTo>
                  <a:pt x="52641" y="1719075"/>
                </a:lnTo>
                <a:lnTo>
                  <a:pt x="99149" y="1719075"/>
                </a:lnTo>
                <a:lnTo>
                  <a:pt x="99975" y="1674996"/>
                </a:lnTo>
                <a:close/>
              </a:path>
              <a:path w="6438900" h="4716780">
                <a:moveTo>
                  <a:pt x="6246744" y="1630917"/>
                </a:moveTo>
                <a:lnTo>
                  <a:pt x="6199206" y="1630917"/>
                </a:lnTo>
                <a:lnTo>
                  <a:pt x="6200565" y="1674996"/>
                </a:lnTo>
                <a:lnTo>
                  <a:pt x="6206125" y="1719075"/>
                </a:lnTo>
                <a:lnTo>
                  <a:pt x="6253146" y="1719075"/>
                </a:lnTo>
                <a:lnTo>
                  <a:pt x="6251469" y="1674996"/>
                </a:lnTo>
                <a:lnTo>
                  <a:pt x="6248263" y="1674996"/>
                </a:lnTo>
                <a:lnTo>
                  <a:pt x="6246744" y="1630917"/>
                </a:lnTo>
                <a:close/>
              </a:path>
              <a:path w="6438900" h="4716780">
                <a:moveTo>
                  <a:pt x="107791" y="1498680"/>
                </a:moveTo>
                <a:lnTo>
                  <a:pt x="61988" y="1498680"/>
                </a:lnTo>
                <a:lnTo>
                  <a:pt x="59433" y="1586838"/>
                </a:lnTo>
                <a:lnTo>
                  <a:pt x="58121" y="1586838"/>
                </a:lnTo>
                <a:lnTo>
                  <a:pt x="57438" y="1630917"/>
                </a:lnTo>
                <a:lnTo>
                  <a:pt x="55993" y="1630917"/>
                </a:lnTo>
                <a:lnTo>
                  <a:pt x="55220" y="1674996"/>
                </a:lnTo>
                <a:lnTo>
                  <a:pt x="100779" y="1674996"/>
                </a:lnTo>
                <a:lnTo>
                  <a:pt x="101567" y="1630917"/>
                </a:lnTo>
                <a:lnTo>
                  <a:pt x="104673" y="1586838"/>
                </a:lnTo>
                <a:lnTo>
                  <a:pt x="105521" y="1542759"/>
                </a:lnTo>
                <a:lnTo>
                  <a:pt x="107075" y="1542759"/>
                </a:lnTo>
                <a:lnTo>
                  <a:pt x="107791" y="1498680"/>
                </a:lnTo>
                <a:close/>
              </a:path>
              <a:path w="6438900" h="4716780">
                <a:moveTo>
                  <a:pt x="6242444" y="1586838"/>
                </a:moveTo>
                <a:lnTo>
                  <a:pt x="6194056" y="1586838"/>
                </a:lnTo>
                <a:lnTo>
                  <a:pt x="6195290" y="1630917"/>
                </a:lnTo>
                <a:lnTo>
                  <a:pt x="6243850" y="1630917"/>
                </a:lnTo>
                <a:lnTo>
                  <a:pt x="6242444" y="1586838"/>
                </a:lnTo>
                <a:close/>
              </a:path>
              <a:path w="6438900" h="4716780">
                <a:moveTo>
                  <a:pt x="6239720" y="1542759"/>
                </a:moveTo>
                <a:lnTo>
                  <a:pt x="6190386" y="1542759"/>
                </a:lnTo>
                <a:lnTo>
                  <a:pt x="6192868" y="1586838"/>
                </a:lnTo>
                <a:lnTo>
                  <a:pt x="6241068" y="1586838"/>
                </a:lnTo>
                <a:lnTo>
                  <a:pt x="6239720" y="1542759"/>
                </a:lnTo>
                <a:close/>
              </a:path>
              <a:path w="6438900" h="4716780">
                <a:moveTo>
                  <a:pt x="6235858" y="1498680"/>
                </a:moveTo>
                <a:lnTo>
                  <a:pt x="6185825" y="1498680"/>
                </a:lnTo>
                <a:lnTo>
                  <a:pt x="6186893" y="1542759"/>
                </a:lnTo>
                <a:lnTo>
                  <a:pt x="6237115" y="1542759"/>
                </a:lnTo>
                <a:lnTo>
                  <a:pt x="6235858" y="1498680"/>
                </a:lnTo>
                <a:close/>
              </a:path>
              <a:path w="6438900" h="4716780">
                <a:moveTo>
                  <a:pt x="109132" y="1454602"/>
                </a:moveTo>
                <a:lnTo>
                  <a:pt x="64007" y="1454602"/>
                </a:lnTo>
                <a:lnTo>
                  <a:pt x="63314" y="1498680"/>
                </a:lnTo>
                <a:lnTo>
                  <a:pt x="108475" y="1498680"/>
                </a:lnTo>
                <a:lnTo>
                  <a:pt x="109132" y="1454602"/>
                </a:lnTo>
                <a:close/>
              </a:path>
              <a:path w="6438900" h="4716780">
                <a:moveTo>
                  <a:pt x="6232274" y="1454602"/>
                </a:moveTo>
                <a:lnTo>
                  <a:pt x="6183024" y="1454602"/>
                </a:lnTo>
                <a:lnTo>
                  <a:pt x="6183882" y="1498680"/>
                </a:lnTo>
                <a:lnTo>
                  <a:pt x="6233437" y="1498680"/>
                </a:lnTo>
                <a:lnTo>
                  <a:pt x="6232274" y="1454602"/>
                </a:lnTo>
                <a:close/>
              </a:path>
              <a:path w="6438900" h="4716780">
                <a:moveTo>
                  <a:pt x="112840" y="1322365"/>
                </a:moveTo>
                <a:lnTo>
                  <a:pt x="71489" y="1322365"/>
                </a:lnTo>
                <a:lnTo>
                  <a:pt x="70596" y="1366444"/>
                </a:lnTo>
                <a:lnTo>
                  <a:pt x="68838" y="1366444"/>
                </a:lnTo>
                <a:lnTo>
                  <a:pt x="67973" y="1410523"/>
                </a:lnTo>
                <a:lnTo>
                  <a:pt x="66267" y="1410523"/>
                </a:lnTo>
                <a:lnTo>
                  <a:pt x="65478" y="1454602"/>
                </a:lnTo>
                <a:lnTo>
                  <a:pt x="109768" y="1454602"/>
                </a:lnTo>
                <a:lnTo>
                  <a:pt x="110390" y="1410523"/>
                </a:lnTo>
                <a:lnTo>
                  <a:pt x="112840" y="1322365"/>
                </a:lnTo>
                <a:close/>
              </a:path>
              <a:path w="6438900" h="4716780">
                <a:moveTo>
                  <a:pt x="6224185" y="1322365"/>
                </a:moveTo>
                <a:lnTo>
                  <a:pt x="6178320" y="1322365"/>
                </a:lnTo>
                <a:lnTo>
                  <a:pt x="6178868" y="1366444"/>
                </a:lnTo>
                <a:lnTo>
                  <a:pt x="6180558" y="1410523"/>
                </a:lnTo>
                <a:lnTo>
                  <a:pt x="6181013" y="1454602"/>
                </a:lnTo>
                <a:lnTo>
                  <a:pt x="6230047" y="1454602"/>
                </a:lnTo>
                <a:lnTo>
                  <a:pt x="6228983" y="1410523"/>
                </a:lnTo>
                <a:lnTo>
                  <a:pt x="6227954" y="1410523"/>
                </a:lnTo>
                <a:lnTo>
                  <a:pt x="6226959" y="1366444"/>
                </a:lnTo>
                <a:lnTo>
                  <a:pt x="6225074" y="1366444"/>
                </a:lnTo>
                <a:lnTo>
                  <a:pt x="6224185" y="1322365"/>
                </a:lnTo>
                <a:close/>
              </a:path>
              <a:path w="6438900" h="4716780">
                <a:moveTo>
                  <a:pt x="114804" y="1278286"/>
                </a:moveTo>
                <a:lnTo>
                  <a:pt x="74238" y="1278286"/>
                </a:lnTo>
                <a:lnTo>
                  <a:pt x="73310" y="1322365"/>
                </a:lnTo>
                <a:lnTo>
                  <a:pt x="114126" y="1322365"/>
                </a:lnTo>
                <a:lnTo>
                  <a:pt x="114804" y="1278286"/>
                </a:lnTo>
                <a:close/>
              </a:path>
              <a:path w="6438900" h="4716780">
                <a:moveTo>
                  <a:pt x="6222004" y="1278286"/>
                </a:moveTo>
                <a:lnTo>
                  <a:pt x="6177268" y="1278286"/>
                </a:lnTo>
                <a:lnTo>
                  <a:pt x="6177785" y="1322365"/>
                </a:lnTo>
                <a:lnTo>
                  <a:pt x="6222636" y="1322365"/>
                </a:lnTo>
                <a:lnTo>
                  <a:pt x="6222004" y="1278286"/>
                </a:lnTo>
                <a:close/>
              </a:path>
              <a:path w="6438900" h="4716780">
                <a:moveTo>
                  <a:pt x="116261" y="1234207"/>
                </a:moveTo>
                <a:lnTo>
                  <a:pt x="77099" y="1234207"/>
                </a:lnTo>
                <a:lnTo>
                  <a:pt x="76132" y="1278286"/>
                </a:lnTo>
                <a:lnTo>
                  <a:pt x="115514" y="1278286"/>
                </a:lnTo>
                <a:lnTo>
                  <a:pt x="116261" y="1234207"/>
                </a:lnTo>
                <a:close/>
              </a:path>
              <a:path w="6438900" h="4716780">
                <a:moveTo>
                  <a:pt x="6220451" y="1234207"/>
                </a:moveTo>
                <a:lnTo>
                  <a:pt x="6176303" y="1234207"/>
                </a:lnTo>
                <a:lnTo>
                  <a:pt x="6176772" y="1278286"/>
                </a:lnTo>
                <a:lnTo>
                  <a:pt x="6220918" y="1278286"/>
                </a:lnTo>
                <a:lnTo>
                  <a:pt x="6220451" y="1234207"/>
                </a:lnTo>
                <a:close/>
              </a:path>
              <a:path w="6438900" h="4716780">
                <a:moveTo>
                  <a:pt x="117889" y="1190129"/>
                </a:moveTo>
                <a:lnTo>
                  <a:pt x="80092" y="1190129"/>
                </a:lnTo>
                <a:lnTo>
                  <a:pt x="79079" y="1234207"/>
                </a:lnTo>
                <a:lnTo>
                  <a:pt x="117051" y="1234207"/>
                </a:lnTo>
                <a:lnTo>
                  <a:pt x="117889" y="1190129"/>
                </a:lnTo>
                <a:close/>
              </a:path>
              <a:path w="6438900" h="4716780">
                <a:moveTo>
                  <a:pt x="6217293" y="1101971"/>
                </a:moveTo>
                <a:lnTo>
                  <a:pt x="6174471" y="1101971"/>
                </a:lnTo>
                <a:lnTo>
                  <a:pt x="6174755" y="1146050"/>
                </a:lnTo>
                <a:lnTo>
                  <a:pt x="6175084" y="1146050"/>
                </a:lnTo>
                <a:lnTo>
                  <a:pt x="6175455" y="1190129"/>
                </a:lnTo>
                <a:lnTo>
                  <a:pt x="6175862" y="1234207"/>
                </a:lnTo>
                <a:lnTo>
                  <a:pt x="6219645" y="1234207"/>
                </a:lnTo>
                <a:lnTo>
                  <a:pt x="6219295" y="1190129"/>
                </a:lnTo>
                <a:lnTo>
                  <a:pt x="6218669" y="1190129"/>
                </a:lnTo>
                <a:lnTo>
                  <a:pt x="6218384" y="1146050"/>
                </a:lnTo>
                <a:lnTo>
                  <a:pt x="6217293" y="1101971"/>
                </a:lnTo>
                <a:close/>
              </a:path>
              <a:path w="6438900" h="4716780">
                <a:moveTo>
                  <a:pt x="120193" y="1146050"/>
                </a:moveTo>
                <a:lnTo>
                  <a:pt x="83231" y="1146050"/>
                </a:lnTo>
                <a:lnTo>
                  <a:pt x="82167" y="1190129"/>
                </a:lnTo>
                <a:lnTo>
                  <a:pt x="119465" y="1190129"/>
                </a:lnTo>
                <a:lnTo>
                  <a:pt x="120193" y="1146050"/>
                </a:lnTo>
                <a:close/>
              </a:path>
              <a:path w="6438900" h="4716780">
                <a:moveTo>
                  <a:pt x="122626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76" y="1146050"/>
                </a:lnTo>
                <a:lnTo>
                  <a:pt x="122626" y="1101971"/>
                </a:lnTo>
                <a:close/>
              </a:path>
              <a:path w="6438900" h="4716780">
                <a:moveTo>
                  <a:pt x="125383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2" y="1101971"/>
                </a:lnTo>
                <a:lnTo>
                  <a:pt x="125383" y="1057892"/>
                </a:lnTo>
                <a:close/>
              </a:path>
              <a:path w="6438900" h="4716780">
                <a:moveTo>
                  <a:pt x="6216373" y="1057892"/>
                </a:moveTo>
                <a:lnTo>
                  <a:pt x="6174053" y="1057892"/>
                </a:lnTo>
                <a:lnTo>
                  <a:pt x="6174236" y="1101971"/>
                </a:lnTo>
                <a:lnTo>
                  <a:pt x="6216700" y="1101971"/>
                </a:lnTo>
                <a:lnTo>
                  <a:pt x="6216373" y="1057892"/>
                </a:lnTo>
                <a:close/>
              </a:path>
              <a:path w="6438900" h="4716780">
                <a:moveTo>
                  <a:pt x="128400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69" y="1057892"/>
                </a:lnTo>
                <a:lnTo>
                  <a:pt x="128400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1" y="1013813"/>
                </a:lnTo>
                <a:lnTo>
                  <a:pt x="6173927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3" y="969734"/>
                </a:moveTo>
                <a:lnTo>
                  <a:pt x="97128" y="969734"/>
                </a:lnTo>
                <a:lnTo>
                  <a:pt x="95934" y="1013813"/>
                </a:lnTo>
                <a:lnTo>
                  <a:pt x="130524" y="1013813"/>
                </a:lnTo>
                <a:lnTo>
                  <a:pt x="131613" y="969734"/>
                </a:lnTo>
                <a:close/>
              </a:path>
              <a:path w="6438900" h="4716780">
                <a:moveTo>
                  <a:pt x="6214652" y="969734"/>
                </a:moveTo>
                <a:lnTo>
                  <a:pt x="6173927" y="969734"/>
                </a:lnTo>
                <a:lnTo>
                  <a:pt x="6173860" y="1013813"/>
                </a:lnTo>
                <a:lnTo>
                  <a:pt x="6214778" y="1013813"/>
                </a:lnTo>
                <a:lnTo>
                  <a:pt x="6214652" y="969734"/>
                </a:lnTo>
                <a:close/>
              </a:path>
              <a:path w="6438900" h="4716780">
                <a:moveTo>
                  <a:pt x="136094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3" y="969734"/>
                </a:lnTo>
                <a:lnTo>
                  <a:pt x="136094" y="925655"/>
                </a:lnTo>
                <a:close/>
              </a:path>
              <a:path w="6438900" h="4716780">
                <a:moveTo>
                  <a:pt x="6215090" y="925655"/>
                </a:moveTo>
                <a:lnTo>
                  <a:pt x="6174397" y="925655"/>
                </a:lnTo>
                <a:lnTo>
                  <a:pt x="6174066" y="969734"/>
                </a:lnTo>
                <a:lnTo>
                  <a:pt x="6214750" y="969734"/>
                </a:lnTo>
                <a:lnTo>
                  <a:pt x="6215090" y="925655"/>
                </a:lnTo>
                <a:close/>
              </a:path>
              <a:path w="6438900" h="4716780">
                <a:moveTo>
                  <a:pt x="139744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6" y="925655"/>
                </a:lnTo>
                <a:lnTo>
                  <a:pt x="139744" y="881577"/>
                </a:lnTo>
                <a:close/>
              </a:path>
              <a:path w="6438900" h="4716780">
                <a:moveTo>
                  <a:pt x="6216568" y="881577"/>
                </a:moveTo>
                <a:lnTo>
                  <a:pt x="6176057" y="881577"/>
                </a:lnTo>
                <a:lnTo>
                  <a:pt x="6175059" y="925655"/>
                </a:lnTo>
                <a:lnTo>
                  <a:pt x="6215690" y="925655"/>
                </a:lnTo>
                <a:lnTo>
                  <a:pt x="6216568" y="881577"/>
                </a:lnTo>
                <a:close/>
              </a:path>
              <a:path w="6438900" h="4716780">
                <a:moveTo>
                  <a:pt x="142973" y="837498"/>
                </a:moveTo>
                <a:lnTo>
                  <a:pt x="112046" y="837498"/>
                </a:lnTo>
                <a:lnTo>
                  <a:pt x="109548" y="881577"/>
                </a:lnTo>
                <a:lnTo>
                  <a:pt x="141279" y="881577"/>
                </a:lnTo>
                <a:lnTo>
                  <a:pt x="142973" y="837498"/>
                </a:lnTo>
                <a:close/>
              </a:path>
              <a:path w="6438900" h="4716780">
                <a:moveTo>
                  <a:pt x="6219230" y="837498"/>
                </a:moveTo>
                <a:lnTo>
                  <a:pt x="6179087" y="837498"/>
                </a:lnTo>
                <a:lnTo>
                  <a:pt x="6177397" y="881577"/>
                </a:lnTo>
                <a:lnTo>
                  <a:pt x="6217742" y="881577"/>
                </a:lnTo>
                <a:lnTo>
                  <a:pt x="6219230" y="837498"/>
                </a:lnTo>
                <a:close/>
              </a:path>
              <a:path w="6438900" h="4716780">
                <a:moveTo>
                  <a:pt x="148920" y="793419"/>
                </a:moveTo>
                <a:lnTo>
                  <a:pt x="120277" y="793419"/>
                </a:lnTo>
                <a:lnTo>
                  <a:pt x="117404" y="837498"/>
                </a:lnTo>
                <a:lnTo>
                  <a:pt x="146802" y="837498"/>
                </a:lnTo>
                <a:lnTo>
                  <a:pt x="148920" y="793419"/>
                </a:lnTo>
                <a:close/>
              </a:path>
              <a:path w="6438900" h="4716780">
                <a:moveTo>
                  <a:pt x="6223222" y="793419"/>
                </a:moveTo>
                <a:lnTo>
                  <a:pt x="6186311" y="793419"/>
                </a:lnTo>
                <a:lnTo>
                  <a:pt x="6183538" y="837498"/>
                </a:lnTo>
                <a:lnTo>
                  <a:pt x="6221051" y="837498"/>
                </a:lnTo>
                <a:lnTo>
                  <a:pt x="6223222" y="793419"/>
                </a:lnTo>
                <a:close/>
              </a:path>
              <a:path w="6438900" h="4716780">
                <a:moveTo>
                  <a:pt x="155989" y="749340"/>
                </a:moveTo>
                <a:lnTo>
                  <a:pt x="126437" y="749340"/>
                </a:lnTo>
                <a:lnTo>
                  <a:pt x="123286" y="793419"/>
                </a:lnTo>
                <a:lnTo>
                  <a:pt x="153522" y="793419"/>
                </a:lnTo>
                <a:lnTo>
                  <a:pt x="155989" y="749340"/>
                </a:lnTo>
                <a:close/>
              </a:path>
              <a:path w="6438900" h="4716780">
                <a:moveTo>
                  <a:pt x="6228688" y="749340"/>
                </a:moveTo>
                <a:lnTo>
                  <a:pt x="6192986" y="749340"/>
                </a:lnTo>
                <a:lnTo>
                  <a:pt x="6189459" y="793419"/>
                </a:lnTo>
                <a:lnTo>
                  <a:pt x="6225762" y="793419"/>
                </a:lnTo>
                <a:lnTo>
                  <a:pt x="6228688" y="749340"/>
                </a:lnTo>
                <a:close/>
              </a:path>
              <a:path w="6438900" h="4716780">
                <a:moveTo>
                  <a:pt x="163951" y="705261"/>
                </a:moveTo>
                <a:lnTo>
                  <a:pt x="133191" y="705261"/>
                </a:lnTo>
                <a:lnTo>
                  <a:pt x="129737" y="749340"/>
                </a:lnTo>
                <a:lnTo>
                  <a:pt x="161212" y="749340"/>
                </a:lnTo>
                <a:lnTo>
                  <a:pt x="163951" y="705261"/>
                </a:lnTo>
                <a:close/>
              </a:path>
              <a:path w="6438900" h="4716780">
                <a:moveTo>
                  <a:pt x="6235771" y="705261"/>
                </a:moveTo>
                <a:lnTo>
                  <a:pt x="6201206" y="705261"/>
                </a:lnTo>
                <a:lnTo>
                  <a:pt x="6196900" y="749340"/>
                </a:lnTo>
                <a:lnTo>
                  <a:pt x="6232018" y="749340"/>
                </a:lnTo>
                <a:lnTo>
                  <a:pt x="6235771" y="705261"/>
                </a:lnTo>
                <a:close/>
              </a:path>
              <a:path w="6438900" h="4716780">
                <a:moveTo>
                  <a:pt x="172577" y="661182"/>
                </a:moveTo>
                <a:lnTo>
                  <a:pt x="144536" y="661182"/>
                </a:lnTo>
                <a:lnTo>
                  <a:pt x="140585" y="705261"/>
                </a:lnTo>
                <a:lnTo>
                  <a:pt x="169642" y="705261"/>
                </a:lnTo>
                <a:lnTo>
                  <a:pt x="172577" y="661182"/>
                </a:lnTo>
                <a:close/>
              </a:path>
              <a:path w="6438900" h="4716780">
                <a:moveTo>
                  <a:pt x="6244618" y="661182"/>
                </a:moveTo>
                <a:lnTo>
                  <a:pt x="6211020" y="661182"/>
                </a:lnTo>
                <a:lnTo>
                  <a:pt x="6205910" y="705261"/>
                </a:lnTo>
                <a:lnTo>
                  <a:pt x="6239965" y="705261"/>
                </a:lnTo>
                <a:lnTo>
                  <a:pt x="6244618" y="661182"/>
                </a:lnTo>
                <a:close/>
              </a:path>
              <a:path w="6438900" h="4716780">
                <a:moveTo>
                  <a:pt x="181639" y="617103"/>
                </a:moveTo>
                <a:lnTo>
                  <a:pt x="152977" y="617103"/>
                </a:lnTo>
                <a:lnTo>
                  <a:pt x="148665" y="661182"/>
                </a:lnTo>
                <a:lnTo>
                  <a:pt x="178584" y="661182"/>
                </a:lnTo>
                <a:lnTo>
                  <a:pt x="181639" y="617103"/>
                </a:lnTo>
                <a:close/>
              </a:path>
              <a:path w="6438900" h="4716780">
                <a:moveTo>
                  <a:pt x="6255373" y="617103"/>
                </a:moveTo>
                <a:lnTo>
                  <a:pt x="6222478" y="617103"/>
                </a:lnTo>
                <a:lnTo>
                  <a:pt x="6216540" y="661182"/>
                </a:lnTo>
                <a:lnTo>
                  <a:pt x="6249748" y="661182"/>
                </a:lnTo>
                <a:lnTo>
                  <a:pt x="6255373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4" y="573025"/>
                </a:lnTo>
                <a:lnTo>
                  <a:pt x="157478" y="617103"/>
                </a:lnTo>
                <a:lnTo>
                  <a:pt x="184717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3" y="573025"/>
                </a:moveTo>
                <a:lnTo>
                  <a:pt x="6235630" y="573025"/>
                </a:lnTo>
                <a:lnTo>
                  <a:pt x="6228839" y="617103"/>
                </a:lnTo>
                <a:lnTo>
                  <a:pt x="6265103" y="617103"/>
                </a:lnTo>
                <a:lnTo>
                  <a:pt x="6268783" y="573025"/>
                </a:lnTo>
                <a:close/>
              </a:path>
              <a:path w="6438900" h="4716780">
                <a:moveTo>
                  <a:pt x="202280" y="528946"/>
                </a:moveTo>
                <a:lnTo>
                  <a:pt x="177491" y="528946"/>
                </a:lnTo>
                <a:lnTo>
                  <a:pt x="172175" y="573025"/>
                </a:lnTo>
                <a:lnTo>
                  <a:pt x="196738" y="573025"/>
                </a:lnTo>
                <a:lnTo>
                  <a:pt x="202280" y="528946"/>
                </a:lnTo>
                <a:close/>
              </a:path>
              <a:path w="6438900" h="4716780">
                <a:moveTo>
                  <a:pt x="6284798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7" y="573025"/>
                </a:lnTo>
                <a:lnTo>
                  <a:pt x="6284798" y="528946"/>
                </a:lnTo>
                <a:close/>
              </a:path>
              <a:path w="6438900" h="4716780">
                <a:moveTo>
                  <a:pt x="223172" y="484867"/>
                </a:moveTo>
                <a:lnTo>
                  <a:pt x="193013" y="484867"/>
                </a:lnTo>
                <a:lnTo>
                  <a:pt x="187351" y="528946"/>
                </a:lnTo>
                <a:lnTo>
                  <a:pt x="215502" y="528946"/>
                </a:lnTo>
                <a:lnTo>
                  <a:pt x="223172" y="484867"/>
                </a:lnTo>
                <a:close/>
              </a:path>
              <a:path w="6438900" h="4716780">
                <a:moveTo>
                  <a:pt x="6303913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69" y="528946"/>
                </a:lnTo>
                <a:lnTo>
                  <a:pt x="6303913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6" y="440788"/>
                </a:lnTo>
                <a:lnTo>
                  <a:pt x="205777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6" y="440788"/>
                </a:moveTo>
                <a:lnTo>
                  <a:pt x="6294428" y="440788"/>
                </a:lnTo>
                <a:lnTo>
                  <a:pt x="6288147" y="484867"/>
                </a:lnTo>
                <a:lnTo>
                  <a:pt x="6315060" y="484867"/>
                </a:lnTo>
                <a:lnTo>
                  <a:pt x="6321106" y="440788"/>
                </a:lnTo>
                <a:close/>
              </a:path>
              <a:path w="6438900" h="4716780">
                <a:moveTo>
                  <a:pt x="283784" y="396709"/>
                </a:moveTo>
                <a:lnTo>
                  <a:pt x="245815" y="396709"/>
                </a:lnTo>
                <a:lnTo>
                  <a:pt x="236900" y="440788"/>
                </a:lnTo>
                <a:lnTo>
                  <a:pt x="271966" y="440788"/>
                </a:lnTo>
                <a:lnTo>
                  <a:pt x="283784" y="396709"/>
                </a:lnTo>
                <a:close/>
              </a:path>
              <a:path w="6438900" h="4716780">
                <a:moveTo>
                  <a:pt x="6348934" y="396709"/>
                </a:moveTo>
                <a:lnTo>
                  <a:pt x="6322437" y="396709"/>
                </a:lnTo>
                <a:lnTo>
                  <a:pt x="6314970" y="440788"/>
                </a:lnTo>
                <a:lnTo>
                  <a:pt x="6341387" y="440788"/>
                </a:lnTo>
                <a:lnTo>
                  <a:pt x="6348934" y="396709"/>
                </a:lnTo>
                <a:close/>
              </a:path>
              <a:path w="6438900" h="4716780">
                <a:moveTo>
                  <a:pt x="337786" y="352630"/>
                </a:moveTo>
                <a:lnTo>
                  <a:pt x="285845" y="352630"/>
                </a:lnTo>
                <a:lnTo>
                  <a:pt x="275193" y="396709"/>
                </a:lnTo>
                <a:lnTo>
                  <a:pt x="323284" y="396709"/>
                </a:lnTo>
                <a:lnTo>
                  <a:pt x="337786" y="352630"/>
                </a:lnTo>
                <a:close/>
              </a:path>
              <a:path w="6438900" h="4716780">
                <a:moveTo>
                  <a:pt x="6390278" y="352630"/>
                </a:moveTo>
                <a:lnTo>
                  <a:pt x="6365120" y="352630"/>
                </a:lnTo>
                <a:lnTo>
                  <a:pt x="6355818" y="396709"/>
                </a:lnTo>
                <a:lnTo>
                  <a:pt x="6381528" y="396709"/>
                </a:lnTo>
                <a:lnTo>
                  <a:pt x="6390278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303" y="308551"/>
                </a:lnTo>
                <a:lnTo>
                  <a:pt x="332603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7" y="308551"/>
                </a:moveTo>
                <a:lnTo>
                  <a:pt x="6414578" y="308551"/>
                </a:lnTo>
                <a:lnTo>
                  <a:pt x="6404388" y="352630"/>
                </a:lnTo>
                <a:lnTo>
                  <a:pt x="6428411" y="352630"/>
                </a:lnTo>
                <a:lnTo>
                  <a:pt x="6438807" y="308551"/>
                </a:lnTo>
                <a:close/>
              </a:path>
              <a:path w="6438900" h="4716780">
                <a:moveTo>
                  <a:pt x="536647" y="264473"/>
                </a:moveTo>
                <a:lnTo>
                  <a:pt x="436916" y="264473"/>
                </a:lnTo>
                <a:lnTo>
                  <a:pt x="423583" y="308551"/>
                </a:lnTo>
                <a:lnTo>
                  <a:pt x="524243" y="308551"/>
                </a:lnTo>
                <a:lnTo>
                  <a:pt x="536647" y="264473"/>
                </a:lnTo>
                <a:close/>
              </a:path>
              <a:path w="6438900" h="4716780">
                <a:moveTo>
                  <a:pt x="724386" y="220394"/>
                </a:moveTo>
                <a:lnTo>
                  <a:pt x="546330" y="220394"/>
                </a:lnTo>
                <a:lnTo>
                  <a:pt x="532431" y="264473"/>
                </a:lnTo>
                <a:lnTo>
                  <a:pt x="711942" y="264473"/>
                </a:lnTo>
                <a:lnTo>
                  <a:pt x="724386" y="220394"/>
                </a:lnTo>
                <a:close/>
              </a:path>
              <a:path w="6438900" h="4716780">
                <a:moveTo>
                  <a:pt x="993955" y="176315"/>
                </a:moveTo>
                <a:lnTo>
                  <a:pt x="714024" y="176315"/>
                </a:lnTo>
                <a:lnTo>
                  <a:pt x="697283" y="220394"/>
                </a:lnTo>
                <a:lnTo>
                  <a:pt x="981351" y="220394"/>
                </a:lnTo>
                <a:lnTo>
                  <a:pt x="993955" y="176315"/>
                </a:lnTo>
                <a:close/>
              </a:path>
              <a:path w="6438900" h="4716780">
                <a:moveTo>
                  <a:pt x="6387757" y="176315"/>
                </a:moveTo>
                <a:lnTo>
                  <a:pt x="6170604" y="176315"/>
                </a:lnTo>
                <a:lnTo>
                  <a:pt x="6259637" y="220394"/>
                </a:lnTo>
                <a:lnTo>
                  <a:pt x="6399566" y="220394"/>
                </a:lnTo>
                <a:lnTo>
                  <a:pt x="6387757" y="176315"/>
                </a:lnTo>
                <a:close/>
              </a:path>
              <a:path w="6438900" h="4716780">
                <a:moveTo>
                  <a:pt x="1487292" y="132236"/>
                </a:moveTo>
                <a:lnTo>
                  <a:pt x="933781" y="132236"/>
                </a:lnTo>
                <a:lnTo>
                  <a:pt x="916758" y="176315"/>
                </a:lnTo>
                <a:lnTo>
                  <a:pt x="1461919" y="176315"/>
                </a:lnTo>
                <a:lnTo>
                  <a:pt x="1487292" y="132236"/>
                </a:lnTo>
                <a:close/>
              </a:path>
              <a:path w="6438900" h="4716780">
                <a:moveTo>
                  <a:pt x="5853472" y="132236"/>
                </a:moveTo>
                <a:lnTo>
                  <a:pt x="5244052" y="132236"/>
                </a:lnTo>
                <a:lnTo>
                  <a:pt x="5278058" y="176315"/>
                </a:lnTo>
                <a:lnTo>
                  <a:pt x="5916805" y="176315"/>
                </a:lnTo>
                <a:lnTo>
                  <a:pt x="5853472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199" y="88157"/>
                </a:lnTo>
                <a:lnTo>
                  <a:pt x="1259991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292748" y="88157"/>
                </a:moveTo>
                <a:lnTo>
                  <a:pt x="4112451" y="88157"/>
                </a:lnTo>
                <a:lnTo>
                  <a:pt x="4152411" y="132236"/>
                </a:lnTo>
                <a:lnTo>
                  <a:pt x="5483939" y="132236"/>
                </a:lnTo>
                <a:lnTo>
                  <a:pt x="5292748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49" y="44078"/>
                </a:lnTo>
                <a:lnTo>
                  <a:pt x="1635189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2" y="0"/>
                </a:moveTo>
                <a:lnTo>
                  <a:pt x="2374984" y="0"/>
                </a:lnTo>
                <a:lnTo>
                  <a:pt x="2348803" y="44078"/>
                </a:lnTo>
                <a:lnTo>
                  <a:pt x="3575377" y="44078"/>
                </a:lnTo>
                <a:lnTo>
                  <a:pt x="3551212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3"/>
          <p:cNvSpPr/>
          <p:nvPr/>
        </p:nvSpPr>
        <p:spPr>
          <a:xfrm>
            <a:off x="6341183" y="1196278"/>
            <a:ext cx="6436256" cy="3896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2"/>
          <p:cNvSpPr/>
          <p:nvPr/>
        </p:nvSpPr>
        <p:spPr>
          <a:xfrm>
            <a:off x="13170145" y="196601"/>
            <a:ext cx="6607794" cy="4908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1854</Words>
  <Application>Microsoft Office PowerPoint</Application>
  <PresentationFormat>Mukautettu</PresentationFormat>
  <Paragraphs>161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Times New Roman</vt:lpstr>
      <vt:lpstr>Office Theme</vt:lpstr>
      <vt:lpstr>Iterointi</vt:lpstr>
      <vt:lpstr>Datan lukutaito</vt:lpstr>
      <vt:lpstr>Käyttäjäkeskeisyys</vt:lpstr>
      <vt:lpstr>Uteliaisuus ja luova ajattelu auttaa</vt:lpstr>
      <vt:lpstr>PowerPoint-esitys</vt:lpstr>
      <vt:lpstr>Luova kapinointi. Haasta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culture-sheet-print</dc:title>
  <dc:creator>Ala-Peijari Jenni VM</dc:creator>
  <cp:lastModifiedBy>Ala-Peijari Jenni</cp:lastModifiedBy>
  <cp:revision>43</cp:revision>
  <dcterms:created xsi:type="dcterms:W3CDTF">2017-11-09T13:40:11Z</dcterms:created>
  <dcterms:modified xsi:type="dcterms:W3CDTF">2018-08-28T06:46:11Z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2017-07-04T00:00:00Z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2017-11-09T00:00:00Z</vt:filetime>
  </property>
</Properties>
</file>