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17"/>
  </p:notesMasterIdLst>
  <p:sldIdLst>
    <p:sldId id="264" r:id="rId4"/>
    <p:sldId id="263" r:id="rId5"/>
    <p:sldId id="266" r:id="rId6"/>
    <p:sldId id="270" r:id="rId7"/>
    <p:sldId id="271" r:id="rId8"/>
    <p:sldId id="272" r:id="rId9"/>
    <p:sldId id="256" r:id="rId10"/>
    <p:sldId id="257" r:id="rId11"/>
    <p:sldId id="258" r:id="rId12"/>
    <p:sldId id="259" r:id="rId13"/>
    <p:sldId id="260" r:id="rId14"/>
    <p:sldId id="261" r:id="rId15"/>
    <p:sldId id="265" r:id="rId16"/>
  </p:sldIdLst>
  <p:sldSz cx="20104100" cy="10509250"/>
  <p:notesSz cx="20104100" cy="105092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1" autoAdjust="0"/>
    <p:restoredTop sz="66216" autoAdjust="0"/>
  </p:normalViewPr>
  <p:slideViewPr>
    <p:cSldViewPr>
      <p:cViewPr varScale="1">
        <p:scale>
          <a:sx n="20" d="100"/>
          <a:sy n="20" d="100"/>
        </p:scale>
        <p:origin x="732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27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27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FBA74-7266-4799-85EC-55132C545A8C}" type="datetimeFigureOut">
              <a:rPr lang="fi-FI" smtClean="0"/>
              <a:t>17.10.2018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314450"/>
            <a:ext cx="6784975" cy="3546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2009775" y="5057775"/>
            <a:ext cx="16084550" cy="413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982200"/>
            <a:ext cx="8712200" cy="527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11387138" y="9982200"/>
            <a:ext cx="8712200" cy="527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1CA96-B822-47BA-BFA0-2FFE1D9D21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943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governance/observatory-public-sector-innovation/blog/page/exploringinnovationskillshowcanweputthemintouse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ropbox.com/sh/25g5wxq0rexwa68/AAByTt_9plNNioQ_B9yflJR8a?dl=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 dirty="0" smtClean="0"/>
              <a:t>Copyright: OECD/OPSI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Blogi: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https://www.oecd.org/governance/observatory-public-sector-innovation/blog/page/exploringinnovationskillshowcanweputthemintouse.htm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Dropboxissa: (</a:t>
            </a:r>
            <a:r>
              <a:rPr lang="fi-FI" dirty="0" smtClean="0"/>
              <a:t>Alkuperäiset englannin</a:t>
            </a:r>
            <a:r>
              <a:rPr lang="fi-FI" baseline="0" dirty="0" smtClean="0"/>
              <a:t> kieliset materiaalit)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https://www.dropbox.com/sh/25g5wxq0rexwa68/AAByTt_9plNNioQ_B9yflJR8a?dl=0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CA96-B822-47BA-BFA0-2FFE1D9D217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00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CA96-B822-47BA-BFA0-2FFE1D9D217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37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CA96-B822-47BA-BFA0-2FFE1D9D217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713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CA96-B822-47BA-BFA0-2FFE1D9D217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36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257867"/>
            <a:ext cx="17088485" cy="2206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885180"/>
            <a:ext cx="14072869" cy="2627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559522"/>
            <a:ext cx="17339786" cy="203130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8" y="2576227"/>
            <a:ext cx="8504975" cy="1262569"/>
          </a:xfrm>
        </p:spPr>
        <p:txBody>
          <a:bodyPr anchor="b"/>
          <a:lstStyle>
            <a:lvl1pPr marL="0" indent="0">
              <a:buNone/>
              <a:defRPr sz="3678" b="1"/>
            </a:lvl1pPr>
            <a:lvl2pPr marL="700613" indent="0">
              <a:buNone/>
              <a:defRPr sz="3065" b="1"/>
            </a:lvl2pPr>
            <a:lvl3pPr marL="1401227" indent="0">
              <a:buNone/>
              <a:defRPr sz="2758" b="1"/>
            </a:lvl3pPr>
            <a:lvl4pPr marL="2101840" indent="0">
              <a:buNone/>
              <a:defRPr sz="2452" b="1"/>
            </a:lvl4pPr>
            <a:lvl5pPr marL="2802453" indent="0">
              <a:buNone/>
              <a:defRPr sz="2452" b="1"/>
            </a:lvl5pPr>
            <a:lvl6pPr marL="3503066" indent="0">
              <a:buNone/>
              <a:defRPr sz="2452" b="1"/>
            </a:lvl6pPr>
            <a:lvl7pPr marL="4203680" indent="0">
              <a:buNone/>
              <a:defRPr sz="2452" b="1"/>
            </a:lvl7pPr>
            <a:lvl8pPr marL="4904293" indent="0">
              <a:buNone/>
              <a:defRPr sz="2452" b="1"/>
            </a:lvl8pPr>
            <a:lvl9pPr marL="5604906" indent="0">
              <a:buNone/>
              <a:defRPr sz="2452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8" y="3838795"/>
            <a:ext cx="8504975" cy="564629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2" y="2576227"/>
            <a:ext cx="8546861" cy="1262569"/>
          </a:xfrm>
        </p:spPr>
        <p:txBody>
          <a:bodyPr anchor="b"/>
          <a:lstStyle>
            <a:lvl1pPr marL="0" indent="0">
              <a:buNone/>
              <a:defRPr sz="3678" b="1"/>
            </a:lvl1pPr>
            <a:lvl2pPr marL="700613" indent="0">
              <a:buNone/>
              <a:defRPr sz="3065" b="1"/>
            </a:lvl2pPr>
            <a:lvl3pPr marL="1401227" indent="0">
              <a:buNone/>
              <a:defRPr sz="2758" b="1"/>
            </a:lvl3pPr>
            <a:lvl4pPr marL="2101840" indent="0">
              <a:buNone/>
              <a:defRPr sz="2452" b="1"/>
            </a:lvl4pPr>
            <a:lvl5pPr marL="2802453" indent="0">
              <a:buNone/>
              <a:defRPr sz="2452" b="1"/>
            </a:lvl5pPr>
            <a:lvl6pPr marL="3503066" indent="0">
              <a:buNone/>
              <a:defRPr sz="2452" b="1"/>
            </a:lvl6pPr>
            <a:lvl7pPr marL="4203680" indent="0">
              <a:buNone/>
              <a:defRPr sz="2452" b="1"/>
            </a:lvl7pPr>
            <a:lvl8pPr marL="4904293" indent="0">
              <a:buNone/>
              <a:defRPr sz="2452" b="1"/>
            </a:lvl8pPr>
            <a:lvl9pPr marL="5604906" indent="0">
              <a:buNone/>
              <a:defRPr sz="2452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2" y="3838795"/>
            <a:ext cx="8546861" cy="564629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E89E-84FF-4663-991B-6825D91B04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297B-91A4-4F7D-8828-E510538CA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43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E89E-84FF-4663-991B-6825D91B04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297B-91A4-4F7D-8828-E510538CA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6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E89E-84FF-4663-991B-6825D91B04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297B-91A4-4F7D-8828-E510538CA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39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5" y="700617"/>
            <a:ext cx="6484096" cy="2452158"/>
          </a:xfrm>
        </p:spPr>
        <p:txBody>
          <a:bodyPr anchor="b"/>
          <a:lstStyle>
            <a:lvl1pPr>
              <a:defRPr sz="4904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513140"/>
            <a:ext cx="10177701" cy="7468379"/>
          </a:xfrm>
        </p:spPr>
        <p:txBody>
          <a:bodyPr/>
          <a:lstStyle>
            <a:lvl1pPr>
              <a:defRPr sz="4904"/>
            </a:lvl1pPr>
            <a:lvl2pPr>
              <a:defRPr sz="4291"/>
            </a:lvl2pPr>
            <a:lvl3pPr>
              <a:defRPr sz="3678"/>
            </a:lvl3pPr>
            <a:lvl4pPr>
              <a:defRPr sz="3065"/>
            </a:lvl4pPr>
            <a:lvl5pPr>
              <a:defRPr sz="3065"/>
            </a:lvl5pPr>
            <a:lvl6pPr>
              <a:defRPr sz="3065"/>
            </a:lvl6pPr>
            <a:lvl7pPr>
              <a:defRPr sz="3065"/>
            </a:lvl7pPr>
            <a:lvl8pPr>
              <a:defRPr sz="3065"/>
            </a:lvl8pPr>
            <a:lvl9pPr>
              <a:defRPr sz="3065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5" y="3152775"/>
            <a:ext cx="6484096" cy="5840906"/>
          </a:xfrm>
        </p:spPr>
        <p:txBody>
          <a:bodyPr/>
          <a:lstStyle>
            <a:lvl1pPr marL="0" indent="0">
              <a:buNone/>
              <a:defRPr sz="2452"/>
            </a:lvl1pPr>
            <a:lvl2pPr marL="700613" indent="0">
              <a:buNone/>
              <a:defRPr sz="2145"/>
            </a:lvl2pPr>
            <a:lvl3pPr marL="1401227" indent="0">
              <a:buNone/>
              <a:defRPr sz="1839"/>
            </a:lvl3pPr>
            <a:lvl4pPr marL="2101840" indent="0">
              <a:buNone/>
              <a:defRPr sz="1532"/>
            </a:lvl4pPr>
            <a:lvl5pPr marL="2802453" indent="0">
              <a:buNone/>
              <a:defRPr sz="1532"/>
            </a:lvl5pPr>
            <a:lvl6pPr marL="3503066" indent="0">
              <a:buNone/>
              <a:defRPr sz="1532"/>
            </a:lvl6pPr>
            <a:lvl7pPr marL="4203680" indent="0">
              <a:buNone/>
              <a:defRPr sz="1532"/>
            </a:lvl7pPr>
            <a:lvl8pPr marL="4904293" indent="0">
              <a:buNone/>
              <a:defRPr sz="1532"/>
            </a:lvl8pPr>
            <a:lvl9pPr marL="5604906" indent="0">
              <a:buNone/>
              <a:defRPr sz="1532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E89E-84FF-4663-991B-6825D91B04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297B-91A4-4F7D-8828-E510538CA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1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5" y="700617"/>
            <a:ext cx="6484096" cy="2452158"/>
          </a:xfrm>
        </p:spPr>
        <p:txBody>
          <a:bodyPr anchor="b"/>
          <a:lstStyle>
            <a:lvl1pPr>
              <a:defRPr sz="4904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513140"/>
            <a:ext cx="10177701" cy="7468379"/>
          </a:xfrm>
        </p:spPr>
        <p:txBody>
          <a:bodyPr anchor="t"/>
          <a:lstStyle>
            <a:lvl1pPr marL="0" indent="0">
              <a:buNone/>
              <a:defRPr sz="4904"/>
            </a:lvl1pPr>
            <a:lvl2pPr marL="700613" indent="0">
              <a:buNone/>
              <a:defRPr sz="4291"/>
            </a:lvl2pPr>
            <a:lvl3pPr marL="1401227" indent="0">
              <a:buNone/>
              <a:defRPr sz="3678"/>
            </a:lvl3pPr>
            <a:lvl4pPr marL="2101840" indent="0">
              <a:buNone/>
              <a:defRPr sz="3065"/>
            </a:lvl4pPr>
            <a:lvl5pPr marL="2802453" indent="0">
              <a:buNone/>
              <a:defRPr sz="3065"/>
            </a:lvl5pPr>
            <a:lvl6pPr marL="3503066" indent="0">
              <a:buNone/>
              <a:defRPr sz="3065"/>
            </a:lvl6pPr>
            <a:lvl7pPr marL="4203680" indent="0">
              <a:buNone/>
              <a:defRPr sz="3065"/>
            </a:lvl7pPr>
            <a:lvl8pPr marL="4904293" indent="0">
              <a:buNone/>
              <a:defRPr sz="3065"/>
            </a:lvl8pPr>
            <a:lvl9pPr marL="5604906" indent="0">
              <a:buNone/>
              <a:defRPr sz="3065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5" y="3152775"/>
            <a:ext cx="6484096" cy="5840906"/>
          </a:xfrm>
        </p:spPr>
        <p:txBody>
          <a:bodyPr/>
          <a:lstStyle>
            <a:lvl1pPr marL="0" indent="0">
              <a:buNone/>
              <a:defRPr sz="2452"/>
            </a:lvl1pPr>
            <a:lvl2pPr marL="700613" indent="0">
              <a:buNone/>
              <a:defRPr sz="2145"/>
            </a:lvl2pPr>
            <a:lvl3pPr marL="1401227" indent="0">
              <a:buNone/>
              <a:defRPr sz="1839"/>
            </a:lvl3pPr>
            <a:lvl4pPr marL="2101840" indent="0">
              <a:buNone/>
              <a:defRPr sz="1532"/>
            </a:lvl4pPr>
            <a:lvl5pPr marL="2802453" indent="0">
              <a:buNone/>
              <a:defRPr sz="1532"/>
            </a:lvl5pPr>
            <a:lvl6pPr marL="3503066" indent="0">
              <a:buNone/>
              <a:defRPr sz="1532"/>
            </a:lvl6pPr>
            <a:lvl7pPr marL="4203680" indent="0">
              <a:buNone/>
              <a:defRPr sz="1532"/>
            </a:lvl7pPr>
            <a:lvl8pPr marL="4904293" indent="0">
              <a:buNone/>
              <a:defRPr sz="1532"/>
            </a:lvl8pPr>
            <a:lvl9pPr marL="5604906" indent="0">
              <a:buNone/>
              <a:defRPr sz="1532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E89E-84FF-4663-991B-6825D91B04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297B-91A4-4F7D-8828-E510538CA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06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E89E-84FF-4663-991B-6825D91B04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297B-91A4-4F7D-8828-E510538CA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607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7" y="559520"/>
            <a:ext cx="4334947" cy="890610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8" y="559520"/>
            <a:ext cx="12753538" cy="890610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E89E-84FF-4663-991B-6825D91B04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297B-91A4-4F7D-8828-E510538CA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26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932861"/>
            <a:ext cx="20104100" cy="1576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78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9086" y="548169"/>
            <a:ext cx="18365933" cy="7796133"/>
          </a:xfrm>
        </p:spPr>
        <p:txBody>
          <a:bodyPr anchor="ctr"/>
          <a:lstStyle>
            <a:lvl1pPr>
              <a:defRPr sz="899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style: subtitle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631" y="9373583"/>
            <a:ext cx="6460814" cy="882667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11"/>
          </p:nvPr>
        </p:nvSpPr>
        <p:spPr>
          <a:xfrm>
            <a:off x="16226437" y="9594542"/>
            <a:ext cx="3009562" cy="442167"/>
          </a:xfrm>
        </p:spPr>
        <p:txBody>
          <a:bodyPr/>
          <a:lstStyle>
            <a:lvl1pPr algn="r">
              <a:defRPr sz="2043"/>
            </a:lvl1pPr>
          </a:lstStyle>
          <a:p>
            <a:r>
              <a:rPr lang="en-US" smtClean="0"/>
              <a:t>UN Public Service Forum: June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940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UN Public Service Forum: June 2017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How can Public Sector officials become innovators? a beta model of core skills for public sector innovation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341A-38AE-483C-B4A5-FDC522834447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69086" y="2607852"/>
            <a:ext cx="18351972" cy="63250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38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rgbClr val="047BC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rgbClr val="047BC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417127"/>
            <a:ext cx="8745283" cy="6936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417127"/>
            <a:ext cx="8745283" cy="6936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rgbClr val="047BC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983816" y="32388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983816" y="403249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42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983816" y="1024665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99002" y="32388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099002" y="403249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42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099002" y="1024665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19543" y="6609465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19543" y="8345204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19543" y="9868980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804932" y="700853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90" y="0"/>
                </a:lnTo>
              </a:path>
            </a:pathLst>
          </a:custGeom>
          <a:ln w="1929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799662" y="665769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51" y="0"/>
                </a:lnTo>
              </a:path>
            </a:pathLst>
          </a:custGeom>
          <a:ln w="48239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800732" y="6369997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8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806699" y="6202166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15"/>
                </a:moveTo>
                <a:lnTo>
                  <a:pt x="901" y="39715"/>
                </a:lnTo>
                <a:lnTo>
                  <a:pt x="901" y="0"/>
                </a:lnTo>
                <a:lnTo>
                  <a:pt x="0" y="0"/>
                </a:lnTo>
                <a:lnTo>
                  <a:pt x="0" y="39715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807526" y="6232900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807961" y="6068109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2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804529" y="605990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803462" y="609422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5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804547" y="6143968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84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797250" y="6354371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805814" y="5822044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53"/>
                </a:moveTo>
                <a:lnTo>
                  <a:pt x="2640" y="51453"/>
                </a:lnTo>
                <a:lnTo>
                  <a:pt x="2640" y="0"/>
                </a:lnTo>
                <a:lnTo>
                  <a:pt x="0" y="0"/>
                </a:lnTo>
                <a:lnTo>
                  <a:pt x="0" y="51453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804663" y="5795222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3"/>
                </a:moveTo>
                <a:lnTo>
                  <a:pt x="1150" y="47113"/>
                </a:lnTo>
                <a:lnTo>
                  <a:pt x="1150" y="0"/>
                </a:lnTo>
                <a:lnTo>
                  <a:pt x="0" y="0"/>
                </a:lnTo>
                <a:lnTo>
                  <a:pt x="0" y="47113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802225" y="6026479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17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781370" y="5625177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89">
                <a:moveTo>
                  <a:pt x="27104" y="167"/>
                </a:moveTo>
                <a:lnTo>
                  <a:pt x="26936" y="167"/>
                </a:lnTo>
                <a:lnTo>
                  <a:pt x="27165" y="11151"/>
                </a:lnTo>
                <a:lnTo>
                  <a:pt x="27767" y="30004"/>
                </a:lnTo>
                <a:lnTo>
                  <a:pt x="27844" y="31979"/>
                </a:lnTo>
                <a:lnTo>
                  <a:pt x="28717" y="46939"/>
                </a:lnTo>
                <a:lnTo>
                  <a:pt x="27906" y="30004"/>
                </a:lnTo>
                <a:lnTo>
                  <a:pt x="27104" y="167"/>
                </a:lnTo>
                <a:close/>
              </a:path>
              <a:path w="29210" h="46989">
                <a:moveTo>
                  <a:pt x="27099" y="0"/>
                </a:moveTo>
                <a:lnTo>
                  <a:pt x="0" y="727"/>
                </a:lnTo>
                <a:lnTo>
                  <a:pt x="26936" y="167"/>
                </a:lnTo>
                <a:lnTo>
                  <a:pt x="27104" y="167"/>
                </a:lnTo>
                <a:lnTo>
                  <a:pt x="27099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593964" y="5624054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8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548925" y="562554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5804996" y="5696836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5804963" y="5657806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3"/>
                </a:moveTo>
                <a:lnTo>
                  <a:pt x="165" y="39673"/>
                </a:lnTo>
                <a:lnTo>
                  <a:pt x="165" y="0"/>
                </a:lnTo>
                <a:lnTo>
                  <a:pt x="0" y="0"/>
                </a:lnTo>
                <a:lnTo>
                  <a:pt x="0" y="39673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5804749" y="571763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50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5798983" y="5865691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6"/>
                </a:moveTo>
                <a:lnTo>
                  <a:pt x="3756" y="52656"/>
                </a:lnTo>
                <a:lnTo>
                  <a:pt x="3756" y="0"/>
                </a:lnTo>
                <a:lnTo>
                  <a:pt x="0" y="0"/>
                </a:lnTo>
                <a:lnTo>
                  <a:pt x="0" y="52656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5802200" y="5742876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5" y="53516"/>
                </a:lnTo>
                <a:lnTo>
                  <a:pt x="1745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5802034" y="573067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5571604" y="5628742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5735438" y="562863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9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5300762" y="562912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5646484" y="5629711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5475874" y="562736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5724395" y="562781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5702592" y="5628568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5166967" y="5635328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20" y="0"/>
                </a:lnTo>
              </a:path>
            </a:pathLst>
          </a:custGeom>
          <a:ln w="1143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5306016" y="562837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5419058" y="5630917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96" y="0"/>
                </a:lnTo>
              </a:path>
            </a:pathLst>
          </a:custGeom>
          <a:ln w="553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5794867" y="5831820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0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5798010" y="5750471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30"/>
                </a:lnTo>
              </a:path>
            </a:pathLst>
          </a:custGeom>
          <a:ln w="505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5648656" y="563521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5255979" y="5627422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5163962" y="5627381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6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470323" y="679372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0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469582" y="661306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116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2564222" y="5627023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883013" y="5639532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6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813671" y="564716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151606" y="700550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2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4057196" y="5628715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450029" y="672509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4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3962992" y="5627632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4525859" y="7008154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5470655" y="70274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4769020" y="562735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4867502" y="5635166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03" y="0"/>
                </a:moveTo>
                <a:lnTo>
                  <a:pt x="4125" y="31"/>
                </a:lnTo>
                <a:lnTo>
                  <a:pt x="559" y="300"/>
                </a:lnTo>
                <a:lnTo>
                  <a:pt x="0" y="745"/>
                </a:lnTo>
                <a:lnTo>
                  <a:pt x="1820" y="282"/>
                </a:lnTo>
                <a:lnTo>
                  <a:pt x="4803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3741322" y="5639891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5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4797753" y="5627309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6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4750312" y="562751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2718600" y="7013078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2057770" y="5648229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979270" y="564618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447605" y="5627888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5" y="1397299"/>
                </a:moveTo>
                <a:lnTo>
                  <a:pt x="30494" y="1397299"/>
                </a:lnTo>
                <a:lnTo>
                  <a:pt x="43158" y="1401707"/>
                </a:lnTo>
                <a:lnTo>
                  <a:pt x="55624" y="1401707"/>
                </a:lnTo>
                <a:lnTo>
                  <a:pt x="106945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7" y="1397299"/>
                </a:lnTo>
                <a:lnTo>
                  <a:pt x="142646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2" y="1397299"/>
                </a:moveTo>
                <a:lnTo>
                  <a:pt x="419433" y="1397299"/>
                </a:lnTo>
                <a:lnTo>
                  <a:pt x="430208" y="1401707"/>
                </a:lnTo>
                <a:lnTo>
                  <a:pt x="612426" y="1401707"/>
                </a:lnTo>
                <a:lnTo>
                  <a:pt x="625452" y="1397299"/>
                </a:lnTo>
                <a:close/>
              </a:path>
              <a:path w="5285105" h="1402079">
                <a:moveTo>
                  <a:pt x="1408961" y="1397299"/>
                </a:moveTo>
                <a:lnTo>
                  <a:pt x="655243" y="1397299"/>
                </a:lnTo>
                <a:lnTo>
                  <a:pt x="669847" y="1401707"/>
                </a:lnTo>
                <a:lnTo>
                  <a:pt x="1320627" y="1401707"/>
                </a:lnTo>
                <a:lnTo>
                  <a:pt x="1408961" y="1397299"/>
                </a:lnTo>
                <a:close/>
              </a:path>
              <a:path w="5285105" h="1402079">
                <a:moveTo>
                  <a:pt x="2200662" y="1397299"/>
                </a:moveTo>
                <a:lnTo>
                  <a:pt x="1557807" y="1397299"/>
                </a:lnTo>
                <a:lnTo>
                  <a:pt x="1565529" y="1401707"/>
                </a:lnTo>
                <a:lnTo>
                  <a:pt x="2224927" y="1401707"/>
                </a:lnTo>
                <a:lnTo>
                  <a:pt x="2200662" y="1397299"/>
                </a:lnTo>
                <a:close/>
              </a:path>
              <a:path w="5285105" h="1402079">
                <a:moveTo>
                  <a:pt x="2639197" y="1397299"/>
                </a:moveTo>
                <a:lnTo>
                  <a:pt x="2200662" y="1397299"/>
                </a:lnTo>
                <a:lnTo>
                  <a:pt x="2274137" y="1401707"/>
                </a:lnTo>
                <a:lnTo>
                  <a:pt x="2636430" y="1401707"/>
                </a:lnTo>
                <a:lnTo>
                  <a:pt x="2639197" y="1397299"/>
                </a:lnTo>
                <a:close/>
              </a:path>
              <a:path w="5285105" h="1402079">
                <a:moveTo>
                  <a:pt x="3053734" y="1397299"/>
                </a:moveTo>
                <a:lnTo>
                  <a:pt x="2665480" y="1397299"/>
                </a:lnTo>
                <a:lnTo>
                  <a:pt x="2684007" y="1401707"/>
                </a:lnTo>
                <a:lnTo>
                  <a:pt x="3041766" y="1401707"/>
                </a:lnTo>
                <a:lnTo>
                  <a:pt x="3053734" y="1397299"/>
                </a:lnTo>
                <a:close/>
              </a:path>
              <a:path w="5285105" h="1402079">
                <a:moveTo>
                  <a:pt x="3499453" y="1397299"/>
                </a:moveTo>
                <a:lnTo>
                  <a:pt x="3239761" y="1397299"/>
                </a:lnTo>
                <a:lnTo>
                  <a:pt x="3252003" y="1401707"/>
                </a:lnTo>
                <a:lnTo>
                  <a:pt x="3500364" y="1401707"/>
                </a:lnTo>
                <a:lnTo>
                  <a:pt x="3499453" y="1397299"/>
                </a:lnTo>
                <a:close/>
              </a:path>
              <a:path w="5285105" h="1402079">
                <a:moveTo>
                  <a:pt x="5284596" y="1397299"/>
                </a:moveTo>
                <a:lnTo>
                  <a:pt x="3512274" y="1397299"/>
                </a:lnTo>
                <a:lnTo>
                  <a:pt x="3511855" y="1401707"/>
                </a:lnTo>
                <a:lnTo>
                  <a:pt x="5277202" y="1401707"/>
                </a:lnTo>
                <a:lnTo>
                  <a:pt x="5284596" y="1397299"/>
                </a:lnTo>
                <a:close/>
              </a:path>
              <a:path w="5285105" h="1402079">
                <a:moveTo>
                  <a:pt x="19286" y="877169"/>
                </a:moveTo>
                <a:lnTo>
                  <a:pt x="4182" y="877169"/>
                </a:lnTo>
                <a:lnTo>
                  <a:pt x="4803" y="885984"/>
                </a:lnTo>
                <a:lnTo>
                  <a:pt x="4833" y="890392"/>
                </a:lnTo>
                <a:lnTo>
                  <a:pt x="4624" y="938879"/>
                </a:lnTo>
                <a:lnTo>
                  <a:pt x="4174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5" y="1049076"/>
                </a:lnTo>
                <a:lnTo>
                  <a:pt x="3156" y="1062300"/>
                </a:lnTo>
                <a:lnTo>
                  <a:pt x="3320" y="1071116"/>
                </a:lnTo>
                <a:lnTo>
                  <a:pt x="3616" y="1084339"/>
                </a:lnTo>
                <a:lnTo>
                  <a:pt x="4060" y="1093155"/>
                </a:lnTo>
                <a:lnTo>
                  <a:pt x="4173" y="1106379"/>
                </a:lnTo>
                <a:lnTo>
                  <a:pt x="3873" y="1110787"/>
                </a:lnTo>
                <a:lnTo>
                  <a:pt x="3587" y="1110787"/>
                </a:lnTo>
                <a:lnTo>
                  <a:pt x="3800" y="1119602"/>
                </a:lnTo>
                <a:lnTo>
                  <a:pt x="4213" y="1146050"/>
                </a:lnTo>
                <a:lnTo>
                  <a:pt x="4636" y="1176905"/>
                </a:lnTo>
                <a:lnTo>
                  <a:pt x="4864" y="1190129"/>
                </a:lnTo>
                <a:lnTo>
                  <a:pt x="5667" y="1234207"/>
                </a:lnTo>
                <a:lnTo>
                  <a:pt x="6751" y="1265063"/>
                </a:lnTo>
                <a:lnTo>
                  <a:pt x="5955" y="1278286"/>
                </a:lnTo>
                <a:lnTo>
                  <a:pt x="5329" y="1287102"/>
                </a:lnTo>
                <a:lnTo>
                  <a:pt x="4873" y="1300326"/>
                </a:lnTo>
                <a:lnTo>
                  <a:pt x="4586" y="1317957"/>
                </a:lnTo>
                <a:lnTo>
                  <a:pt x="4484" y="1331181"/>
                </a:lnTo>
                <a:lnTo>
                  <a:pt x="4505" y="1348812"/>
                </a:lnTo>
                <a:lnTo>
                  <a:pt x="4784" y="1384075"/>
                </a:lnTo>
                <a:lnTo>
                  <a:pt x="4879" y="1392891"/>
                </a:lnTo>
                <a:lnTo>
                  <a:pt x="17709" y="1397299"/>
                </a:lnTo>
                <a:lnTo>
                  <a:pt x="1384577" y="1397299"/>
                </a:lnTo>
                <a:lnTo>
                  <a:pt x="1387414" y="1392891"/>
                </a:lnTo>
                <a:lnTo>
                  <a:pt x="5196106" y="1392891"/>
                </a:lnTo>
                <a:lnTo>
                  <a:pt x="5188983" y="1388483"/>
                </a:lnTo>
                <a:lnTo>
                  <a:pt x="1268156" y="1388483"/>
                </a:lnTo>
                <a:lnTo>
                  <a:pt x="1258434" y="1384075"/>
                </a:lnTo>
                <a:lnTo>
                  <a:pt x="182983" y="1384075"/>
                </a:lnTo>
                <a:lnTo>
                  <a:pt x="127333" y="1379668"/>
                </a:lnTo>
                <a:lnTo>
                  <a:pt x="25516" y="1379668"/>
                </a:lnTo>
                <a:lnTo>
                  <a:pt x="25145" y="1375260"/>
                </a:lnTo>
                <a:lnTo>
                  <a:pt x="24987" y="1370852"/>
                </a:lnTo>
                <a:lnTo>
                  <a:pt x="24802" y="1366444"/>
                </a:lnTo>
                <a:lnTo>
                  <a:pt x="24118" y="1353220"/>
                </a:lnTo>
                <a:lnTo>
                  <a:pt x="23501" y="1348812"/>
                </a:lnTo>
                <a:lnTo>
                  <a:pt x="22664" y="1348812"/>
                </a:lnTo>
                <a:lnTo>
                  <a:pt x="23920" y="1309141"/>
                </a:lnTo>
                <a:lnTo>
                  <a:pt x="24816" y="1309141"/>
                </a:lnTo>
                <a:lnTo>
                  <a:pt x="24798" y="1300326"/>
                </a:lnTo>
                <a:lnTo>
                  <a:pt x="24597" y="1291510"/>
                </a:lnTo>
                <a:lnTo>
                  <a:pt x="24249" y="1282694"/>
                </a:lnTo>
                <a:lnTo>
                  <a:pt x="23792" y="1278286"/>
                </a:lnTo>
                <a:lnTo>
                  <a:pt x="23263" y="1269470"/>
                </a:lnTo>
                <a:lnTo>
                  <a:pt x="20823" y="1225392"/>
                </a:lnTo>
                <a:lnTo>
                  <a:pt x="20634" y="1194536"/>
                </a:lnTo>
                <a:lnTo>
                  <a:pt x="20892" y="1176905"/>
                </a:lnTo>
                <a:lnTo>
                  <a:pt x="21190" y="1163681"/>
                </a:lnTo>
                <a:lnTo>
                  <a:pt x="21516" y="1154865"/>
                </a:lnTo>
                <a:lnTo>
                  <a:pt x="22211" y="1146050"/>
                </a:lnTo>
                <a:lnTo>
                  <a:pt x="22467" y="1146050"/>
                </a:lnTo>
                <a:lnTo>
                  <a:pt x="21236" y="1084339"/>
                </a:lnTo>
                <a:lnTo>
                  <a:pt x="21496" y="1075523"/>
                </a:lnTo>
                <a:lnTo>
                  <a:pt x="21915" y="1071116"/>
                </a:lnTo>
                <a:lnTo>
                  <a:pt x="22200" y="1071116"/>
                </a:lnTo>
                <a:lnTo>
                  <a:pt x="21800" y="982958"/>
                </a:lnTo>
                <a:lnTo>
                  <a:pt x="21976" y="982958"/>
                </a:lnTo>
                <a:lnTo>
                  <a:pt x="21405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3" y="916840"/>
                </a:lnTo>
                <a:lnTo>
                  <a:pt x="19383" y="908024"/>
                </a:lnTo>
                <a:lnTo>
                  <a:pt x="19962" y="908024"/>
                </a:lnTo>
                <a:lnTo>
                  <a:pt x="19286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3" y="1392891"/>
                </a:lnTo>
                <a:lnTo>
                  <a:pt x="1454782" y="1397299"/>
                </a:lnTo>
                <a:lnTo>
                  <a:pt x="5251233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42" y="1384075"/>
                </a:moveTo>
                <a:lnTo>
                  <a:pt x="1286120" y="1384075"/>
                </a:lnTo>
                <a:lnTo>
                  <a:pt x="1268156" y="1388483"/>
                </a:lnTo>
                <a:lnTo>
                  <a:pt x="1451991" y="1388483"/>
                </a:lnTo>
                <a:lnTo>
                  <a:pt x="1498142" y="1384075"/>
                </a:lnTo>
                <a:close/>
              </a:path>
              <a:path w="5285105" h="1402079">
                <a:moveTo>
                  <a:pt x="2204826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3" y="1388483"/>
                </a:lnTo>
                <a:lnTo>
                  <a:pt x="2204826" y="1384075"/>
                </a:lnTo>
                <a:close/>
              </a:path>
              <a:path w="5285105" h="1402079">
                <a:moveTo>
                  <a:pt x="2572837" y="1384075"/>
                </a:moveTo>
                <a:lnTo>
                  <a:pt x="2329266" y="1384075"/>
                </a:lnTo>
                <a:lnTo>
                  <a:pt x="2321689" y="1388483"/>
                </a:lnTo>
                <a:lnTo>
                  <a:pt x="2586176" y="1388483"/>
                </a:lnTo>
                <a:lnTo>
                  <a:pt x="2572837" y="1384075"/>
                </a:lnTo>
                <a:close/>
              </a:path>
              <a:path w="5285105" h="1402079">
                <a:moveTo>
                  <a:pt x="2926556" y="1384075"/>
                </a:moveTo>
                <a:lnTo>
                  <a:pt x="2670167" y="1384075"/>
                </a:lnTo>
                <a:lnTo>
                  <a:pt x="2673567" y="1388483"/>
                </a:lnTo>
                <a:lnTo>
                  <a:pt x="2920939" y="1388483"/>
                </a:lnTo>
                <a:lnTo>
                  <a:pt x="2926556" y="1384075"/>
                </a:lnTo>
                <a:close/>
              </a:path>
              <a:path w="5285105" h="1402079">
                <a:moveTo>
                  <a:pt x="3195240" y="1384075"/>
                </a:moveTo>
                <a:lnTo>
                  <a:pt x="3083885" y="1384075"/>
                </a:lnTo>
                <a:lnTo>
                  <a:pt x="3074914" y="1388483"/>
                </a:lnTo>
                <a:lnTo>
                  <a:pt x="3199789" y="1388483"/>
                </a:lnTo>
                <a:lnTo>
                  <a:pt x="3195240" y="1384075"/>
                </a:lnTo>
                <a:close/>
              </a:path>
              <a:path w="5285105" h="1402079">
                <a:moveTo>
                  <a:pt x="3370510" y="1384075"/>
                </a:moveTo>
                <a:lnTo>
                  <a:pt x="3274845" y="1384075"/>
                </a:lnTo>
                <a:lnTo>
                  <a:pt x="3263280" y="1388483"/>
                </a:lnTo>
                <a:lnTo>
                  <a:pt x="3378680" y="1388483"/>
                </a:lnTo>
                <a:lnTo>
                  <a:pt x="3370510" y="1384075"/>
                </a:lnTo>
                <a:close/>
              </a:path>
              <a:path w="5285105" h="1402079">
                <a:moveTo>
                  <a:pt x="4418351" y="1384075"/>
                </a:moveTo>
                <a:lnTo>
                  <a:pt x="3486622" y="1384075"/>
                </a:lnTo>
                <a:lnTo>
                  <a:pt x="3497977" y="1388483"/>
                </a:lnTo>
                <a:lnTo>
                  <a:pt x="4432938" y="1388483"/>
                </a:lnTo>
                <a:lnTo>
                  <a:pt x="4418351" y="1384075"/>
                </a:lnTo>
                <a:close/>
              </a:path>
              <a:path w="5285105" h="1402079">
                <a:moveTo>
                  <a:pt x="4837071" y="1384075"/>
                </a:moveTo>
                <a:lnTo>
                  <a:pt x="4458209" y="1384075"/>
                </a:lnTo>
                <a:lnTo>
                  <a:pt x="4463634" y="1388483"/>
                </a:lnTo>
                <a:lnTo>
                  <a:pt x="4842661" y="1388483"/>
                </a:lnTo>
                <a:lnTo>
                  <a:pt x="4837071" y="1384075"/>
                </a:lnTo>
                <a:close/>
              </a:path>
              <a:path w="5285105" h="1402079">
                <a:moveTo>
                  <a:pt x="4936602" y="1384075"/>
                </a:moveTo>
                <a:lnTo>
                  <a:pt x="4931464" y="1384075"/>
                </a:lnTo>
                <a:lnTo>
                  <a:pt x="4921802" y="1388483"/>
                </a:lnTo>
                <a:lnTo>
                  <a:pt x="4932288" y="1388483"/>
                </a:lnTo>
                <a:lnTo>
                  <a:pt x="4936602" y="1384075"/>
                </a:lnTo>
                <a:close/>
              </a:path>
              <a:path w="5285105" h="1402079">
                <a:moveTo>
                  <a:pt x="5028585" y="1384075"/>
                </a:moveTo>
                <a:lnTo>
                  <a:pt x="4971650" y="1384075"/>
                </a:lnTo>
                <a:lnTo>
                  <a:pt x="4957136" y="1388483"/>
                </a:lnTo>
                <a:lnTo>
                  <a:pt x="5042393" y="1388483"/>
                </a:lnTo>
                <a:lnTo>
                  <a:pt x="5028585" y="1384075"/>
                </a:lnTo>
                <a:close/>
              </a:path>
              <a:path w="5285105" h="1402079">
                <a:moveTo>
                  <a:pt x="308239" y="1379668"/>
                </a:moveTo>
                <a:lnTo>
                  <a:pt x="271623" y="1379668"/>
                </a:lnTo>
                <a:lnTo>
                  <a:pt x="260522" y="1384075"/>
                </a:lnTo>
                <a:lnTo>
                  <a:pt x="308147" y="1384075"/>
                </a:lnTo>
                <a:lnTo>
                  <a:pt x="308239" y="1379668"/>
                </a:lnTo>
                <a:close/>
              </a:path>
              <a:path w="5285105" h="1402079">
                <a:moveTo>
                  <a:pt x="656581" y="1379668"/>
                </a:moveTo>
                <a:lnTo>
                  <a:pt x="401449" y="1379668"/>
                </a:lnTo>
                <a:lnTo>
                  <a:pt x="402825" y="1384075"/>
                </a:lnTo>
                <a:lnTo>
                  <a:pt x="669516" y="1384075"/>
                </a:lnTo>
                <a:lnTo>
                  <a:pt x="656581" y="1379668"/>
                </a:lnTo>
                <a:close/>
              </a:path>
              <a:path w="5285105" h="1402079">
                <a:moveTo>
                  <a:pt x="1037274" y="1379668"/>
                </a:moveTo>
                <a:lnTo>
                  <a:pt x="696163" y="1379668"/>
                </a:lnTo>
                <a:lnTo>
                  <a:pt x="682715" y="1384075"/>
                </a:lnTo>
                <a:lnTo>
                  <a:pt x="1026500" y="1384075"/>
                </a:lnTo>
                <a:lnTo>
                  <a:pt x="1037274" y="1379668"/>
                </a:lnTo>
                <a:close/>
              </a:path>
              <a:path w="5285105" h="1402079">
                <a:moveTo>
                  <a:pt x="1268450" y="1379668"/>
                </a:moveTo>
                <a:lnTo>
                  <a:pt x="1180011" y="1379668"/>
                </a:lnTo>
                <a:lnTo>
                  <a:pt x="1186522" y="1384075"/>
                </a:lnTo>
                <a:lnTo>
                  <a:pt x="1280331" y="1384075"/>
                </a:lnTo>
                <a:lnTo>
                  <a:pt x="1268450" y="1379668"/>
                </a:lnTo>
                <a:close/>
              </a:path>
              <a:path w="5285105" h="1402079">
                <a:moveTo>
                  <a:pt x="1743577" y="1379668"/>
                </a:moveTo>
                <a:lnTo>
                  <a:pt x="1678678" y="1379668"/>
                </a:lnTo>
                <a:lnTo>
                  <a:pt x="1681097" y="1384075"/>
                </a:lnTo>
                <a:lnTo>
                  <a:pt x="1756400" y="1384075"/>
                </a:lnTo>
                <a:lnTo>
                  <a:pt x="1743577" y="1379668"/>
                </a:lnTo>
                <a:close/>
              </a:path>
              <a:path w="5285105" h="1402079">
                <a:moveTo>
                  <a:pt x="1859685" y="1379668"/>
                </a:moveTo>
                <a:lnTo>
                  <a:pt x="1812066" y="1379668"/>
                </a:lnTo>
                <a:lnTo>
                  <a:pt x="1818500" y="1384075"/>
                </a:lnTo>
                <a:lnTo>
                  <a:pt x="1868839" y="1384075"/>
                </a:lnTo>
                <a:lnTo>
                  <a:pt x="1859685" y="1379668"/>
                </a:lnTo>
                <a:close/>
              </a:path>
              <a:path w="5285105" h="1402079">
                <a:moveTo>
                  <a:pt x="1996486" y="1379668"/>
                </a:moveTo>
                <a:lnTo>
                  <a:pt x="1990542" y="1379668"/>
                </a:lnTo>
                <a:lnTo>
                  <a:pt x="1993175" y="1384075"/>
                </a:lnTo>
                <a:lnTo>
                  <a:pt x="2021605" y="1384075"/>
                </a:lnTo>
                <a:lnTo>
                  <a:pt x="1996486" y="1379668"/>
                </a:lnTo>
                <a:close/>
              </a:path>
              <a:path w="5285105" h="1402079">
                <a:moveTo>
                  <a:pt x="4030341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6" y="1384075"/>
                </a:lnTo>
                <a:lnTo>
                  <a:pt x="4030341" y="1379668"/>
                </a:lnTo>
                <a:close/>
              </a:path>
              <a:path w="5285105" h="1402079">
                <a:moveTo>
                  <a:pt x="209102" y="1375260"/>
                </a:moveTo>
                <a:lnTo>
                  <a:pt x="188396" y="1375260"/>
                </a:lnTo>
                <a:lnTo>
                  <a:pt x="179243" y="1379668"/>
                </a:lnTo>
                <a:lnTo>
                  <a:pt x="212295" y="1379668"/>
                </a:lnTo>
                <a:lnTo>
                  <a:pt x="209102" y="1375260"/>
                </a:lnTo>
                <a:close/>
              </a:path>
              <a:path w="5285105" h="1402079">
                <a:moveTo>
                  <a:pt x="24816" y="1309141"/>
                </a:moveTo>
                <a:lnTo>
                  <a:pt x="23920" y="1309141"/>
                </a:lnTo>
                <a:lnTo>
                  <a:pt x="23863" y="1322365"/>
                </a:lnTo>
                <a:lnTo>
                  <a:pt x="24215" y="1322365"/>
                </a:lnTo>
                <a:lnTo>
                  <a:pt x="24154" y="1335589"/>
                </a:lnTo>
                <a:lnTo>
                  <a:pt x="24614" y="1317957"/>
                </a:lnTo>
                <a:lnTo>
                  <a:pt x="24816" y="1309141"/>
                </a:lnTo>
                <a:close/>
              </a:path>
              <a:path w="5285105" h="1402079">
                <a:moveTo>
                  <a:pt x="22467" y="1146050"/>
                </a:moveTo>
                <a:lnTo>
                  <a:pt x="22211" y="1146050"/>
                </a:lnTo>
                <a:lnTo>
                  <a:pt x="22555" y="1150458"/>
                </a:lnTo>
                <a:lnTo>
                  <a:pt x="22467" y="1146050"/>
                </a:lnTo>
                <a:close/>
              </a:path>
              <a:path w="5285105" h="1402079">
                <a:moveTo>
                  <a:pt x="22200" y="1071116"/>
                </a:moveTo>
                <a:lnTo>
                  <a:pt x="21915" y="1071116"/>
                </a:lnTo>
                <a:lnTo>
                  <a:pt x="22240" y="1079931"/>
                </a:lnTo>
                <a:lnTo>
                  <a:pt x="22200" y="1071116"/>
                </a:lnTo>
                <a:close/>
              </a:path>
              <a:path w="5285105" h="1402079">
                <a:moveTo>
                  <a:pt x="23277" y="855129"/>
                </a:moveTo>
                <a:lnTo>
                  <a:pt x="19892" y="855129"/>
                </a:lnTo>
                <a:lnTo>
                  <a:pt x="20351" y="859537"/>
                </a:lnTo>
                <a:lnTo>
                  <a:pt x="20767" y="863945"/>
                </a:lnTo>
                <a:lnTo>
                  <a:pt x="21701" y="908024"/>
                </a:lnTo>
                <a:lnTo>
                  <a:pt x="21743" y="925655"/>
                </a:lnTo>
                <a:lnTo>
                  <a:pt x="22800" y="916840"/>
                </a:lnTo>
                <a:lnTo>
                  <a:pt x="23517" y="903616"/>
                </a:lnTo>
                <a:lnTo>
                  <a:pt x="23943" y="899208"/>
                </a:lnTo>
                <a:lnTo>
                  <a:pt x="24126" y="890392"/>
                </a:lnTo>
                <a:lnTo>
                  <a:pt x="24116" y="881577"/>
                </a:lnTo>
                <a:lnTo>
                  <a:pt x="23963" y="877169"/>
                </a:lnTo>
                <a:lnTo>
                  <a:pt x="23715" y="868353"/>
                </a:lnTo>
                <a:lnTo>
                  <a:pt x="23277" y="855129"/>
                </a:lnTo>
                <a:close/>
              </a:path>
              <a:path w="5285105" h="1402079">
                <a:moveTo>
                  <a:pt x="19962" y="908024"/>
                </a:moveTo>
                <a:lnTo>
                  <a:pt x="19700" y="908024"/>
                </a:lnTo>
                <a:lnTo>
                  <a:pt x="19828" y="916840"/>
                </a:lnTo>
                <a:lnTo>
                  <a:pt x="19996" y="921248"/>
                </a:lnTo>
                <a:lnTo>
                  <a:pt x="20252" y="921248"/>
                </a:lnTo>
                <a:lnTo>
                  <a:pt x="19962" y="908024"/>
                </a:lnTo>
                <a:close/>
              </a:path>
              <a:path w="5285105" h="1402079">
                <a:moveTo>
                  <a:pt x="748" y="550985"/>
                </a:moveTo>
                <a:lnTo>
                  <a:pt x="168" y="573025"/>
                </a:lnTo>
                <a:lnTo>
                  <a:pt x="37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5" y="599472"/>
                </a:lnTo>
                <a:lnTo>
                  <a:pt x="349" y="599472"/>
                </a:lnTo>
                <a:lnTo>
                  <a:pt x="587" y="603880"/>
                </a:lnTo>
                <a:lnTo>
                  <a:pt x="2610" y="603880"/>
                </a:lnTo>
                <a:lnTo>
                  <a:pt x="2956" y="608288"/>
                </a:lnTo>
                <a:lnTo>
                  <a:pt x="3278" y="608288"/>
                </a:lnTo>
                <a:lnTo>
                  <a:pt x="3567" y="612696"/>
                </a:lnTo>
                <a:lnTo>
                  <a:pt x="3813" y="621511"/>
                </a:lnTo>
                <a:lnTo>
                  <a:pt x="4007" y="630327"/>
                </a:lnTo>
                <a:lnTo>
                  <a:pt x="4137" y="639143"/>
                </a:lnTo>
                <a:lnTo>
                  <a:pt x="3531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2" y="656774"/>
                </a:lnTo>
                <a:lnTo>
                  <a:pt x="55" y="665590"/>
                </a:lnTo>
                <a:lnTo>
                  <a:pt x="37" y="678814"/>
                </a:lnTo>
                <a:lnTo>
                  <a:pt x="64" y="683222"/>
                </a:lnTo>
                <a:lnTo>
                  <a:pt x="200" y="696445"/>
                </a:lnTo>
                <a:lnTo>
                  <a:pt x="403" y="705261"/>
                </a:lnTo>
                <a:lnTo>
                  <a:pt x="659" y="718485"/>
                </a:lnTo>
                <a:lnTo>
                  <a:pt x="952" y="731708"/>
                </a:lnTo>
                <a:lnTo>
                  <a:pt x="1590" y="762564"/>
                </a:lnTo>
                <a:lnTo>
                  <a:pt x="1904" y="775787"/>
                </a:lnTo>
                <a:lnTo>
                  <a:pt x="2195" y="789011"/>
                </a:lnTo>
                <a:lnTo>
                  <a:pt x="2447" y="806642"/>
                </a:lnTo>
                <a:lnTo>
                  <a:pt x="2646" y="819866"/>
                </a:lnTo>
                <a:lnTo>
                  <a:pt x="2777" y="833090"/>
                </a:lnTo>
                <a:lnTo>
                  <a:pt x="2806" y="855129"/>
                </a:lnTo>
                <a:lnTo>
                  <a:pt x="2771" y="863945"/>
                </a:lnTo>
                <a:lnTo>
                  <a:pt x="2605" y="877169"/>
                </a:lnTo>
                <a:lnTo>
                  <a:pt x="2309" y="885984"/>
                </a:lnTo>
                <a:lnTo>
                  <a:pt x="2905" y="881577"/>
                </a:lnTo>
                <a:lnTo>
                  <a:pt x="3540" y="877169"/>
                </a:lnTo>
                <a:lnTo>
                  <a:pt x="19286" y="877169"/>
                </a:lnTo>
                <a:lnTo>
                  <a:pt x="18900" y="859537"/>
                </a:lnTo>
                <a:lnTo>
                  <a:pt x="19404" y="855129"/>
                </a:lnTo>
                <a:lnTo>
                  <a:pt x="23277" y="855129"/>
                </a:lnTo>
                <a:lnTo>
                  <a:pt x="23131" y="850721"/>
                </a:lnTo>
                <a:lnTo>
                  <a:pt x="22894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89" y="789011"/>
                </a:lnTo>
                <a:lnTo>
                  <a:pt x="23082" y="784603"/>
                </a:lnTo>
                <a:lnTo>
                  <a:pt x="22871" y="784603"/>
                </a:lnTo>
                <a:lnTo>
                  <a:pt x="21463" y="775787"/>
                </a:lnTo>
                <a:lnTo>
                  <a:pt x="21055" y="766972"/>
                </a:lnTo>
                <a:lnTo>
                  <a:pt x="21284" y="753748"/>
                </a:lnTo>
                <a:lnTo>
                  <a:pt x="21790" y="736116"/>
                </a:lnTo>
                <a:lnTo>
                  <a:pt x="21897" y="731708"/>
                </a:lnTo>
                <a:lnTo>
                  <a:pt x="22224" y="731708"/>
                </a:lnTo>
                <a:lnTo>
                  <a:pt x="22256" y="727301"/>
                </a:lnTo>
                <a:lnTo>
                  <a:pt x="22300" y="718485"/>
                </a:lnTo>
                <a:lnTo>
                  <a:pt x="22332" y="705261"/>
                </a:lnTo>
                <a:lnTo>
                  <a:pt x="22260" y="692037"/>
                </a:lnTo>
                <a:lnTo>
                  <a:pt x="22078" y="678814"/>
                </a:lnTo>
                <a:lnTo>
                  <a:pt x="21758" y="665590"/>
                </a:lnTo>
                <a:lnTo>
                  <a:pt x="22378" y="656774"/>
                </a:lnTo>
                <a:lnTo>
                  <a:pt x="22769" y="647959"/>
                </a:lnTo>
                <a:lnTo>
                  <a:pt x="22976" y="639143"/>
                </a:lnTo>
                <a:lnTo>
                  <a:pt x="23022" y="630327"/>
                </a:lnTo>
                <a:lnTo>
                  <a:pt x="22983" y="599472"/>
                </a:lnTo>
                <a:lnTo>
                  <a:pt x="22884" y="577432"/>
                </a:lnTo>
                <a:lnTo>
                  <a:pt x="25701" y="577432"/>
                </a:lnTo>
                <a:lnTo>
                  <a:pt x="25590" y="573025"/>
                </a:lnTo>
                <a:lnTo>
                  <a:pt x="1490" y="573025"/>
                </a:lnTo>
                <a:lnTo>
                  <a:pt x="1194" y="568617"/>
                </a:lnTo>
                <a:lnTo>
                  <a:pt x="959" y="559801"/>
                </a:lnTo>
                <a:lnTo>
                  <a:pt x="748" y="550985"/>
                </a:lnTo>
                <a:close/>
              </a:path>
              <a:path w="5285105" h="1402079">
                <a:moveTo>
                  <a:pt x="26769" y="766972"/>
                </a:moveTo>
                <a:lnTo>
                  <a:pt x="23454" y="766972"/>
                </a:lnTo>
                <a:lnTo>
                  <a:pt x="24480" y="811050"/>
                </a:lnTo>
                <a:lnTo>
                  <a:pt x="25268" y="802235"/>
                </a:lnTo>
                <a:lnTo>
                  <a:pt x="25876" y="793419"/>
                </a:lnTo>
                <a:lnTo>
                  <a:pt x="26337" y="780195"/>
                </a:lnTo>
                <a:lnTo>
                  <a:pt x="26682" y="771379"/>
                </a:lnTo>
                <a:lnTo>
                  <a:pt x="26769" y="766972"/>
                </a:lnTo>
                <a:close/>
              </a:path>
              <a:path w="5285105" h="1402079">
                <a:moveTo>
                  <a:pt x="22224" y="731708"/>
                </a:moveTo>
                <a:lnTo>
                  <a:pt x="21897" y="731708"/>
                </a:lnTo>
                <a:lnTo>
                  <a:pt x="22270" y="744932"/>
                </a:lnTo>
                <a:lnTo>
                  <a:pt x="22691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2" y="784603"/>
                </a:lnTo>
                <a:lnTo>
                  <a:pt x="23454" y="766972"/>
                </a:lnTo>
                <a:lnTo>
                  <a:pt x="26769" y="766972"/>
                </a:lnTo>
                <a:lnTo>
                  <a:pt x="26943" y="758156"/>
                </a:lnTo>
                <a:lnTo>
                  <a:pt x="27151" y="749340"/>
                </a:lnTo>
                <a:lnTo>
                  <a:pt x="22992" y="749340"/>
                </a:lnTo>
                <a:lnTo>
                  <a:pt x="22549" y="744932"/>
                </a:lnTo>
                <a:lnTo>
                  <a:pt x="22162" y="740524"/>
                </a:lnTo>
                <a:lnTo>
                  <a:pt x="22224" y="731708"/>
                </a:lnTo>
                <a:close/>
              </a:path>
              <a:path w="5285105" h="1402079">
                <a:moveTo>
                  <a:pt x="28517" y="674406"/>
                </a:moveTo>
                <a:lnTo>
                  <a:pt x="28296" y="678814"/>
                </a:lnTo>
                <a:lnTo>
                  <a:pt x="27993" y="683222"/>
                </a:lnTo>
                <a:lnTo>
                  <a:pt x="26708" y="709669"/>
                </a:lnTo>
                <a:lnTo>
                  <a:pt x="26192" y="718485"/>
                </a:lnTo>
                <a:lnTo>
                  <a:pt x="25652" y="727301"/>
                </a:lnTo>
                <a:lnTo>
                  <a:pt x="24546" y="744932"/>
                </a:lnTo>
                <a:lnTo>
                  <a:pt x="24002" y="749340"/>
                </a:lnTo>
                <a:lnTo>
                  <a:pt x="27151" y="749340"/>
                </a:lnTo>
                <a:lnTo>
                  <a:pt x="27538" y="718485"/>
                </a:lnTo>
                <a:lnTo>
                  <a:pt x="27779" y="705261"/>
                </a:lnTo>
                <a:lnTo>
                  <a:pt x="28517" y="674406"/>
                </a:lnTo>
                <a:close/>
              </a:path>
              <a:path w="5285105" h="1402079">
                <a:moveTo>
                  <a:pt x="22895" y="423156"/>
                </a:moveTo>
                <a:lnTo>
                  <a:pt x="8404" y="423156"/>
                </a:lnTo>
                <a:lnTo>
                  <a:pt x="8609" y="431972"/>
                </a:lnTo>
                <a:lnTo>
                  <a:pt x="8478" y="445196"/>
                </a:lnTo>
                <a:lnTo>
                  <a:pt x="8069" y="458420"/>
                </a:lnTo>
                <a:lnTo>
                  <a:pt x="7441" y="471643"/>
                </a:lnTo>
                <a:lnTo>
                  <a:pt x="6654" y="484867"/>
                </a:lnTo>
                <a:lnTo>
                  <a:pt x="5766" y="498091"/>
                </a:lnTo>
                <a:lnTo>
                  <a:pt x="3926" y="528946"/>
                </a:lnTo>
                <a:lnTo>
                  <a:pt x="3091" y="542169"/>
                </a:lnTo>
                <a:lnTo>
                  <a:pt x="2391" y="550985"/>
                </a:lnTo>
                <a:lnTo>
                  <a:pt x="1887" y="564209"/>
                </a:lnTo>
                <a:lnTo>
                  <a:pt x="1490" y="573025"/>
                </a:lnTo>
                <a:lnTo>
                  <a:pt x="25590" y="573025"/>
                </a:lnTo>
                <a:lnTo>
                  <a:pt x="23532" y="528946"/>
                </a:lnTo>
                <a:lnTo>
                  <a:pt x="22895" y="520130"/>
                </a:lnTo>
                <a:lnTo>
                  <a:pt x="22262" y="506906"/>
                </a:lnTo>
                <a:lnTo>
                  <a:pt x="23027" y="467235"/>
                </a:lnTo>
                <a:lnTo>
                  <a:pt x="25513" y="440788"/>
                </a:lnTo>
                <a:lnTo>
                  <a:pt x="26446" y="431972"/>
                </a:lnTo>
                <a:lnTo>
                  <a:pt x="26451" y="427564"/>
                </a:lnTo>
                <a:lnTo>
                  <a:pt x="23117" y="427564"/>
                </a:lnTo>
                <a:lnTo>
                  <a:pt x="22895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40" y="264473"/>
                </a:lnTo>
                <a:lnTo>
                  <a:pt x="8920" y="268880"/>
                </a:lnTo>
                <a:lnTo>
                  <a:pt x="9405" y="277696"/>
                </a:lnTo>
                <a:lnTo>
                  <a:pt x="9633" y="282104"/>
                </a:lnTo>
                <a:lnTo>
                  <a:pt x="9648" y="295328"/>
                </a:lnTo>
                <a:lnTo>
                  <a:pt x="9489" y="304144"/>
                </a:lnTo>
                <a:lnTo>
                  <a:pt x="9198" y="317367"/>
                </a:lnTo>
                <a:lnTo>
                  <a:pt x="8817" y="330591"/>
                </a:lnTo>
                <a:lnTo>
                  <a:pt x="8385" y="348222"/>
                </a:lnTo>
                <a:lnTo>
                  <a:pt x="7945" y="361446"/>
                </a:lnTo>
                <a:lnTo>
                  <a:pt x="7538" y="379078"/>
                </a:lnTo>
                <a:lnTo>
                  <a:pt x="7204" y="392301"/>
                </a:lnTo>
                <a:lnTo>
                  <a:pt x="6985" y="409933"/>
                </a:lnTo>
                <a:lnTo>
                  <a:pt x="6922" y="427564"/>
                </a:lnTo>
                <a:lnTo>
                  <a:pt x="7056" y="440788"/>
                </a:lnTo>
                <a:lnTo>
                  <a:pt x="8404" y="423156"/>
                </a:lnTo>
                <a:lnTo>
                  <a:pt x="22895" y="423156"/>
                </a:lnTo>
                <a:lnTo>
                  <a:pt x="22706" y="414341"/>
                </a:lnTo>
                <a:lnTo>
                  <a:pt x="22556" y="405525"/>
                </a:lnTo>
                <a:lnTo>
                  <a:pt x="22452" y="392301"/>
                </a:lnTo>
                <a:lnTo>
                  <a:pt x="22630" y="379078"/>
                </a:lnTo>
                <a:lnTo>
                  <a:pt x="22757" y="365854"/>
                </a:lnTo>
                <a:lnTo>
                  <a:pt x="22836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2" y="409933"/>
                </a:lnTo>
                <a:lnTo>
                  <a:pt x="24829" y="418749"/>
                </a:lnTo>
                <a:lnTo>
                  <a:pt x="24529" y="423156"/>
                </a:lnTo>
                <a:lnTo>
                  <a:pt x="24226" y="423156"/>
                </a:lnTo>
                <a:lnTo>
                  <a:pt x="23928" y="427564"/>
                </a:lnTo>
                <a:lnTo>
                  <a:pt x="26451" y="427564"/>
                </a:lnTo>
                <a:lnTo>
                  <a:pt x="26466" y="414341"/>
                </a:lnTo>
                <a:lnTo>
                  <a:pt x="26391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8" y="8815"/>
                </a:moveTo>
                <a:lnTo>
                  <a:pt x="8572" y="8815"/>
                </a:lnTo>
                <a:lnTo>
                  <a:pt x="8515" y="30855"/>
                </a:lnTo>
                <a:lnTo>
                  <a:pt x="8246" y="48486"/>
                </a:lnTo>
                <a:lnTo>
                  <a:pt x="8094" y="61710"/>
                </a:lnTo>
                <a:lnTo>
                  <a:pt x="7985" y="70526"/>
                </a:lnTo>
                <a:lnTo>
                  <a:pt x="7954" y="83749"/>
                </a:lnTo>
                <a:lnTo>
                  <a:pt x="7646" y="92565"/>
                </a:lnTo>
                <a:lnTo>
                  <a:pt x="7323" y="110197"/>
                </a:lnTo>
                <a:lnTo>
                  <a:pt x="7081" y="127828"/>
                </a:lnTo>
                <a:lnTo>
                  <a:pt x="6911" y="136644"/>
                </a:lnTo>
                <a:lnTo>
                  <a:pt x="6805" y="149868"/>
                </a:lnTo>
                <a:lnTo>
                  <a:pt x="6771" y="171907"/>
                </a:lnTo>
                <a:lnTo>
                  <a:pt x="6823" y="176315"/>
                </a:lnTo>
                <a:lnTo>
                  <a:pt x="7038" y="189539"/>
                </a:lnTo>
                <a:lnTo>
                  <a:pt x="7098" y="193946"/>
                </a:lnTo>
                <a:lnTo>
                  <a:pt x="7114" y="211578"/>
                </a:lnTo>
                <a:lnTo>
                  <a:pt x="7032" y="220394"/>
                </a:lnTo>
                <a:lnTo>
                  <a:pt x="6683" y="242433"/>
                </a:lnTo>
                <a:lnTo>
                  <a:pt x="6024" y="273288"/>
                </a:lnTo>
                <a:lnTo>
                  <a:pt x="8140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2" y="215986"/>
                </a:lnTo>
                <a:lnTo>
                  <a:pt x="20941" y="202762"/>
                </a:lnTo>
                <a:lnTo>
                  <a:pt x="21144" y="189539"/>
                </a:lnTo>
                <a:lnTo>
                  <a:pt x="21350" y="180723"/>
                </a:lnTo>
                <a:lnTo>
                  <a:pt x="21557" y="176315"/>
                </a:lnTo>
                <a:lnTo>
                  <a:pt x="22655" y="176315"/>
                </a:lnTo>
                <a:lnTo>
                  <a:pt x="20971" y="141052"/>
                </a:lnTo>
                <a:lnTo>
                  <a:pt x="21024" y="127828"/>
                </a:lnTo>
                <a:lnTo>
                  <a:pt x="21918" y="127828"/>
                </a:lnTo>
                <a:lnTo>
                  <a:pt x="21772" y="123420"/>
                </a:lnTo>
                <a:lnTo>
                  <a:pt x="21428" y="119012"/>
                </a:lnTo>
                <a:lnTo>
                  <a:pt x="21046" y="114605"/>
                </a:lnTo>
                <a:lnTo>
                  <a:pt x="20640" y="114605"/>
                </a:lnTo>
                <a:lnTo>
                  <a:pt x="20224" y="110197"/>
                </a:lnTo>
                <a:lnTo>
                  <a:pt x="19811" y="110197"/>
                </a:lnTo>
                <a:lnTo>
                  <a:pt x="19415" y="105789"/>
                </a:lnTo>
                <a:lnTo>
                  <a:pt x="19050" y="96973"/>
                </a:lnTo>
                <a:lnTo>
                  <a:pt x="18730" y="88157"/>
                </a:lnTo>
                <a:lnTo>
                  <a:pt x="18002" y="70526"/>
                </a:lnTo>
                <a:lnTo>
                  <a:pt x="17735" y="61710"/>
                </a:lnTo>
                <a:lnTo>
                  <a:pt x="17926" y="44078"/>
                </a:lnTo>
                <a:lnTo>
                  <a:pt x="18116" y="35263"/>
                </a:lnTo>
                <a:lnTo>
                  <a:pt x="18415" y="26447"/>
                </a:lnTo>
                <a:lnTo>
                  <a:pt x="18750" y="22039"/>
                </a:lnTo>
                <a:lnTo>
                  <a:pt x="271277" y="22039"/>
                </a:lnTo>
                <a:lnTo>
                  <a:pt x="283842" y="17631"/>
                </a:lnTo>
                <a:lnTo>
                  <a:pt x="394549" y="17631"/>
                </a:lnTo>
                <a:lnTo>
                  <a:pt x="406622" y="13223"/>
                </a:lnTo>
                <a:lnTo>
                  <a:pt x="393519" y="13223"/>
                </a:lnTo>
                <a:lnTo>
                  <a:pt x="481318" y="8815"/>
                </a:lnTo>
                <a:close/>
              </a:path>
              <a:path w="5285105" h="1402079">
                <a:moveTo>
                  <a:pt x="22655" y="176315"/>
                </a:moveTo>
                <a:lnTo>
                  <a:pt x="22194" y="176315"/>
                </a:lnTo>
                <a:lnTo>
                  <a:pt x="22630" y="185131"/>
                </a:lnTo>
                <a:lnTo>
                  <a:pt x="23076" y="185131"/>
                </a:lnTo>
                <a:lnTo>
                  <a:pt x="22655" y="176315"/>
                </a:lnTo>
                <a:close/>
              </a:path>
              <a:path w="5285105" h="1402079">
                <a:moveTo>
                  <a:pt x="21918" y="127828"/>
                </a:moveTo>
                <a:lnTo>
                  <a:pt x="21024" y="127828"/>
                </a:lnTo>
                <a:lnTo>
                  <a:pt x="22064" y="132236"/>
                </a:lnTo>
                <a:lnTo>
                  <a:pt x="21918" y="127828"/>
                </a:lnTo>
                <a:close/>
              </a:path>
              <a:path w="5285105" h="1402079">
                <a:moveTo>
                  <a:pt x="2413012" y="22039"/>
                </a:moveTo>
                <a:lnTo>
                  <a:pt x="2366877" y="22039"/>
                </a:lnTo>
                <a:lnTo>
                  <a:pt x="2374004" y="26447"/>
                </a:lnTo>
                <a:lnTo>
                  <a:pt x="2412981" y="26447"/>
                </a:lnTo>
                <a:lnTo>
                  <a:pt x="2413012" y="22039"/>
                </a:lnTo>
                <a:close/>
              </a:path>
              <a:path w="5285105" h="1402079">
                <a:moveTo>
                  <a:pt x="2522237" y="23225"/>
                </a:moveTo>
                <a:lnTo>
                  <a:pt x="2412981" y="26447"/>
                </a:lnTo>
                <a:lnTo>
                  <a:pt x="2498675" y="26447"/>
                </a:lnTo>
                <a:lnTo>
                  <a:pt x="2522237" y="23225"/>
                </a:lnTo>
                <a:close/>
              </a:path>
              <a:path w="5285105" h="1402079">
                <a:moveTo>
                  <a:pt x="2835775" y="8815"/>
                </a:moveTo>
                <a:lnTo>
                  <a:pt x="2502896" y="8815"/>
                </a:lnTo>
                <a:lnTo>
                  <a:pt x="2490860" y="13223"/>
                </a:lnTo>
                <a:lnTo>
                  <a:pt x="2436484" y="13223"/>
                </a:lnTo>
                <a:lnTo>
                  <a:pt x="2421958" y="17631"/>
                </a:lnTo>
                <a:lnTo>
                  <a:pt x="2597771" y="17631"/>
                </a:lnTo>
                <a:lnTo>
                  <a:pt x="2591306" y="22039"/>
                </a:lnTo>
                <a:lnTo>
                  <a:pt x="2839345" y="22039"/>
                </a:lnTo>
                <a:lnTo>
                  <a:pt x="2853161" y="26447"/>
                </a:lnTo>
                <a:lnTo>
                  <a:pt x="2863198" y="26447"/>
                </a:lnTo>
                <a:lnTo>
                  <a:pt x="2847356" y="22039"/>
                </a:lnTo>
                <a:lnTo>
                  <a:pt x="2837327" y="17631"/>
                </a:lnTo>
                <a:lnTo>
                  <a:pt x="2833378" y="13223"/>
                </a:lnTo>
                <a:lnTo>
                  <a:pt x="2835775" y="8815"/>
                </a:lnTo>
                <a:close/>
              </a:path>
              <a:path w="5285105" h="1402079">
                <a:moveTo>
                  <a:pt x="2562463" y="22039"/>
                </a:moveTo>
                <a:lnTo>
                  <a:pt x="2530912" y="22039"/>
                </a:lnTo>
                <a:lnTo>
                  <a:pt x="2522237" y="23225"/>
                </a:lnTo>
                <a:lnTo>
                  <a:pt x="2562463" y="22039"/>
                </a:lnTo>
                <a:close/>
              </a:path>
              <a:path w="5285105" h="1402079">
                <a:moveTo>
                  <a:pt x="350433" y="21201"/>
                </a:moveTo>
                <a:lnTo>
                  <a:pt x="350924" y="22039"/>
                </a:lnTo>
                <a:lnTo>
                  <a:pt x="366069" y="22039"/>
                </a:lnTo>
                <a:lnTo>
                  <a:pt x="350433" y="21201"/>
                </a:lnTo>
                <a:close/>
              </a:path>
              <a:path w="5285105" h="1402079">
                <a:moveTo>
                  <a:pt x="454452" y="17631"/>
                </a:moveTo>
                <a:lnTo>
                  <a:pt x="430940" y="17631"/>
                </a:lnTo>
                <a:lnTo>
                  <a:pt x="427281" y="22039"/>
                </a:lnTo>
                <a:lnTo>
                  <a:pt x="438307" y="22039"/>
                </a:lnTo>
                <a:lnTo>
                  <a:pt x="454452" y="17631"/>
                </a:lnTo>
                <a:close/>
              </a:path>
              <a:path w="5285105" h="1402079">
                <a:moveTo>
                  <a:pt x="683917" y="17631"/>
                </a:moveTo>
                <a:lnTo>
                  <a:pt x="454452" y="17631"/>
                </a:lnTo>
                <a:lnTo>
                  <a:pt x="476848" y="22039"/>
                </a:lnTo>
                <a:lnTo>
                  <a:pt x="634584" y="22039"/>
                </a:lnTo>
                <a:lnTo>
                  <a:pt x="683917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7" y="17631"/>
                </a:lnTo>
                <a:lnTo>
                  <a:pt x="784681" y="22039"/>
                </a:lnTo>
                <a:lnTo>
                  <a:pt x="948515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53" y="17631"/>
                </a:moveTo>
                <a:lnTo>
                  <a:pt x="1041374" y="17631"/>
                </a:lnTo>
                <a:lnTo>
                  <a:pt x="1039836" y="22039"/>
                </a:lnTo>
                <a:lnTo>
                  <a:pt x="1055801" y="22039"/>
                </a:lnTo>
                <a:lnTo>
                  <a:pt x="1066853" y="17631"/>
                </a:lnTo>
                <a:close/>
              </a:path>
              <a:path w="5285105" h="1402079">
                <a:moveTo>
                  <a:pt x="1439390" y="17631"/>
                </a:moveTo>
                <a:lnTo>
                  <a:pt x="1185000" y="17631"/>
                </a:lnTo>
                <a:lnTo>
                  <a:pt x="1193285" y="22039"/>
                </a:lnTo>
                <a:lnTo>
                  <a:pt x="1423666" y="22039"/>
                </a:lnTo>
                <a:lnTo>
                  <a:pt x="1439390" y="17631"/>
                </a:lnTo>
                <a:close/>
              </a:path>
              <a:path w="5285105" h="1402079">
                <a:moveTo>
                  <a:pt x="1483900" y="21451"/>
                </a:moveTo>
                <a:lnTo>
                  <a:pt x="1476133" y="22039"/>
                </a:lnTo>
                <a:lnTo>
                  <a:pt x="1482057" y="22039"/>
                </a:lnTo>
                <a:lnTo>
                  <a:pt x="1483900" y="21451"/>
                </a:lnTo>
                <a:close/>
              </a:path>
              <a:path w="5285105" h="1402079">
                <a:moveTo>
                  <a:pt x="1688009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9" y="17631"/>
                </a:lnTo>
                <a:close/>
              </a:path>
              <a:path w="5285105" h="1402079">
                <a:moveTo>
                  <a:pt x="1806011" y="17631"/>
                </a:moveTo>
                <a:lnTo>
                  <a:pt x="1736497" y="17631"/>
                </a:lnTo>
                <a:lnTo>
                  <a:pt x="1742891" y="22039"/>
                </a:lnTo>
                <a:lnTo>
                  <a:pt x="1802688" y="22039"/>
                </a:lnTo>
                <a:lnTo>
                  <a:pt x="1806011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5" y="17631"/>
                </a:lnTo>
                <a:lnTo>
                  <a:pt x="1847221" y="22039"/>
                </a:lnTo>
                <a:lnTo>
                  <a:pt x="1925744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7" y="17631"/>
                </a:moveTo>
                <a:lnTo>
                  <a:pt x="1935435" y="17631"/>
                </a:lnTo>
                <a:lnTo>
                  <a:pt x="1925744" y="18115"/>
                </a:lnTo>
                <a:lnTo>
                  <a:pt x="1930384" y="22039"/>
                </a:lnTo>
                <a:lnTo>
                  <a:pt x="2090593" y="22039"/>
                </a:lnTo>
                <a:lnTo>
                  <a:pt x="2101097" y="17631"/>
                </a:lnTo>
                <a:close/>
              </a:path>
              <a:path w="5285105" h="1402079">
                <a:moveTo>
                  <a:pt x="2258498" y="17631"/>
                </a:moveTo>
                <a:lnTo>
                  <a:pt x="2213249" y="17631"/>
                </a:lnTo>
                <a:lnTo>
                  <a:pt x="2219107" y="22039"/>
                </a:lnTo>
                <a:lnTo>
                  <a:pt x="2249224" y="22039"/>
                </a:lnTo>
                <a:lnTo>
                  <a:pt x="2258498" y="17631"/>
                </a:lnTo>
                <a:close/>
              </a:path>
              <a:path w="5285105" h="1402079">
                <a:moveTo>
                  <a:pt x="2456530" y="17631"/>
                </a:moveTo>
                <a:lnTo>
                  <a:pt x="2363889" y="17631"/>
                </a:lnTo>
                <a:lnTo>
                  <a:pt x="2350006" y="22039"/>
                </a:lnTo>
                <a:lnTo>
                  <a:pt x="2444872" y="22039"/>
                </a:lnTo>
                <a:lnTo>
                  <a:pt x="2456530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9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79" y="17631"/>
                </a:moveTo>
                <a:lnTo>
                  <a:pt x="3000313" y="17631"/>
                </a:lnTo>
                <a:lnTo>
                  <a:pt x="3004702" y="22039"/>
                </a:lnTo>
                <a:lnTo>
                  <a:pt x="3096473" y="22039"/>
                </a:lnTo>
                <a:lnTo>
                  <a:pt x="3093279" y="17631"/>
                </a:lnTo>
                <a:close/>
              </a:path>
              <a:path w="5285105" h="1402079">
                <a:moveTo>
                  <a:pt x="3620112" y="17631"/>
                </a:moveTo>
                <a:lnTo>
                  <a:pt x="3612044" y="17631"/>
                </a:lnTo>
                <a:lnTo>
                  <a:pt x="3615461" y="22039"/>
                </a:lnTo>
                <a:lnTo>
                  <a:pt x="3620112" y="17631"/>
                </a:lnTo>
                <a:close/>
              </a:path>
              <a:path w="5285105" h="1402079">
                <a:moveTo>
                  <a:pt x="1648561" y="8815"/>
                </a:moveTo>
                <a:lnTo>
                  <a:pt x="481318" y="8815"/>
                </a:lnTo>
                <a:lnTo>
                  <a:pt x="485845" y="13223"/>
                </a:lnTo>
                <a:lnTo>
                  <a:pt x="884635" y="13223"/>
                </a:lnTo>
                <a:lnTo>
                  <a:pt x="870967" y="17631"/>
                </a:lnTo>
                <a:lnTo>
                  <a:pt x="1495880" y="17631"/>
                </a:lnTo>
                <a:lnTo>
                  <a:pt x="1483900" y="21451"/>
                </a:lnTo>
                <a:lnTo>
                  <a:pt x="1648555" y="8997"/>
                </a:lnTo>
                <a:lnTo>
                  <a:pt x="1648561" y="8815"/>
                </a:lnTo>
                <a:close/>
              </a:path>
              <a:path w="5285105" h="1402079">
                <a:moveTo>
                  <a:pt x="348342" y="17631"/>
                </a:moveTo>
                <a:lnTo>
                  <a:pt x="283842" y="17631"/>
                </a:lnTo>
                <a:lnTo>
                  <a:pt x="350433" y="21201"/>
                </a:lnTo>
                <a:lnTo>
                  <a:pt x="348342" y="17631"/>
                </a:lnTo>
                <a:close/>
              </a:path>
              <a:path w="5285105" h="1402079">
                <a:moveTo>
                  <a:pt x="1935435" y="17631"/>
                </a:moveTo>
                <a:lnTo>
                  <a:pt x="1925172" y="17631"/>
                </a:lnTo>
                <a:lnTo>
                  <a:pt x="1925744" y="18115"/>
                </a:lnTo>
                <a:lnTo>
                  <a:pt x="1935435" y="17631"/>
                </a:lnTo>
                <a:close/>
              </a:path>
              <a:path w="5285105" h="1402079">
                <a:moveTo>
                  <a:pt x="456651" y="13223"/>
                </a:moveTo>
                <a:lnTo>
                  <a:pt x="446054" y="13223"/>
                </a:lnTo>
                <a:lnTo>
                  <a:pt x="428984" y="17631"/>
                </a:lnTo>
                <a:lnTo>
                  <a:pt x="468929" y="17631"/>
                </a:lnTo>
                <a:lnTo>
                  <a:pt x="456651" y="13223"/>
                </a:lnTo>
                <a:close/>
              </a:path>
              <a:path w="5285105" h="1402079">
                <a:moveTo>
                  <a:pt x="812181" y="13223"/>
                </a:moveTo>
                <a:lnTo>
                  <a:pt x="494254" y="13223"/>
                </a:lnTo>
                <a:lnTo>
                  <a:pt x="484287" y="17631"/>
                </a:lnTo>
                <a:lnTo>
                  <a:pt x="795905" y="17631"/>
                </a:lnTo>
                <a:lnTo>
                  <a:pt x="812181" y="13223"/>
                </a:lnTo>
                <a:close/>
              </a:path>
              <a:path w="5285105" h="1402079">
                <a:moveTo>
                  <a:pt x="2184469" y="13223"/>
                </a:moveTo>
                <a:lnTo>
                  <a:pt x="1654675" y="13223"/>
                </a:lnTo>
                <a:lnTo>
                  <a:pt x="1656666" y="17631"/>
                </a:lnTo>
                <a:lnTo>
                  <a:pt x="2171558" y="17631"/>
                </a:lnTo>
                <a:lnTo>
                  <a:pt x="2184469" y="13223"/>
                </a:lnTo>
                <a:close/>
              </a:path>
              <a:path w="5285105" h="1402079">
                <a:moveTo>
                  <a:pt x="2315067" y="13223"/>
                </a:moveTo>
                <a:lnTo>
                  <a:pt x="2215160" y="13223"/>
                </a:lnTo>
                <a:lnTo>
                  <a:pt x="2214163" y="17631"/>
                </a:lnTo>
                <a:lnTo>
                  <a:pt x="2302522" y="17631"/>
                </a:lnTo>
                <a:lnTo>
                  <a:pt x="2315067" y="13223"/>
                </a:lnTo>
                <a:close/>
              </a:path>
              <a:path w="5285105" h="1402079">
                <a:moveTo>
                  <a:pt x="3209369" y="13223"/>
                </a:moveTo>
                <a:lnTo>
                  <a:pt x="2995858" y="13223"/>
                </a:lnTo>
                <a:lnTo>
                  <a:pt x="2991359" y="17631"/>
                </a:lnTo>
                <a:lnTo>
                  <a:pt x="3197475" y="17631"/>
                </a:lnTo>
                <a:lnTo>
                  <a:pt x="3209369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5" y="13223"/>
                </a:lnTo>
                <a:lnTo>
                  <a:pt x="3485062" y="17631"/>
                </a:lnTo>
                <a:lnTo>
                  <a:pt x="3605517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0" y="13223"/>
                </a:lnTo>
                <a:lnTo>
                  <a:pt x="4281814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48" y="8815"/>
                </a:moveTo>
                <a:lnTo>
                  <a:pt x="1650954" y="8815"/>
                </a:lnTo>
                <a:lnTo>
                  <a:pt x="1648555" y="8997"/>
                </a:lnTo>
                <a:lnTo>
                  <a:pt x="1648428" y="13223"/>
                </a:lnTo>
                <a:lnTo>
                  <a:pt x="2355780" y="13223"/>
                </a:lnTo>
                <a:lnTo>
                  <a:pt x="2370248" y="8815"/>
                </a:lnTo>
                <a:close/>
              </a:path>
              <a:path w="5285105" h="1402079">
                <a:moveTo>
                  <a:pt x="3678902" y="8815"/>
                </a:moveTo>
                <a:lnTo>
                  <a:pt x="2949027" y="8815"/>
                </a:lnTo>
                <a:lnTo>
                  <a:pt x="2964007" y="13223"/>
                </a:lnTo>
                <a:lnTo>
                  <a:pt x="3663442" y="13223"/>
                </a:lnTo>
                <a:lnTo>
                  <a:pt x="3678902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3" y="8815"/>
                </a:lnTo>
                <a:lnTo>
                  <a:pt x="4090951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4" y="8815"/>
                </a:moveTo>
                <a:lnTo>
                  <a:pt x="1648561" y="8815"/>
                </a:lnTo>
                <a:lnTo>
                  <a:pt x="1648555" y="8997"/>
                </a:lnTo>
                <a:lnTo>
                  <a:pt x="1650954" y="8815"/>
                </a:lnTo>
                <a:close/>
              </a:path>
              <a:path w="5285105" h="1402079">
                <a:moveTo>
                  <a:pt x="372423" y="4407"/>
                </a:moveTo>
                <a:lnTo>
                  <a:pt x="242190" y="4407"/>
                </a:lnTo>
                <a:lnTo>
                  <a:pt x="231402" y="8815"/>
                </a:lnTo>
                <a:lnTo>
                  <a:pt x="384747" y="8815"/>
                </a:lnTo>
                <a:lnTo>
                  <a:pt x="372423" y="4407"/>
                </a:lnTo>
                <a:close/>
              </a:path>
              <a:path w="5285105" h="1402079">
                <a:moveTo>
                  <a:pt x="882072" y="4407"/>
                </a:moveTo>
                <a:lnTo>
                  <a:pt x="506301" y="4407"/>
                </a:lnTo>
                <a:lnTo>
                  <a:pt x="502571" y="8815"/>
                </a:lnTo>
                <a:lnTo>
                  <a:pt x="889552" y="8815"/>
                </a:lnTo>
                <a:lnTo>
                  <a:pt x="882072" y="4407"/>
                </a:lnTo>
                <a:close/>
              </a:path>
              <a:path w="5285105" h="1402079">
                <a:moveTo>
                  <a:pt x="1232939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5" y="8815"/>
                </a:lnTo>
                <a:lnTo>
                  <a:pt x="1232939" y="4407"/>
                </a:lnTo>
                <a:close/>
              </a:path>
              <a:path w="5285105" h="1402079">
                <a:moveTo>
                  <a:pt x="1618091" y="4407"/>
                </a:moveTo>
                <a:lnTo>
                  <a:pt x="1579291" y="4407"/>
                </a:lnTo>
                <a:lnTo>
                  <a:pt x="1570713" y="8815"/>
                </a:lnTo>
                <a:lnTo>
                  <a:pt x="1618717" y="8815"/>
                </a:lnTo>
                <a:lnTo>
                  <a:pt x="1618091" y="4407"/>
                </a:lnTo>
                <a:close/>
              </a:path>
              <a:path w="5285105" h="1402079">
                <a:moveTo>
                  <a:pt x="1725276" y="4407"/>
                </a:moveTo>
                <a:lnTo>
                  <a:pt x="1658179" y="8815"/>
                </a:lnTo>
                <a:lnTo>
                  <a:pt x="1749625" y="8815"/>
                </a:lnTo>
                <a:lnTo>
                  <a:pt x="1725276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70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3" y="4407"/>
                </a:moveTo>
                <a:lnTo>
                  <a:pt x="4076177" y="4407"/>
                </a:lnTo>
                <a:lnTo>
                  <a:pt x="4089893" y="8815"/>
                </a:lnTo>
                <a:lnTo>
                  <a:pt x="4203926" y="8815"/>
                </a:lnTo>
                <a:lnTo>
                  <a:pt x="4201533" y="4407"/>
                </a:lnTo>
                <a:close/>
              </a:path>
              <a:path w="5285105" h="1402079">
                <a:moveTo>
                  <a:pt x="4240587" y="5172"/>
                </a:moveTo>
                <a:lnTo>
                  <a:pt x="4203926" y="8815"/>
                </a:lnTo>
                <a:lnTo>
                  <a:pt x="4240291" y="8815"/>
                </a:lnTo>
                <a:lnTo>
                  <a:pt x="4240587" y="5172"/>
                </a:lnTo>
                <a:close/>
              </a:path>
              <a:path w="5285105" h="1402079">
                <a:moveTo>
                  <a:pt x="4565277" y="4407"/>
                </a:moveTo>
                <a:lnTo>
                  <a:pt x="4278297" y="4407"/>
                </a:lnTo>
                <a:lnTo>
                  <a:pt x="4265597" y="8815"/>
                </a:lnTo>
                <a:lnTo>
                  <a:pt x="4541350" y="8815"/>
                </a:lnTo>
                <a:lnTo>
                  <a:pt x="4565277" y="4407"/>
                </a:lnTo>
                <a:close/>
              </a:path>
              <a:path w="5285105" h="1402079">
                <a:moveTo>
                  <a:pt x="4248284" y="4407"/>
                </a:moveTo>
                <a:lnTo>
                  <a:pt x="4240649" y="4407"/>
                </a:lnTo>
                <a:lnTo>
                  <a:pt x="4240587" y="5172"/>
                </a:lnTo>
                <a:lnTo>
                  <a:pt x="4248284" y="4407"/>
                </a:lnTo>
                <a:close/>
              </a:path>
              <a:path w="5285105" h="1402079">
                <a:moveTo>
                  <a:pt x="583041" y="0"/>
                </a:moveTo>
                <a:lnTo>
                  <a:pt x="549519" y="0"/>
                </a:lnTo>
                <a:lnTo>
                  <a:pt x="532701" y="4407"/>
                </a:lnTo>
                <a:lnTo>
                  <a:pt x="581594" y="4407"/>
                </a:lnTo>
                <a:lnTo>
                  <a:pt x="583041" y="0"/>
                </a:lnTo>
                <a:close/>
              </a:path>
              <a:path w="5285105" h="1402079">
                <a:moveTo>
                  <a:pt x="3394533" y="0"/>
                </a:moveTo>
                <a:lnTo>
                  <a:pt x="2883486" y="0"/>
                </a:lnTo>
                <a:lnTo>
                  <a:pt x="2871133" y="4407"/>
                </a:lnTo>
                <a:lnTo>
                  <a:pt x="3420173" y="4407"/>
                </a:lnTo>
                <a:lnTo>
                  <a:pt x="3394533" y="0"/>
                </a:lnTo>
                <a:close/>
              </a:path>
              <a:path w="5285105" h="1402079">
                <a:moveTo>
                  <a:pt x="4117501" y="0"/>
                </a:moveTo>
                <a:lnTo>
                  <a:pt x="3964225" y="0"/>
                </a:lnTo>
                <a:lnTo>
                  <a:pt x="3955573" y="4407"/>
                </a:lnTo>
                <a:lnTo>
                  <a:pt x="4129737" y="4407"/>
                </a:lnTo>
                <a:lnTo>
                  <a:pt x="4117501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8" y="0"/>
                </a:lnTo>
                <a:lnTo>
                  <a:pt x="4361597" y="4407"/>
                </a:lnTo>
                <a:lnTo>
                  <a:pt x="4453836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7" y="1003"/>
                </a:moveTo>
                <a:lnTo>
                  <a:pt x="4640387" y="4407"/>
                </a:lnTo>
                <a:lnTo>
                  <a:pt x="4652284" y="4407"/>
                </a:lnTo>
                <a:lnTo>
                  <a:pt x="4640057" y="1003"/>
                </a:lnTo>
                <a:close/>
              </a:path>
              <a:path w="5285105" h="1402079">
                <a:moveTo>
                  <a:pt x="4639959" y="0"/>
                </a:moveTo>
                <a:lnTo>
                  <a:pt x="4636450" y="0"/>
                </a:lnTo>
                <a:lnTo>
                  <a:pt x="4640057" y="1003"/>
                </a:lnTo>
                <a:lnTo>
                  <a:pt x="4639959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848738" y="5646285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6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147802" y="7006672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3418586" y="564763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4949567" y="5627022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1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5397289" y="563897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5041650" y="5633725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5116690" y="5634048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4665307" y="562787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5037993" y="5638311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4804313" y="5637927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4872170" y="563751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4941999" y="5639768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4170581" y="5638186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4378119" y="5643126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4193421" y="5645067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3355272" y="5636073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2572683" y="5649775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3999" y="0"/>
                </a:lnTo>
              </a:path>
            </a:pathLst>
          </a:custGeom>
          <a:ln w="3501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2624125" y="5647554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5671562" y="7029953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5757006" y="702787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473661" y="625004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470593" y="6827648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6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742183" y="7003118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5804932" y="1026265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90" y="0"/>
                </a:lnTo>
              </a:path>
            </a:pathLst>
          </a:custGeom>
          <a:ln w="19296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5799662" y="991181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51" y="0"/>
                </a:lnTo>
              </a:path>
            </a:pathLst>
          </a:custGeom>
          <a:ln w="4823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5800732" y="9624122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3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5806699" y="9456290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6"/>
                </a:moveTo>
                <a:lnTo>
                  <a:pt x="901" y="39706"/>
                </a:lnTo>
                <a:lnTo>
                  <a:pt x="901" y="0"/>
                </a:lnTo>
                <a:lnTo>
                  <a:pt x="0" y="0"/>
                </a:lnTo>
                <a:lnTo>
                  <a:pt x="0" y="39706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5807526" y="9487026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5807961" y="932223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5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5804529" y="931402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5803462" y="93483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5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5804547" y="9398089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0"/>
                </a:moveTo>
                <a:lnTo>
                  <a:pt x="0" y="68686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5797250" y="9608497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805814" y="9076170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5804663" y="9049348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08"/>
                </a:moveTo>
                <a:lnTo>
                  <a:pt x="1150" y="47108"/>
                </a:lnTo>
                <a:lnTo>
                  <a:pt x="1150" y="0"/>
                </a:lnTo>
                <a:lnTo>
                  <a:pt x="0" y="0"/>
                </a:lnTo>
                <a:lnTo>
                  <a:pt x="0" y="47108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5802225" y="9280600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5781370" y="8879302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90">
                <a:moveTo>
                  <a:pt x="27104" y="163"/>
                </a:moveTo>
                <a:lnTo>
                  <a:pt x="26936" y="163"/>
                </a:lnTo>
                <a:lnTo>
                  <a:pt x="27165" y="11147"/>
                </a:lnTo>
                <a:lnTo>
                  <a:pt x="27767" y="30000"/>
                </a:lnTo>
                <a:lnTo>
                  <a:pt x="27844" y="31974"/>
                </a:lnTo>
                <a:lnTo>
                  <a:pt x="28717" y="46935"/>
                </a:lnTo>
                <a:lnTo>
                  <a:pt x="27906" y="30000"/>
                </a:lnTo>
                <a:lnTo>
                  <a:pt x="27104" y="163"/>
                </a:lnTo>
                <a:close/>
              </a:path>
              <a:path w="29210" h="46990">
                <a:moveTo>
                  <a:pt x="27099" y="0"/>
                </a:moveTo>
                <a:lnTo>
                  <a:pt x="0" y="722"/>
                </a:lnTo>
                <a:lnTo>
                  <a:pt x="26936" y="163"/>
                </a:lnTo>
                <a:lnTo>
                  <a:pt x="27104" y="163"/>
                </a:lnTo>
                <a:lnTo>
                  <a:pt x="27099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5593964" y="887817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8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5548925" y="887966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5804996" y="8950957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5804963" y="8911929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5"/>
                </a:moveTo>
                <a:lnTo>
                  <a:pt x="165" y="39675"/>
                </a:lnTo>
                <a:lnTo>
                  <a:pt x="165" y="0"/>
                </a:lnTo>
                <a:lnTo>
                  <a:pt x="0" y="0"/>
                </a:lnTo>
                <a:lnTo>
                  <a:pt x="0" y="39675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5804749" y="8971755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50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5798983" y="9119814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4"/>
                </a:moveTo>
                <a:lnTo>
                  <a:pt x="3756" y="52654"/>
                </a:lnTo>
                <a:lnTo>
                  <a:pt x="3756" y="0"/>
                </a:lnTo>
                <a:lnTo>
                  <a:pt x="0" y="0"/>
                </a:lnTo>
                <a:lnTo>
                  <a:pt x="0" y="52654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5802200" y="8996998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5" y="53516"/>
                </a:lnTo>
                <a:lnTo>
                  <a:pt x="1745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5802034" y="898479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5571604" y="888286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5735437" y="888275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9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5300762" y="888325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5646484" y="888383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5475874" y="888148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5724395" y="888193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5702592" y="8882690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5166967" y="8889450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20" y="0"/>
                </a:lnTo>
              </a:path>
            </a:pathLst>
          </a:custGeom>
          <a:ln w="1143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5306016" y="8882491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5419058" y="8885039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96" y="0"/>
                </a:lnTo>
              </a:path>
            </a:pathLst>
          </a:custGeom>
          <a:ln w="553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5794867" y="9085944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4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5798010" y="9004596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30"/>
                </a:lnTo>
              </a:path>
            </a:pathLst>
          </a:custGeom>
          <a:ln w="505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5648656" y="8889338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5255979" y="8881543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5163962" y="8881502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6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470323" y="10047850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469582" y="9867182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116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2564222" y="8881147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883013" y="889365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6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813671" y="890128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1151606" y="1025963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2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4057196" y="888283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450029" y="997921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3962992" y="8881756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4525859" y="10262278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5470655" y="102815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4769020" y="888147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4867502" y="8889288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03" y="0"/>
                </a:moveTo>
                <a:lnTo>
                  <a:pt x="4125" y="31"/>
                </a:lnTo>
                <a:lnTo>
                  <a:pt x="559" y="300"/>
                </a:lnTo>
                <a:lnTo>
                  <a:pt x="0" y="745"/>
                </a:lnTo>
                <a:lnTo>
                  <a:pt x="1820" y="282"/>
                </a:lnTo>
                <a:lnTo>
                  <a:pt x="4803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3741322" y="8894015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5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4797753" y="888143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6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4750312" y="8881640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2718600" y="10267200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2057770" y="890235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979270" y="8900307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447605" y="8882011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5" y="1397299"/>
                </a:moveTo>
                <a:lnTo>
                  <a:pt x="30493" y="1397299"/>
                </a:lnTo>
                <a:lnTo>
                  <a:pt x="43157" y="1401707"/>
                </a:lnTo>
                <a:lnTo>
                  <a:pt x="55624" y="1401707"/>
                </a:lnTo>
                <a:lnTo>
                  <a:pt x="106945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6" y="1397299"/>
                </a:lnTo>
                <a:lnTo>
                  <a:pt x="142646" y="1401707"/>
                </a:lnTo>
                <a:lnTo>
                  <a:pt x="411516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2" y="1397299"/>
                </a:moveTo>
                <a:lnTo>
                  <a:pt x="419433" y="1397299"/>
                </a:lnTo>
                <a:lnTo>
                  <a:pt x="430208" y="1401707"/>
                </a:lnTo>
                <a:lnTo>
                  <a:pt x="612426" y="1401707"/>
                </a:lnTo>
                <a:lnTo>
                  <a:pt x="625452" y="1397299"/>
                </a:lnTo>
                <a:close/>
              </a:path>
              <a:path w="5285105" h="1402079">
                <a:moveTo>
                  <a:pt x="1408961" y="1397299"/>
                </a:moveTo>
                <a:lnTo>
                  <a:pt x="655243" y="1397299"/>
                </a:lnTo>
                <a:lnTo>
                  <a:pt x="669847" y="1401707"/>
                </a:lnTo>
                <a:lnTo>
                  <a:pt x="1320627" y="1401707"/>
                </a:lnTo>
                <a:lnTo>
                  <a:pt x="1408961" y="1397299"/>
                </a:lnTo>
                <a:close/>
              </a:path>
              <a:path w="5285105" h="1402079">
                <a:moveTo>
                  <a:pt x="2200662" y="1397299"/>
                </a:moveTo>
                <a:lnTo>
                  <a:pt x="1557807" y="1397299"/>
                </a:lnTo>
                <a:lnTo>
                  <a:pt x="1565529" y="1401707"/>
                </a:lnTo>
                <a:lnTo>
                  <a:pt x="2224927" y="1401707"/>
                </a:lnTo>
                <a:lnTo>
                  <a:pt x="2200662" y="1397299"/>
                </a:lnTo>
                <a:close/>
              </a:path>
              <a:path w="5285105" h="1402079">
                <a:moveTo>
                  <a:pt x="2639197" y="1397299"/>
                </a:moveTo>
                <a:lnTo>
                  <a:pt x="2200662" y="1397299"/>
                </a:lnTo>
                <a:lnTo>
                  <a:pt x="2274137" y="1401707"/>
                </a:lnTo>
                <a:lnTo>
                  <a:pt x="2636430" y="1401707"/>
                </a:lnTo>
                <a:lnTo>
                  <a:pt x="2639197" y="1397299"/>
                </a:lnTo>
                <a:close/>
              </a:path>
              <a:path w="5285105" h="1402079">
                <a:moveTo>
                  <a:pt x="3053734" y="1397299"/>
                </a:moveTo>
                <a:lnTo>
                  <a:pt x="2665480" y="1397299"/>
                </a:lnTo>
                <a:lnTo>
                  <a:pt x="2684007" y="1401707"/>
                </a:lnTo>
                <a:lnTo>
                  <a:pt x="3041766" y="1401707"/>
                </a:lnTo>
                <a:lnTo>
                  <a:pt x="3053734" y="1397299"/>
                </a:lnTo>
                <a:close/>
              </a:path>
              <a:path w="5285105" h="1402079">
                <a:moveTo>
                  <a:pt x="3499453" y="1397299"/>
                </a:moveTo>
                <a:lnTo>
                  <a:pt x="3239761" y="1397299"/>
                </a:lnTo>
                <a:lnTo>
                  <a:pt x="3252004" y="1401707"/>
                </a:lnTo>
                <a:lnTo>
                  <a:pt x="3500364" y="1401707"/>
                </a:lnTo>
                <a:lnTo>
                  <a:pt x="3499453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4" y="1397299"/>
                </a:lnTo>
                <a:lnTo>
                  <a:pt x="3511855" y="1401707"/>
                </a:lnTo>
                <a:lnTo>
                  <a:pt x="5277202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6" y="877169"/>
                </a:moveTo>
                <a:lnTo>
                  <a:pt x="4182" y="877169"/>
                </a:lnTo>
                <a:lnTo>
                  <a:pt x="4802" y="885984"/>
                </a:lnTo>
                <a:lnTo>
                  <a:pt x="4832" y="890392"/>
                </a:lnTo>
                <a:lnTo>
                  <a:pt x="4624" y="938879"/>
                </a:lnTo>
                <a:lnTo>
                  <a:pt x="4174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5" y="1049076"/>
                </a:lnTo>
                <a:lnTo>
                  <a:pt x="3156" y="1062300"/>
                </a:lnTo>
                <a:lnTo>
                  <a:pt x="3320" y="1071116"/>
                </a:lnTo>
                <a:lnTo>
                  <a:pt x="3615" y="1084339"/>
                </a:lnTo>
                <a:lnTo>
                  <a:pt x="4060" y="1093155"/>
                </a:lnTo>
                <a:lnTo>
                  <a:pt x="4173" y="1106379"/>
                </a:lnTo>
                <a:lnTo>
                  <a:pt x="3873" y="1110787"/>
                </a:lnTo>
                <a:lnTo>
                  <a:pt x="3586" y="1110787"/>
                </a:lnTo>
                <a:lnTo>
                  <a:pt x="3800" y="1119602"/>
                </a:lnTo>
                <a:lnTo>
                  <a:pt x="4213" y="1146050"/>
                </a:lnTo>
                <a:lnTo>
                  <a:pt x="4636" y="1176905"/>
                </a:lnTo>
                <a:lnTo>
                  <a:pt x="4864" y="1190129"/>
                </a:lnTo>
                <a:lnTo>
                  <a:pt x="5667" y="1234207"/>
                </a:lnTo>
                <a:lnTo>
                  <a:pt x="6751" y="1265063"/>
                </a:lnTo>
                <a:lnTo>
                  <a:pt x="5955" y="1278286"/>
                </a:lnTo>
                <a:lnTo>
                  <a:pt x="5329" y="1287102"/>
                </a:lnTo>
                <a:lnTo>
                  <a:pt x="4873" y="1300326"/>
                </a:lnTo>
                <a:lnTo>
                  <a:pt x="4586" y="1317957"/>
                </a:lnTo>
                <a:lnTo>
                  <a:pt x="4484" y="1331181"/>
                </a:lnTo>
                <a:lnTo>
                  <a:pt x="4504" y="1348812"/>
                </a:lnTo>
                <a:lnTo>
                  <a:pt x="4784" y="1384075"/>
                </a:lnTo>
                <a:lnTo>
                  <a:pt x="4879" y="1392891"/>
                </a:lnTo>
                <a:lnTo>
                  <a:pt x="17708" y="1397299"/>
                </a:lnTo>
                <a:lnTo>
                  <a:pt x="1384577" y="1397299"/>
                </a:lnTo>
                <a:lnTo>
                  <a:pt x="1387414" y="1392891"/>
                </a:lnTo>
                <a:lnTo>
                  <a:pt x="5196106" y="1392891"/>
                </a:lnTo>
                <a:lnTo>
                  <a:pt x="5188983" y="1388483"/>
                </a:lnTo>
                <a:lnTo>
                  <a:pt x="1268156" y="1388483"/>
                </a:lnTo>
                <a:lnTo>
                  <a:pt x="1258433" y="1384075"/>
                </a:lnTo>
                <a:lnTo>
                  <a:pt x="182983" y="1384075"/>
                </a:lnTo>
                <a:lnTo>
                  <a:pt x="127333" y="1379668"/>
                </a:lnTo>
                <a:lnTo>
                  <a:pt x="25516" y="1379668"/>
                </a:lnTo>
                <a:lnTo>
                  <a:pt x="25145" y="1375260"/>
                </a:lnTo>
                <a:lnTo>
                  <a:pt x="24987" y="1370852"/>
                </a:lnTo>
                <a:lnTo>
                  <a:pt x="24802" y="1366444"/>
                </a:lnTo>
                <a:lnTo>
                  <a:pt x="24118" y="1353220"/>
                </a:lnTo>
                <a:lnTo>
                  <a:pt x="23501" y="1348812"/>
                </a:lnTo>
                <a:lnTo>
                  <a:pt x="22664" y="1348812"/>
                </a:lnTo>
                <a:lnTo>
                  <a:pt x="23920" y="1309141"/>
                </a:lnTo>
                <a:lnTo>
                  <a:pt x="24816" y="1309141"/>
                </a:lnTo>
                <a:lnTo>
                  <a:pt x="24798" y="1300326"/>
                </a:lnTo>
                <a:lnTo>
                  <a:pt x="24597" y="1291510"/>
                </a:lnTo>
                <a:lnTo>
                  <a:pt x="24249" y="1282694"/>
                </a:lnTo>
                <a:lnTo>
                  <a:pt x="23792" y="1278286"/>
                </a:lnTo>
                <a:lnTo>
                  <a:pt x="23263" y="1269470"/>
                </a:lnTo>
                <a:lnTo>
                  <a:pt x="20823" y="1225392"/>
                </a:lnTo>
                <a:lnTo>
                  <a:pt x="20634" y="1194536"/>
                </a:lnTo>
                <a:lnTo>
                  <a:pt x="20892" y="1176905"/>
                </a:lnTo>
                <a:lnTo>
                  <a:pt x="21190" y="1163681"/>
                </a:lnTo>
                <a:lnTo>
                  <a:pt x="21516" y="1154865"/>
                </a:lnTo>
                <a:lnTo>
                  <a:pt x="22211" y="1146050"/>
                </a:lnTo>
                <a:lnTo>
                  <a:pt x="22467" y="1146050"/>
                </a:lnTo>
                <a:lnTo>
                  <a:pt x="21236" y="1084339"/>
                </a:lnTo>
                <a:lnTo>
                  <a:pt x="21496" y="1075523"/>
                </a:lnTo>
                <a:lnTo>
                  <a:pt x="21914" y="1071116"/>
                </a:lnTo>
                <a:lnTo>
                  <a:pt x="22200" y="1071116"/>
                </a:lnTo>
                <a:lnTo>
                  <a:pt x="21800" y="982958"/>
                </a:lnTo>
                <a:lnTo>
                  <a:pt x="21976" y="982958"/>
                </a:lnTo>
                <a:lnTo>
                  <a:pt x="21405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3" y="916840"/>
                </a:lnTo>
                <a:lnTo>
                  <a:pt x="19383" y="908024"/>
                </a:lnTo>
                <a:lnTo>
                  <a:pt x="19962" y="908024"/>
                </a:lnTo>
                <a:lnTo>
                  <a:pt x="19286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3" y="1392891"/>
                </a:lnTo>
                <a:lnTo>
                  <a:pt x="1454782" y="1397299"/>
                </a:lnTo>
                <a:lnTo>
                  <a:pt x="5251233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42" y="1384075"/>
                </a:moveTo>
                <a:lnTo>
                  <a:pt x="1286120" y="1384075"/>
                </a:lnTo>
                <a:lnTo>
                  <a:pt x="1268156" y="1388483"/>
                </a:lnTo>
                <a:lnTo>
                  <a:pt x="1451991" y="1388483"/>
                </a:lnTo>
                <a:lnTo>
                  <a:pt x="1498142" y="1384075"/>
                </a:lnTo>
                <a:close/>
              </a:path>
              <a:path w="5285105" h="1402079">
                <a:moveTo>
                  <a:pt x="2204825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2" y="1388483"/>
                </a:lnTo>
                <a:lnTo>
                  <a:pt x="2204825" y="1384075"/>
                </a:lnTo>
                <a:close/>
              </a:path>
              <a:path w="5285105" h="1402079">
                <a:moveTo>
                  <a:pt x="2572836" y="1384075"/>
                </a:moveTo>
                <a:lnTo>
                  <a:pt x="2329266" y="1384075"/>
                </a:lnTo>
                <a:lnTo>
                  <a:pt x="2321689" y="1388483"/>
                </a:lnTo>
                <a:lnTo>
                  <a:pt x="2586176" y="1388483"/>
                </a:lnTo>
                <a:lnTo>
                  <a:pt x="2572836" y="1384075"/>
                </a:lnTo>
                <a:close/>
              </a:path>
              <a:path w="5285105" h="1402079">
                <a:moveTo>
                  <a:pt x="2926556" y="1384075"/>
                </a:moveTo>
                <a:lnTo>
                  <a:pt x="2670167" y="1384075"/>
                </a:lnTo>
                <a:lnTo>
                  <a:pt x="2673567" y="1388483"/>
                </a:lnTo>
                <a:lnTo>
                  <a:pt x="2920939" y="1388483"/>
                </a:lnTo>
                <a:lnTo>
                  <a:pt x="2926556" y="1384075"/>
                </a:lnTo>
                <a:close/>
              </a:path>
              <a:path w="5285105" h="1402079">
                <a:moveTo>
                  <a:pt x="3195239" y="1384075"/>
                </a:moveTo>
                <a:lnTo>
                  <a:pt x="3083885" y="1384075"/>
                </a:lnTo>
                <a:lnTo>
                  <a:pt x="3074914" y="1388483"/>
                </a:lnTo>
                <a:lnTo>
                  <a:pt x="3199789" y="1388483"/>
                </a:lnTo>
                <a:lnTo>
                  <a:pt x="3195239" y="1384075"/>
                </a:lnTo>
                <a:close/>
              </a:path>
              <a:path w="5285105" h="1402079">
                <a:moveTo>
                  <a:pt x="3370510" y="1384075"/>
                </a:moveTo>
                <a:lnTo>
                  <a:pt x="3274845" y="1384075"/>
                </a:lnTo>
                <a:lnTo>
                  <a:pt x="3263280" y="1388483"/>
                </a:lnTo>
                <a:lnTo>
                  <a:pt x="3378680" y="1388483"/>
                </a:lnTo>
                <a:lnTo>
                  <a:pt x="3370510" y="1384075"/>
                </a:lnTo>
                <a:close/>
              </a:path>
              <a:path w="5285105" h="1402079">
                <a:moveTo>
                  <a:pt x="4418351" y="1384075"/>
                </a:moveTo>
                <a:lnTo>
                  <a:pt x="3486622" y="1384075"/>
                </a:lnTo>
                <a:lnTo>
                  <a:pt x="3497977" y="1388483"/>
                </a:lnTo>
                <a:lnTo>
                  <a:pt x="4432937" y="1388483"/>
                </a:lnTo>
                <a:lnTo>
                  <a:pt x="4418351" y="1384075"/>
                </a:lnTo>
                <a:close/>
              </a:path>
              <a:path w="5285105" h="1402079">
                <a:moveTo>
                  <a:pt x="4837071" y="1384075"/>
                </a:moveTo>
                <a:lnTo>
                  <a:pt x="4458209" y="1384075"/>
                </a:lnTo>
                <a:lnTo>
                  <a:pt x="4463634" y="1388483"/>
                </a:lnTo>
                <a:lnTo>
                  <a:pt x="4842661" y="1388483"/>
                </a:lnTo>
                <a:lnTo>
                  <a:pt x="4837071" y="1384075"/>
                </a:lnTo>
                <a:close/>
              </a:path>
              <a:path w="5285105" h="1402079">
                <a:moveTo>
                  <a:pt x="4936602" y="1384075"/>
                </a:moveTo>
                <a:lnTo>
                  <a:pt x="4931464" y="1384075"/>
                </a:lnTo>
                <a:lnTo>
                  <a:pt x="4921801" y="1388483"/>
                </a:lnTo>
                <a:lnTo>
                  <a:pt x="4932287" y="1388483"/>
                </a:lnTo>
                <a:lnTo>
                  <a:pt x="4936602" y="1384075"/>
                </a:lnTo>
                <a:close/>
              </a:path>
              <a:path w="5285105" h="1402079">
                <a:moveTo>
                  <a:pt x="5028585" y="1384075"/>
                </a:moveTo>
                <a:lnTo>
                  <a:pt x="4971650" y="1384075"/>
                </a:lnTo>
                <a:lnTo>
                  <a:pt x="4957136" y="1388483"/>
                </a:lnTo>
                <a:lnTo>
                  <a:pt x="5042393" y="1388483"/>
                </a:lnTo>
                <a:lnTo>
                  <a:pt x="5028585" y="1384075"/>
                </a:lnTo>
                <a:close/>
              </a:path>
              <a:path w="5285105" h="1402079">
                <a:moveTo>
                  <a:pt x="308239" y="1379668"/>
                </a:moveTo>
                <a:lnTo>
                  <a:pt x="271623" y="1379668"/>
                </a:lnTo>
                <a:lnTo>
                  <a:pt x="260522" y="1384075"/>
                </a:lnTo>
                <a:lnTo>
                  <a:pt x="308146" y="1384075"/>
                </a:lnTo>
                <a:lnTo>
                  <a:pt x="308239" y="1379668"/>
                </a:lnTo>
                <a:close/>
              </a:path>
              <a:path w="5285105" h="1402079">
                <a:moveTo>
                  <a:pt x="656581" y="1379668"/>
                </a:moveTo>
                <a:lnTo>
                  <a:pt x="401449" y="1379668"/>
                </a:lnTo>
                <a:lnTo>
                  <a:pt x="402825" y="1384075"/>
                </a:lnTo>
                <a:lnTo>
                  <a:pt x="669516" y="1384075"/>
                </a:lnTo>
                <a:lnTo>
                  <a:pt x="656581" y="1379668"/>
                </a:lnTo>
                <a:close/>
              </a:path>
              <a:path w="5285105" h="1402079">
                <a:moveTo>
                  <a:pt x="1037274" y="1379668"/>
                </a:moveTo>
                <a:lnTo>
                  <a:pt x="696163" y="1379668"/>
                </a:lnTo>
                <a:lnTo>
                  <a:pt x="682715" y="1384075"/>
                </a:lnTo>
                <a:lnTo>
                  <a:pt x="1026500" y="1384075"/>
                </a:lnTo>
                <a:lnTo>
                  <a:pt x="1037274" y="1379668"/>
                </a:lnTo>
                <a:close/>
              </a:path>
              <a:path w="5285105" h="1402079">
                <a:moveTo>
                  <a:pt x="1268450" y="1379668"/>
                </a:moveTo>
                <a:lnTo>
                  <a:pt x="1180011" y="1379668"/>
                </a:lnTo>
                <a:lnTo>
                  <a:pt x="1186522" y="1384075"/>
                </a:lnTo>
                <a:lnTo>
                  <a:pt x="1280331" y="1384075"/>
                </a:lnTo>
                <a:lnTo>
                  <a:pt x="1268450" y="1379668"/>
                </a:lnTo>
                <a:close/>
              </a:path>
              <a:path w="5285105" h="1402079">
                <a:moveTo>
                  <a:pt x="1743577" y="1379668"/>
                </a:moveTo>
                <a:lnTo>
                  <a:pt x="1678678" y="1379668"/>
                </a:lnTo>
                <a:lnTo>
                  <a:pt x="1681097" y="1384075"/>
                </a:lnTo>
                <a:lnTo>
                  <a:pt x="1756400" y="1384075"/>
                </a:lnTo>
                <a:lnTo>
                  <a:pt x="1743577" y="1379668"/>
                </a:lnTo>
                <a:close/>
              </a:path>
              <a:path w="5285105" h="1402079">
                <a:moveTo>
                  <a:pt x="1859685" y="1379668"/>
                </a:moveTo>
                <a:lnTo>
                  <a:pt x="1812066" y="1379668"/>
                </a:lnTo>
                <a:lnTo>
                  <a:pt x="1818500" y="1384075"/>
                </a:lnTo>
                <a:lnTo>
                  <a:pt x="1868839" y="1384075"/>
                </a:lnTo>
                <a:lnTo>
                  <a:pt x="1859685" y="1379668"/>
                </a:lnTo>
                <a:close/>
              </a:path>
              <a:path w="5285105" h="1402079">
                <a:moveTo>
                  <a:pt x="1996485" y="1379668"/>
                </a:moveTo>
                <a:lnTo>
                  <a:pt x="1990542" y="1379668"/>
                </a:lnTo>
                <a:lnTo>
                  <a:pt x="1993175" y="1384075"/>
                </a:lnTo>
                <a:lnTo>
                  <a:pt x="2021604" y="1384075"/>
                </a:lnTo>
                <a:lnTo>
                  <a:pt x="1996485" y="1379668"/>
                </a:lnTo>
                <a:close/>
              </a:path>
              <a:path w="5285105" h="1402079">
                <a:moveTo>
                  <a:pt x="4030341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6" y="1384075"/>
                </a:lnTo>
                <a:lnTo>
                  <a:pt x="4030341" y="1379668"/>
                </a:lnTo>
                <a:close/>
              </a:path>
              <a:path w="5285105" h="1402079">
                <a:moveTo>
                  <a:pt x="209102" y="1375260"/>
                </a:moveTo>
                <a:lnTo>
                  <a:pt x="188396" y="1375260"/>
                </a:lnTo>
                <a:lnTo>
                  <a:pt x="179243" y="1379668"/>
                </a:lnTo>
                <a:lnTo>
                  <a:pt x="212295" y="1379668"/>
                </a:lnTo>
                <a:lnTo>
                  <a:pt x="209102" y="1375260"/>
                </a:lnTo>
                <a:close/>
              </a:path>
              <a:path w="5285105" h="1402079">
                <a:moveTo>
                  <a:pt x="24816" y="1309141"/>
                </a:moveTo>
                <a:lnTo>
                  <a:pt x="23920" y="1309141"/>
                </a:lnTo>
                <a:lnTo>
                  <a:pt x="23863" y="1322365"/>
                </a:lnTo>
                <a:lnTo>
                  <a:pt x="24215" y="1322365"/>
                </a:lnTo>
                <a:lnTo>
                  <a:pt x="24154" y="1335589"/>
                </a:lnTo>
                <a:lnTo>
                  <a:pt x="24614" y="1317957"/>
                </a:lnTo>
                <a:lnTo>
                  <a:pt x="24816" y="1309141"/>
                </a:lnTo>
                <a:close/>
              </a:path>
              <a:path w="5285105" h="1402079">
                <a:moveTo>
                  <a:pt x="22467" y="1146050"/>
                </a:moveTo>
                <a:lnTo>
                  <a:pt x="22211" y="1146050"/>
                </a:lnTo>
                <a:lnTo>
                  <a:pt x="22555" y="1150458"/>
                </a:lnTo>
                <a:lnTo>
                  <a:pt x="22467" y="1146050"/>
                </a:lnTo>
                <a:close/>
              </a:path>
              <a:path w="5285105" h="1402079">
                <a:moveTo>
                  <a:pt x="22200" y="1071116"/>
                </a:moveTo>
                <a:lnTo>
                  <a:pt x="21914" y="1071116"/>
                </a:lnTo>
                <a:lnTo>
                  <a:pt x="22239" y="1079931"/>
                </a:lnTo>
                <a:lnTo>
                  <a:pt x="22200" y="1071116"/>
                </a:lnTo>
                <a:close/>
              </a:path>
              <a:path w="5285105" h="1402079">
                <a:moveTo>
                  <a:pt x="23277" y="855129"/>
                </a:moveTo>
                <a:lnTo>
                  <a:pt x="19892" y="855129"/>
                </a:lnTo>
                <a:lnTo>
                  <a:pt x="20351" y="859537"/>
                </a:lnTo>
                <a:lnTo>
                  <a:pt x="20767" y="863945"/>
                </a:lnTo>
                <a:lnTo>
                  <a:pt x="21701" y="908024"/>
                </a:lnTo>
                <a:lnTo>
                  <a:pt x="21743" y="925655"/>
                </a:lnTo>
                <a:lnTo>
                  <a:pt x="22800" y="916840"/>
                </a:lnTo>
                <a:lnTo>
                  <a:pt x="23517" y="903616"/>
                </a:lnTo>
                <a:lnTo>
                  <a:pt x="23942" y="899208"/>
                </a:lnTo>
                <a:lnTo>
                  <a:pt x="24126" y="890392"/>
                </a:lnTo>
                <a:lnTo>
                  <a:pt x="24116" y="881577"/>
                </a:lnTo>
                <a:lnTo>
                  <a:pt x="23963" y="877169"/>
                </a:lnTo>
                <a:lnTo>
                  <a:pt x="23715" y="868353"/>
                </a:lnTo>
                <a:lnTo>
                  <a:pt x="23277" y="855129"/>
                </a:lnTo>
                <a:close/>
              </a:path>
              <a:path w="5285105" h="1402079">
                <a:moveTo>
                  <a:pt x="19962" y="908024"/>
                </a:moveTo>
                <a:lnTo>
                  <a:pt x="19700" y="908024"/>
                </a:lnTo>
                <a:lnTo>
                  <a:pt x="19828" y="916840"/>
                </a:lnTo>
                <a:lnTo>
                  <a:pt x="19996" y="921248"/>
                </a:lnTo>
                <a:lnTo>
                  <a:pt x="20252" y="921248"/>
                </a:lnTo>
                <a:lnTo>
                  <a:pt x="19962" y="908024"/>
                </a:lnTo>
                <a:close/>
              </a:path>
              <a:path w="5285105" h="1402079">
                <a:moveTo>
                  <a:pt x="748" y="550985"/>
                </a:moveTo>
                <a:lnTo>
                  <a:pt x="168" y="573025"/>
                </a:lnTo>
                <a:lnTo>
                  <a:pt x="37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5" y="599472"/>
                </a:lnTo>
                <a:lnTo>
                  <a:pt x="349" y="599472"/>
                </a:lnTo>
                <a:lnTo>
                  <a:pt x="587" y="603880"/>
                </a:lnTo>
                <a:lnTo>
                  <a:pt x="2610" y="603880"/>
                </a:lnTo>
                <a:lnTo>
                  <a:pt x="2956" y="608288"/>
                </a:lnTo>
                <a:lnTo>
                  <a:pt x="3278" y="608288"/>
                </a:lnTo>
                <a:lnTo>
                  <a:pt x="3567" y="612696"/>
                </a:lnTo>
                <a:lnTo>
                  <a:pt x="3813" y="621511"/>
                </a:lnTo>
                <a:lnTo>
                  <a:pt x="4006" y="630327"/>
                </a:lnTo>
                <a:lnTo>
                  <a:pt x="4137" y="639143"/>
                </a:lnTo>
                <a:lnTo>
                  <a:pt x="3531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2" y="656774"/>
                </a:lnTo>
                <a:lnTo>
                  <a:pt x="55" y="665590"/>
                </a:lnTo>
                <a:lnTo>
                  <a:pt x="37" y="678814"/>
                </a:lnTo>
                <a:lnTo>
                  <a:pt x="64" y="683222"/>
                </a:lnTo>
                <a:lnTo>
                  <a:pt x="200" y="696445"/>
                </a:lnTo>
                <a:lnTo>
                  <a:pt x="403" y="705261"/>
                </a:lnTo>
                <a:lnTo>
                  <a:pt x="659" y="718485"/>
                </a:lnTo>
                <a:lnTo>
                  <a:pt x="952" y="731708"/>
                </a:lnTo>
                <a:lnTo>
                  <a:pt x="1590" y="762564"/>
                </a:lnTo>
                <a:lnTo>
                  <a:pt x="1904" y="775787"/>
                </a:lnTo>
                <a:lnTo>
                  <a:pt x="2195" y="789011"/>
                </a:lnTo>
                <a:lnTo>
                  <a:pt x="2447" y="806642"/>
                </a:lnTo>
                <a:lnTo>
                  <a:pt x="2646" y="819866"/>
                </a:lnTo>
                <a:lnTo>
                  <a:pt x="2777" y="833090"/>
                </a:lnTo>
                <a:lnTo>
                  <a:pt x="2806" y="855129"/>
                </a:lnTo>
                <a:lnTo>
                  <a:pt x="2771" y="863945"/>
                </a:lnTo>
                <a:lnTo>
                  <a:pt x="2605" y="877169"/>
                </a:lnTo>
                <a:lnTo>
                  <a:pt x="2309" y="885984"/>
                </a:lnTo>
                <a:lnTo>
                  <a:pt x="2905" y="881577"/>
                </a:lnTo>
                <a:lnTo>
                  <a:pt x="3540" y="877169"/>
                </a:lnTo>
                <a:lnTo>
                  <a:pt x="19286" y="877169"/>
                </a:lnTo>
                <a:lnTo>
                  <a:pt x="18899" y="859537"/>
                </a:lnTo>
                <a:lnTo>
                  <a:pt x="19404" y="855129"/>
                </a:lnTo>
                <a:lnTo>
                  <a:pt x="23277" y="855129"/>
                </a:lnTo>
                <a:lnTo>
                  <a:pt x="23131" y="850721"/>
                </a:lnTo>
                <a:lnTo>
                  <a:pt x="22894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89" y="789011"/>
                </a:lnTo>
                <a:lnTo>
                  <a:pt x="23082" y="784603"/>
                </a:lnTo>
                <a:lnTo>
                  <a:pt x="22871" y="784603"/>
                </a:lnTo>
                <a:lnTo>
                  <a:pt x="21463" y="775787"/>
                </a:lnTo>
                <a:lnTo>
                  <a:pt x="21055" y="766972"/>
                </a:lnTo>
                <a:lnTo>
                  <a:pt x="21284" y="753748"/>
                </a:lnTo>
                <a:lnTo>
                  <a:pt x="21790" y="736116"/>
                </a:lnTo>
                <a:lnTo>
                  <a:pt x="21897" y="731708"/>
                </a:lnTo>
                <a:lnTo>
                  <a:pt x="22224" y="731708"/>
                </a:lnTo>
                <a:lnTo>
                  <a:pt x="22256" y="727301"/>
                </a:lnTo>
                <a:lnTo>
                  <a:pt x="22300" y="718485"/>
                </a:lnTo>
                <a:lnTo>
                  <a:pt x="22332" y="705261"/>
                </a:lnTo>
                <a:lnTo>
                  <a:pt x="22260" y="692037"/>
                </a:lnTo>
                <a:lnTo>
                  <a:pt x="22077" y="678814"/>
                </a:lnTo>
                <a:lnTo>
                  <a:pt x="21758" y="665590"/>
                </a:lnTo>
                <a:lnTo>
                  <a:pt x="22378" y="656774"/>
                </a:lnTo>
                <a:lnTo>
                  <a:pt x="22768" y="647959"/>
                </a:lnTo>
                <a:lnTo>
                  <a:pt x="22976" y="639143"/>
                </a:lnTo>
                <a:lnTo>
                  <a:pt x="23022" y="630327"/>
                </a:lnTo>
                <a:lnTo>
                  <a:pt x="22983" y="599472"/>
                </a:lnTo>
                <a:lnTo>
                  <a:pt x="22883" y="577432"/>
                </a:lnTo>
                <a:lnTo>
                  <a:pt x="25701" y="577432"/>
                </a:lnTo>
                <a:lnTo>
                  <a:pt x="25590" y="573025"/>
                </a:lnTo>
                <a:lnTo>
                  <a:pt x="1490" y="573025"/>
                </a:lnTo>
                <a:lnTo>
                  <a:pt x="1194" y="568617"/>
                </a:lnTo>
                <a:lnTo>
                  <a:pt x="960" y="559801"/>
                </a:lnTo>
                <a:lnTo>
                  <a:pt x="748" y="550985"/>
                </a:lnTo>
                <a:close/>
              </a:path>
              <a:path w="5285105" h="1402079">
                <a:moveTo>
                  <a:pt x="26769" y="766972"/>
                </a:moveTo>
                <a:lnTo>
                  <a:pt x="23454" y="766972"/>
                </a:lnTo>
                <a:lnTo>
                  <a:pt x="24480" y="811050"/>
                </a:lnTo>
                <a:lnTo>
                  <a:pt x="25268" y="802235"/>
                </a:lnTo>
                <a:lnTo>
                  <a:pt x="25876" y="793419"/>
                </a:lnTo>
                <a:lnTo>
                  <a:pt x="26337" y="780195"/>
                </a:lnTo>
                <a:lnTo>
                  <a:pt x="26682" y="771379"/>
                </a:lnTo>
                <a:lnTo>
                  <a:pt x="26769" y="766972"/>
                </a:lnTo>
                <a:close/>
              </a:path>
              <a:path w="5285105" h="1402079">
                <a:moveTo>
                  <a:pt x="22224" y="731708"/>
                </a:moveTo>
                <a:lnTo>
                  <a:pt x="21897" y="731708"/>
                </a:lnTo>
                <a:lnTo>
                  <a:pt x="22270" y="744932"/>
                </a:lnTo>
                <a:lnTo>
                  <a:pt x="22691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2" y="784603"/>
                </a:lnTo>
                <a:lnTo>
                  <a:pt x="23454" y="766972"/>
                </a:lnTo>
                <a:lnTo>
                  <a:pt x="26769" y="766972"/>
                </a:lnTo>
                <a:lnTo>
                  <a:pt x="26943" y="758156"/>
                </a:lnTo>
                <a:lnTo>
                  <a:pt x="27151" y="749340"/>
                </a:lnTo>
                <a:lnTo>
                  <a:pt x="22992" y="749340"/>
                </a:lnTo>
                <a:lnTo>
                  <a:pt x="22549" y="744932"/>
                </a:lnTo>
                <a:lnTo>
                  <a:pt x="22162" y="740524"/>
                </a:lnTo>
                <a:lnTo>
                  <a:pt x="22224" y="731708"/>
                </a:lnTo>
                <a:close/>
              </a:path>
              <a:path w="5285105" h="1402079">
                <a:moveTo>
                  <a:pt x="28517" y="674406"/>
                </a:moveTo>
                <a:lnTo>
                  <a:pt x="28296" y="678814"/>
                </a:lnTo>
                <a:lnTo>
                  <a:pt x="27993" y="683222"/>
                </a:lnTo>
                <a:lnTo>
                  <a:pt x="26707" y="709669"/>
                </a:lnTo>
                <a:lnTo>
                  <a:pt x="26192" y="718485"/>
                </a:lnTo>
                <a:lnTo>
                  <a:pt x="25652" y="727301"/>
                </a:lnTo>
                <a:lnTo>
                  <a:pt x="24546" y="744932"/>
                </a:lnTo>
                <a:lnTo>
                  <a:pt x="24002" y="749340"/>
                </a:lnTo>
                <a:lnTo>
                  <a:pt x="27151" y="749340"/>
                </a:lnTo>
                <a:lnTo>
                  <a:pt x="27538" y="718485"/>
                </a:lnTo>
                <a:lnTo>
                  <a:pt x="27779" y="705261"/>
                </a:lnTo>
                <a:lnTo>
                  <a:pt x="28517" y="674406"/>
                </a:lnTo>
                <a:close/>
              </a:path>
              <a:path w="5285105" h="1402079">
                <a:moveTo>
                  <a:pt x="22895" y="423156"/>
                </a:moveTo>
                <a:lnTo>
                  <a:pt x="8404" y="423156"/>
                </a:lnTo>
                <a:lnTo>
                  <a:pt x="8609" y="431972"/>
                </a:lnTo>
                <a:lnTo>
                  <a:pt x="8478" y="445196"/>
                </a:lnTo>
                <a:lnTo>
                  <a:pt x="8069" y="458420"/>
                </a:lnTo>
                <a:lnTo>
                  <a:pt x="7441" y="471643"/>
                </a:lnTo>
                <a:lnTo>
                  <a:pt x="6654" y="484867"/>
                </a:lnTo>
                <a:lnTo>
                  <a:pt x="5766" y="498091"/>
                </a:lnTo>
                <a:lnTo>
                  <a:pt x="3926" y="528946"/>
                </a:lnTo>
                <a:lnTo>
                  <a:pt x="3091" y="542169"/>
                </a:lnTo>
                <a:lnTo>
                  <a:pt x="2391" y="550985"/>
                </a:lnTo>
                <a:lnTo>
                  <a:pt x="1887" y="564209"/>
                </a:lnTo>
                <a:lnTo>
                  <a:pt x="1490" y="573025"/>
                </a:lnTo>
                <a:lnTo>
                  <a:pt x="25590" y="573025"/>
                </a:lnTo>
                <a:lnTo>
                  <a:pt x="23532" y="528946"/>
                </a:lnTo>
                <a:lnTo>
                  <a:pt x="22896" y="520130"/>
                </a:lnTo>
                <a:lnTo>
                  <a:pt x="22262" y="506906"/>
                </a:lnTo>
                <a:lnTo>
                  <a:pt x="23027" y="467235"/>
                </a:lnTo>
                <a:lnTo>
                  <a:pt x="25512" y="440788"/>
                </a:lnTo>
                <a:lnTo>
                  <a:pt x="26445" y="431972"/>
                </a:lnTo>
                <a:lnTo>
                  <a:pt x="26450" y="427564"/>
                </a:lnTo>
                <a:lnTo>
                  <a:pt x="23117" y="427564"/>
                </a:lnTo>
                <a:lnTo>
                  <a:pt x="22895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40" y="264473"/>
                </a:lnTo>
                <a:lnTo>
                  <a:pt x="8920" y="268880"/>
                </a:lnTo>
                <a:lnTo>
                  <a:pt x="9404" y="277696"/>
                </a:lnTo>
                <a:lnTo>
                  <a:pt x="9633" y="282104"/>
                </a:lnTo>
                <a:lnTo>
                  <a:pt x="9648" y="295328"/>
                </a:lnTo>
                <a:lnTo>
                  <a:pt x="9489" y="304144"/>
                </a:lnTo>
                <a:lnTo>
                  <a:pt x="9198" y="317367"/>
                </a:lnTo>
                <a:lnTo>
                  <a:pt x="8817" y="330591"/>
                </a:lnTo>
                <a:lnTo>
                  <a:pt x="8385" y="348222"/>
                </a:lnTo>
                <a:lnTo>
                  <a:pt x="7945" y="361446"/>
                </a:lnTo>
                <a:lnTo>
                  <a:pt x="7538" y="379078"/>
                </a:lnTo>
                <a:lnTo>
                  <a:pt x="7204" y="392301"/>
                </a:lnTo>
                <a:lnTo>
                  <a:pt x="6985" y="409933"/>
                </a:lnTo>
                <a:lnTo>
                  <a:pt x="6922" y="427564"/>
                </a:lnTo>
                <a:lnTo>
                  <a:pt x="7056" y="440788"/>
                </a:lnTo>
                <a:lnTo>
                  <a:pt x="8404" y="423156"/>
                </a:lnTo>
                <a:lnTo>
                  <a:pt x="22895" y="423156"/>
                </a:lnTo>
                <a:lnTo>
                  <a:pt x="22706" y="414341"/>
                </a:lnTo>
                <a:lnTo>
                  <a:pt x="22556" y="405525"/>
                </a:lnTo>
                <a:lnTo>
                  <a:pt x="22452" y="392301"/>
                </a:lnTo>
                <a:lnTo>
                  <a:pt x="22630" y="379078"/>
                </a:lnTo>
                <a:lnTo>
                  <a:pt x="22757" y="365854"/>
                </a:lnTo>
                <a:lnTo>
                  <a:pt x="22836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2" y="409933"/>
                </a:lnTo>
                <a:lnTo>
                  <a:pt x="24829" y="418749"/>
                </a:lnTo>
                <a:lnTo>
                  <a:pt x="24528" y="423156"/>
                </a:lnTo>
                <a:lnTo>
                  <a:pt x="24226" y="423156"/>
                </a:lnTo>
                <a:lnTo>
                  <a:pt x="23928" y="427564"/>
                </a:lnTo>
                <a:lnTo>
                  <a:pt x="26450" y="427564"/>
                </a:lnTo>
                <a:lnTo>
                  <a:pt x="26466" y="414341"/>
                </a:lnTo>
                <a:lnTo>
                  <a:pt x="26391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7" y="8815"/>
                </a:moveTo>
                <a:lnTo>
                  <a:pt x="8572" y="8815"/>
                </a:lnTo>
                <a:lnTo>
                  <a:pt x="8514" y="30855"/>
                </a:lnTo>
                <a:lnTo>
                  <a:pt x="8246" y="48486"/>
                </a:lnTo>
                <a:lnTo>
                  <a:pt x="8094" y="61710"/>
                </a:lnTo>
                <a:lnTo>
                  <a:pt x="7984" y="70526"/>
                </a:lnTo>
                <a:lnTo>
                  <a:pt x="7954" y="83749"/>
                </a:lnTo>
                <a:lnTo>
                  <a:pt x="7646" y="92565"/>
                </a:lnTo>
                <a:lnTo>
                  <a:pt x="7323" y="110197"/>
                </a:lnTo>
                <a:lnTo>
                  <a:pt x="7081" y="127828"/>
                </a:lnTo>
                <a:lnTo>
                  <a:pt x="6911" y="136644"/>
                </a:lnTo>
                <a:lnTo>
                  <a:pt x="6805" y="149868"/>
                </a:lnTo>
                <a:lnTo>
                  <a:pt x="6770" y="171907"/>
                </a:lnTo>
                <a:lnTo>
                  <a:pt x="6822" y="176315"/>
                </a:lnTo>
                <a:lnTo>
                  <a:pt x="7038" y="189539"/>
                </a:lnTo>
                <a:lnTo>
                  <a:pt x="7098" y="193946"/>
                </a:lnTo>
                <a:lnTo>
                  <a:pt x="7114" y="211578"/>
                </a:lnTo>
                <a:lnTo>
                  <a:pt x="7032" y="220394"/>
                </a:lnTo>
                <a:lnTo>
                  <a:pt x="6683" y="242433"/>
                </a:lnTo>
                <a:lnTo>
                  <a:pt x="6024" y="273288"/>
                </a:lnTo>
                <a:lnTo>
                  <a:pt x="8140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2" y="215986"/>
                </a:lnTo>
                <a:lnTo>
                  <a:pt x="20940" y="202762"/>
                </a:lnTo>
                <a:lnTo>
                  <a:pt x="21144" y="189539"/>
                </a:lnTo>
                <a:lnTo>
                  <a:pt x="21350" y="180723"/>
                </a:lnTo>
                <a:lnTo>
                  <a:pt x="21557" y="176315"/>
                </a:lnTo>
                <a:lnTo>
                  <a:pt x="22655" y="176315"/>
                </a:lnTo>
                <a:lnTo>
                  <a:pt x="20971" y="141052"/>
                </a:lnTo>
                <a:lnTo>
                  <a:pt x="21024" y="127828"/>
                </a:lnTo>
                <a:lnTo>
                  <a:pt x="21918" y="127828"/>
                </a:lnTo>
                <a:lnTo>
                  <a:pt x="21772" y="123420"/>
                </a:lnTo>
                <a:lnTo>
                  <a:pt x="21428" y="119012"/>
                </a:lnTo>
                <a:lnTo>
                  <a:pt x="21046" y="114605"/>
                </a:lnTo>
                <a:lnTo>
                  <a:pt x="20640" y="114605"/>
                </a:lnTo>
                <a:lnTo>
                  <a:pt x="20223" y="110197"/>
                </a:lnTo>
                <a:lnTo>
                  <a:pt x="19810" y="110197"/>
                </a:lnTo>
                <a:lnTo>
                  <a:pt x="19415" y="105789"/>
                </a:lnTo>
                <a:lnTo>
                  <a:pt x="19050" y="96973"/>
                </a:lnTo>
                <a:lnTo>
                  <a:pt x="18730" y="88157"/>
                </a:lnTo>
                <a:lnTo>
                  <a:pt x="18002" y="70526"/>
                </a:lnTo>
                <a:lnTo>
                  <a:pt x="17735" y="61710"/>
                </a:lnTo>
                <a:lnTo>
                  <a:pt x="17926" y="44078"/>
                </a:lnTo>
                <a:lnTo>
                  <a:pt x="18116" y="35263"/>
                </a:lnTo>
                <a:lnTo>
                  <a:pt x="18415" y="26447"/>
                </a:lnTo>
                <a:lnTo>
                  <a:pt x="18750" y="22039"/>
                </a:lnTo>
                <a:lnTo>
                  <a:pt x="271276" y="22039"/>
                </a:lnTo>
                <a:lnTo>
                  <a:pt x="283842" y="17631"/>
                </a:lnTo>
                <a:lnTo>
                  <a:pt x="394549" y="17631"/>
                </a:lnTo>
                <a:lnTo>
                  <a:pt x="406622" y="13223"/>
                </a:lnTo>
                <a:lnTo>
                  <a:pt x="393519" y="13223"/>
                </a:lnTo>
                <a:lnTo>
                  <a:pt x="481317" y="8815"/>
                </a:lnTo>
                <a:close/>
              </a:path>
              <a:path w="5285105" h="1402079">
                <a:moveTo>
                  <a:pt x="22655" y="176315"/>
                </a:moveTo>
                <a:lnTo>
                  <a:pt x="22193" y="176315"/>
                </a:lnTo>
                <a:lnTo>
                  <a:pt x="22629" y="185131"/>
                </a:lnTo>
                <a:lnTo>
                  <a:pt x="23076" y="185131"/>
                </a:lnTo>
                <a:lnTo>
                  <a:pt x="22655" y="176315"/>
                </a:lnTo>
                <a:close/>
              </a:path>
              <a:path w="5285105" h="1402079">
                <a:moveTo>
                  <a:pt x="21918" y="127828"/>
                </a:moveTo>
                <a:lnTo>
                  <a:pt x="21024" y="127828"/>
                </a:lnTo>
                <a:lnTo>
                  <a:pt x="22064" y="132236"/>
                </a:lnTo>
                <a:lnTo>
                  <a:pt x="21918" y="127828"/>
                </a:lnTo>
                <a:close/>
              </a:path>
              <a:path w="5285105" h="1402079">
                <a:moveTo>
                  <a:pt x="2413012" y="22039"/>
                </a:moveTo>
                <a:lnTo>
                  <a:pt x="2366877" y="22039"/>
                </a:lnTo>
                <a:lnTo>
                  <a:pt x="2374004" y="26447"/>
                </a:lnTo>
                <a:lnTo>
                  <a:pt x="2412981" y="26447"/>
                </a:lnTo>
                <a:lnTo>
                  <a:pt x="2413012" y="22039"/>
                </a:lnTo>
                <a:close/>
              </a:path>
              <a:path w="5285105" h="1402079">
                <a:moveTo>
                  <a:pt x="2522237" y="23225"/>
                </a:moveTo>
                <a:lnTo>
                  <a:pt x="2412981" y="26447"/>
                </a:lnTo>
                <a:lnTo>
                  <a:pt x="2498675" y="26447"/>
                </a:lnTo>
                <a:lnTo>
                  <a:pt x="2522237" y="23225"/>
                </a:lnTo>
                <a:close/>
              </a:path>
              <a:path w="5285105" h="1402079">
                <a:moveTo>
                  <a:pt x="2835775" y="8815"/>
                </a:moveTo>
                <a:lnTo>
                  <a:pt x="2502896" y="8815"/>
                </a:lnTo>
                <a:lnTo>
                  <a:pt x="2490860" y="13223"/>
                </a:lnTo>
                <a:lnTo>
                  <a:pt x="2436484" y="13223"/>
                </a:lnTo>
                <a:lnTo>
                  <a:pt x="2421958" y="17631"/>
                </a:lnTo>
                <a:lnTo>
                  <a:pt x="2597771" y="17631"/>
                </a:lnTo>
                <a:lnTo>
                  <a:pt x="2591306" y="22039"/>
                </a:lnTo>
                <a:lnTo>
                  <a:pt x="2839346" y="22039"/>
                </a:lnTo>
                <a:lnTo>
                  <a:pt x="2853161" y="26447"/>
                </a:lnTo>
                <a:lnTo>
                  <a:pt x="2863199" y="26447"/>
                </a:lnTo>
                <a:lnTo>
                  <a:pt x="2847357" y="22039"/>
                </a:lnTo>
                <a:lnTo>
                  <a:pt x="2837327" y="17631"/>
                </a:lnTo>
                <a:lnTo>
                  <a:pt x="2833378" y="13223"/>
                </a:lnTo>
                <a:lnTo>
                  <a:pt x="2835775" y="8815"/>
                </a:lnTo>
                <a:close/>
              </a:path>
              <a:path w="5285105" h="1402079">
                <a:moveTo>
                  <a:pt x="2562463" y="22039"/>
                </a:moveTo>
                <a:lnTo>
                  <a:pt x="2530911" y="22039"/>
                </a:lnTo>
                <a:lnTo>
                  <a:pt x="2522237" y="23225"/>
                </a:lnTo>
                <a:lnTo>
                  <a:pt x="2562463" y="22039"/>
                </a:lnTo>
                <a:close/>
              </a:path>
              <a:path w="5285105" h="1402079">
                <a:moveTo>
                  <a:pt x="350433" y="21201"/>
                </a:moveTo>
                <a:lnTo>
                  <a:pt x="350924" y="22039"/>
                </a:lnTo>
                <a:lnTo>
                  <a:pt x="366069" y="22039"/>
                </a:lnTo>
                <a:lnTo>
                  <a:pt x="350433" y="21201"/>
                </a:lnTo>
                <a:close/>
              </a:path>
              <a:path w="5285105" h="1402079">
                <a:moveTo>
                  <a:pt x="454452" y="17631"/>
                </a:moveTo>
                <a:lnTo>
                  <a:pt x="430940" y="17631"/>
                </a:lnTo>
                <a:lnTo>
                  <a:pt x="427281" y="22039"/>
                </a:lnTo>
                <a:lnTo>
                  <a:pt x="438307" y="22039"/>
                </a:lnTo>
                <a:lnTo>
                  <a:pt x="454452" y="17631"/>
                </a:lnTo>
                <a:close/>
              </a:path>
              <a:path w="5285105" h="1402079">
                <a:moveTo>
                  <a:pt x="683916" y="17631"/>
                </a:moveTo>
                <a:lnTo>
                  <a:pt x="454452" y="17631"/>
                </a:lnTo>
                <a:lnTo>
                  <a:pt x="476848" y="22039"/>
                </a:lnTo>
                <a:lnTo>
                  <a:pt x="634584" y="22039"/>
                </a:lnTo>
                <a:lnTo>
                  <a:pt x="683916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7" y="17631"/>
                </a:lnTo>
                <a:lnTo>
                  <a:pt x="784681" y="22039"/>
                </a:lnTo>
                <a:lnTo>
                  <a:pt x="948515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54" y="17631"/>
                </a:moveTo>
                <a:lnTo>
                  <a:pt x="1041374" y="17631"/>
                </a:lnTo>
                <a:lnTo>
                  <a:pt x="1039836" y="22039"/>
                </a:lnTo>
                <a:lnTo>
                  <a:pt x="1055802" y="22039"/>
                </a:lnTo>
                <a:lnTo>
                  <a:pt x="1066854" y="17631"/>
                </a:lnTo>
                <a:close/>
              </a:path>
              <a:path w="5285105" h="1402079">
                <a:moveTo>
                  <a:pt x="1439390" y="17631"/>
                </a:moveTo>
                <a:lnTo>
                  <a:pt x="1185000" y="17631"/>
                </a:lnTo>
                <a:lnTo>
                  <a:pt x="1193285" y="22039"/>
                </a:lnTo>
                <a:lnTo>
                  <a:pt x="1423666" y="22039"/>
                </a:lnTo>
                <a:lnTo>
                  <a:pt x="1439390" y="17631"/>
                </a:lnTo>
                <a:close/>
              </a:path>
              <a:path w="5285105" h="1402079">
                <a:moveTo>
                  <a:pt x="1483900" y="21451"/>
                </a:moveTo>
                <a:lnTo>
                  <a:pt x="1476133" y="22039"/>
                </a:lnTo>
                <a:lnTo>
                  <a:pt x="1482057" y="22039"/>
                </a:lnTo>
                <a:lnTo>
                  <a:pt x="1483900" y="21451"/>
                </a:lnTo>
                <a:close/>
              </a:path>
              <a:path w="5285105" h="1402079">
                <a:moveTo>
                  <a:pt x="1688009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9" y="17631"/>
                </a:lnTo>
                <a:close/>
              </a:path>
              <a:path w="5285105" h="1402079">
                <a:moveTo>
                  <a:pt x="1806011" y="17631"/>
                </a:moveTo>
                <a:lnTo>
                  <a:pt x="1736497" y="17631"/>
                </a:lnTo>
                <a:lnTo>
                  <a:pt x="1742891" y="22039"/>
                </a:lnTo>
                <a:lnTo>
                  <a:pt x="1802688" y="22039"/>
                </a:lnTo>
                <a:lnTo>
                  <a:pt x="1806011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5" y="17631"/>
                </a:lnTo>
                <a:lnTo>
                  <a:pt x="1847221" y="22039"/>
                </a:lnTo>
                <a:lnTo>
                  <a:pt x="1925744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6" y="17631"/>
                </a:moveTo>
                <a:lnTo>
                  <a:pt x="1935435" y="17631"/>
                </a:lnTo>
                <a:lnTo>
                  <a:pt x="1925744" y="18115"/>
                </a:lnTo>
                <a:lnTo>
                  <a:pt x="1930384" y="22039"/>
                </a:lnTo>
                <a:lnTo>
                  <a:pt x="2090593" y="22039"/>
                </a:lnTo>
                <a:lnTo>
                  <a:pt x="2101096" y="17631"/>
                </a:lnTo>
                <a:close/>
              </a:path>
              <a:path w="5285105" h="1402079">
                <a:moveTo>
                  <a:pt x="2258498" y="17631"/>
                </a:moveTo>
                <a:lnTo>
                  <a:pt x="2213249" y="17631"/>
                </a:lnTo>
                <a:lnTo>
                  <a:pt x="2219107" y="22039"/>
                </a:lnTo>
                <a:lnTo>
                  <a:pt x="2249224" y="22039"/>
                </a:lnTo>
                <a:lnTo>
                  <a:pt x="2258498" y="17631"/>
                </a:lnTo>
                <a:close/>
              </a:path>
              <a:path w="5285105" h="1402079">
                <a:moveTo>
                  <a:pt x="2456529" y="17631"/>
                </a:moveTo>
                <a:lnTo>
                  <a:pt x="2363889" y="17631"/>
                </a:lnTo>
                <a:lnTo>
                  <a:pt x="2350006" y="22039"/>
                </a:lnTo>
                <a:lnTo>
                  <a:pt x="2444872" y="22039"/>
                </a:lnTo>
                <a:lnTo>
                  <a:pt x="2456529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8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80" y="17631"/>
                </a:moveTo>
                <a:lnTo>
                  <a:pt x="3000312" y="17631"/>
                </a:lnTo>
                <a:lnTo>
                  <a:pt x="3004702" y="22039"/>
                </a:lnTo>
                <a:lnTo>
                  <a:pt x="3096473" y="22039"/>
                </a:lnTo>
                <a:lnTo>
                  <a:pt x="3093280" y="17631"/>
                </a:lnTo>
                <a:close/>
              </a:path>
              <a:path w="5285105" h="1402079">
                <a:moveTo>
                  <a:pt x="3620112" y="17631"/>
                </a:moveTo>
                <a:lnTo>
                  <a:pt x="3612044" y="17631"/>
                </a:lnTo>
                <a:lnTo>
                  <a:pt x="3615461" y="22039"/>
                </a:lnTo>
                <a:lnTo>
                  <a:pt x="3620112" y="17631"/>
                </a:lnTo>
                <a:close/>
              </a:path>
              <a:path w="5285105" h="1402079">
                <a:moveTo>
                  <a:pt x="1648561" y="8815"/>
                </a:moveTo>
                <a:lnTo>
                  <a:pt x="481317" y="8815"/>
                </a:lnTo>
                <a:lnTo>
                  <a:pt x="485844" y="13223"/>
                </a:lnTo>
                <a:lnTo>
                  <a:pt x="884635" y="13223"/>
                </a:lnTo>
                <a:lnTo>
                  <a:pt x="870967" y="17631"/>
                </a:lnTo>
                <a:lnTo>
                  <a:pt x="1495880" y="17631"/>
                </a:lnTo>
                <a:lnTo>
                  <a:pt x="1483900" y="21451"/>
                </a:lnTo>
                <a:lnTo>
                  <a:pt x="1648555" y="8997"/>
                </a:lnTo>
                <a:lnTo>
                  <a:pt x="1648561" y="8815"/>
                </a:lnTo>
                <a:close/>
              </a:path>
              <a:path w="5285105" h="1402079">
                <a:moveTo>
                  <a:pt x="348342" y="17631"/>
                </a:moveTo>
                <a:lnTo>
                  <a:pt x="283842" y="17631"/>
                </a:lnTo>
                <a:lnTo>
                  <a:pt x="350433" y="21201"/>
                </a:lnTo>
                <a:lnTo>
                  <a:pt x="348342" y="17631"/>
                </a:lnTo>
                <a:close/>
              </a:path>
              <a:path w="5285105" h="1402079">
                <a:moveTo>
                  <a:pt x="1935435" y="17631"/>
                </a:moveTo>
                <a:lnTo>
                  <a:pt x="1925172" y="17631"/>
                </a:lnTo>
                <a:lnTo>
                  <a:pt x="1925744" y="18115"/>
                </a:lnTo>
                <a:lnTo>
                  <a:pt x="1935435" y="17631"/>
                </a:lnTo>
                <a:close/>
              </a:path>
              <a:path w="5285105" h="1402079">
                <a:moveTo>
                  <a:pt x="456651" y="13223"/>
                </a:moveTo>
                <a:lnTo>
                  <a:pt x="446054" y="13223"/>
                </a:lnTo>
                <a:lnTo>
                  <a:pt x="428984" y="17631"/>
                </a:lnTo>
                <a:lnTo>
                  <a:pt x="468929" y="17631"/>
                </a:lnTo>
                <a:lnTo>
                  <a:pt x="456651" y="13223"/>
                </a:lnTo>
                <a:close/>
              </a:path>
              <a:path w="5285105" h="1402079">
                <a:moveTo>
                  <a:pt x="812181" y="13223"/>
                </a:moveTo>
                <a:lnTo>
                  <a:pt x="494254" y="13223"/>
                </a:lnTo>
                <a:lnTo>
                  <a:pt x="484287" y="17631"/>
                </a:lnTo>
                <a:lnTo>
                  <a:pt x="795905" y="17631"/>
                </a:lnTo>
                <a:lnTo>
                  <a:pt x="812181" y="13223"/>
                </a:lnTo>
                <a:close/>
              </a:path>
              <a:path w="5285105" h="1402079">
                <a:moveTo>
                  <a:pt x="2184469" y="13223"/>
                </a:moveTo>
                <a:lnTo>
                  <a:pt x="1654675" y="13223"/>
                </a:lnTo>
                <a:lnTo>
                  <a:pt x="1656666" y="17631"/>
                </a:lnTo>
                <a:lnTo>
                  <a:pt x="2171558" y="17631"/>
                </a:lnTo>
                <a:lnTo>
                  <a:pt x="2184469" y="13223"/>
                </a:lnTo>
                <a:close/>
              </a:path>
              <a:path w="5285105" h="1402079">
                <a:moveTo>
                  <a:pt x="2315067" y="13223"/>
                </a:moveTo>
                <a:lnTo>
                  <a:pt x="2215160" y="13223"/>
                </a:lnTo>
                <a:lnTo>
                  <a:pt x="2214163" y="17631"/>
                </a:lnTo>
                <a:lnTo>
                  <a:pt x="2302521" y="17631"/>
                </a:lnTo>
                <a:lnTo>
                  <a:pt x="2315067" y="13223"/>
                </a:lnTo>
                <a:close/>
              </a:path>
              <a:path w="5285105" h="1402079">
                <a:moveTo>
                  <a:pt x="3209368" y="13223"/>
                </a:moveTo>
                <a:lnTo>
                  <a:pt x="2995858" y="13223"/>
                </a:lnTo>
                <a:lnTo>
                  <a:pt x="2991359" y="17631"/>
                </a:lnTo>
                <a:lnTo>
                  <a:pt x="3197474" y="17631"/>
                </a:lnTo>
                <a:lnTo>
                  <a:pt x="3209368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5" y="13223"/>
                </a:lnTo>
                <a:lnTo>
                  <a:pt x="3485062" y="17631"/>
                </a:lnTo>
                <a:lnTo>
                  <a:pt x="3605518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0" y="13223"/>
                </a:lnTo>
                <a:lnTo>
                  <a:pt x="4281814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48" y="8815"/>
                </a:moveTo>
                <a:lnTo>
                  <a:pt x="1650954" y="8815"/>
                </a:lnTo>
                <a:lnTo>
                  <a:pt x="1648555" y="8997"/>
                </a:lnTo>
                <a:lnTo>
                  <a:pt x="1648428" y="13223"/>
                </a:lnTo>
                <a:lnTo>
                  <a:pt x="2355780" y="13223"/>
                </a:lnTo>
                <a:lnTo>
                  <a:pt x="2370248" y="8815"/>
                </a:lnTo>
                <a:close/>
              </a:path>
              <a:path w="5285105" h="1402079">
                <a:moveTo>
                  <a:pt x="3678902" y="8815"/>
                </a:moveTo>
                <a:lnTo>
                  <a:pt x="2949026" y="8815"/>
                </a:lnTo>
                <a:lnTo>
                  <a:pt x="2964006" y="13223"/>
                </a:lnTo>
                <a:lnTo>
                  <a:pt x="3663442" y="13223"/>
                </a:lnTo>
                <a:lnTo>
                  <a:pt x="3678902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3" y="8815"/>
                </a:lnTo>
                <a:lnTo>
                  <a:pt x="4090951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4" y="8815"/>
                </a:moveTo>
                <a:lnTo>
                  <a:pt x="1648561" y="8815"/>
                </a:lnTo>
                <a:lnTo>
                  <a:pt x="1648555" y="8997"/>
                </a:lnTo>
                <a:lnTo>
                  <a:pt x="1650954" y="8815"/>
                </a:lnTo>
                <a:close/>
              </a:path>
              <a:path w="5285105" h="1402079">
                <a:moveTo>
                  <a:pt x="372424" y="4407"/>
                </a:moveTo>
                <a:lnTo>
                  <a:pt x="242190" y="4407"/>
                </a:lnTo>
                <a:lnTo>
                  <a:pt x="231402" y="8815"/>
                </a:lnTo>
                <a:lnTo>
                  <a:pt x="384747" y="8815"/>
                </a:lnTo>
                <a:lnTo>
                  <a:pt x="372424" y="4407"/>
                </a:lnTo>
                <a:close/>
              </a:path>
              <a:path w="5285105" h="1402079">
                <a:moveTo>
                  <a:pt x="882073" y="4407"/>
                </a:moveTo>
                <a:lnTo>
                  <a:pt x="506301" y="4407"/>
                </a:lnTo>
                <a:lnTo>
                  <a:pt x="502571" y="8815"/>
                </a:lnTo>
                <a:lnTo>
                  <a:pt x="889552" y="8815"/>
                </a:lnTo>
                <a:lnTo>
                  <a:pt x="882073" y="4407"/>
                </a:lnTo>
                <a:close/>
              </a:path>
              <a:path w="5285105" h="1402079">
                <a:moveTo>
                  <a:pt x="1232939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5" y="8815"/>
                </a:lnTo>
                <a:lnTo>
                  <a:pt x="1232939" y="4407"/>
                </a:lnTo>
                <a:close/>
              </a:path>
              <a:path w="5285105" h="1402079">
                <a:moveTo>
                  <a:pt x="1618091" y="4407"/>
                </a:moveTo>
                <a:lnTo>
                  <a:pt x="1579291" y="4407"/>
                </a:lnTo>
                <a:lnTo>
                  <a:pt x="1570713" y="8815"/>
                </a:lnTo>
                <a:lnTo>
                  <a:pt x="1618717" y="8815"/>
                </a:lnTo>
                <a:lnTo>
                  <a:pt x="1618091" y="4407"/>
                </a:lnTo>
                <a:close/>
              </a:path>
              <a:path w="5285105" h="1402079">
                <a:moveTo>
                  <a:pt x="1725276" y="4407"/>
                </a:moveTo>
                <a:lnTo>
                  <a:pt x="1658179" y="8815"/>
                </a:lnTo>
                <a:lnTo>
                  <a:pt x="1749624" y="8815"/>
                </a:lnTo>
                <a:lnTo>
                  <a:pt x="1725276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69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3" y="4407"/>
                </a:moveTo>
                <a:lnTo>
                  <a:pt x="4076177" y="4407"/>
                </a:lnTo>
                <a:lnTo>
                  <a:pt x="4089892" y="8815"/>
                </a:lnTo>
                <a:lnTo>
                  <a:pt x="4203926" y="8815"/>
                </a:lnTo>
                <a:lnTo>
                  <a:pt x="4201533" y="4407"/>
                </a:lnTo>
                <a:close/>
              </a:path>
              <a:path w="5285105" h="1402079">
                <a:moveTo>
                  <a:pt x="4240587" y="5172"/>
                </a:moveTo>
                <a:lnTo>
                  <a:pt x="4203926" y="8815"/>
                </a:lnTo>
                <a:lnTo>
                  <a:pt x="4240291" y="8815"/>
                </a:lnTo>
                <a:lnTo>
                  <a:pt x="4240587" y="5172"/>
                </a:lnTo>
                <a:close/>
              </a:path>
              <a:path w="5285105" h="1402079">
                <a:moveTo>
                  <a:pt x="4565277" y="4407"/>
                </a:moveTo>
                <a:lnTo>
                  <a:pt x="4278297" y="4407"/>
                </a:lnTo>
                <a:lnTo>
                  <a:pt x="4265598" y="8815"/>
                </a:lnTo>
                <a:lnTo>
                  <a:pt x="4541350" y="8815"/>
                </a:lnTo>
                <a:lnTo>
                  <a:pt x="4565277" y="4407"/>
                </a:lnTo>
                <a:close/>
              </a:path>
              <a:path w="5285105" h="1402079">
                <a:moveTo>
                  <a:pt x="4248284" y="4407"/>
                </a:moveTo>
                <a:lnTo>
                  <a:pt x="4240648" y="4407"/>
                </a:lnTo>
                <a:lnTo>
                  <a:pt x="4240587" y="5172"/>
                </a:lnTo>
                <a:lnTo>
                  <a:pt x="4248284" y="4407"/>
                </a:lnTo>
                <a:close/>
              </a:path>
              <a:path w="5285105" h="1402079">
                <a:moveTo>
                  <a:pt x="583041" y="0"/>
                </a:moveTo>
                <a:lnTo>
                  <a:pt x="549519" y="0"/>
                </a:lnTo>
                <a:lnTo>
                  <a:pt x="532701" y="4407"/>
                </a:lnTo>
                <a:lnTo>
                  <a:pt x="581594" y="4407"/>
                </a:lnTo>
                <a:lnTo>
                  <a:pt x="583041" y="0"/>
                </a:lnTo>
                <a:close/>
              </a:path>
              <a:path w="5285105" h="1402079">
                <a:moveTo>
                  <a:pt x="3394533" y="0"/>
                </a:moveTo>
                <a:lnTo>
                  <a:pt x="2883486" y="0"/>
                </a:lnTo>
                <a:lnTo>
                  <a:pt x="2871133" y="4407"/>
                </a:lnTo>
                <a:lnTo>
                  <a:pt x="3420173" y="4407"/>
                </a:lnTo>
                <a:lnTo>
                  <a:pt x="3394533" y="0"/>
                </a:lnTo>
                <a:close/>
              </a:path>
              <a:path w="5285105" h="1402079">
                <a:moveTo>
                  <a:pt x="4117501" y="0"/>
                </a:moveTo>
                <a:lnTo>
                  <a:pt x="3964225" y="0"/>
                </a:lnTo>
                <a:lnTo>
                  <a:pt x="3955573" y="4407"/>
                </a:lnTo>
                <a:lnTo>
                  <a:pt x="4129737" y="4407"/>
                </a:lnTo>
                <a:lnTo>
                  <a:pt x="4117501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8" y="0"/>
                </a:lnTo>
                <a:lnTo>
                  <a:pt x="4361596" y="4407"/>
                </a:lnTo>
                <a:lnTo>
                  <a:pt x="4453836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6" y="1003"/>
                </a:moveTo>
                <a:lnTo>
                  <a:pt x="4640386" y="4407"/>
                </a:lnTo>
                <a:lnTo>
                  <a:pt x="4652284" y="4407"/>
                </a:lnTo>
                <a:lnTo>
                  <a:pt x="4640056" y="1003"/>
                </a:lnTo>
                <a:close/>
              </a:path>
              <a:path w="5285105" h="1402079">
                <a:moveTo>
                  <a:pt x="4639958" y="0"/>
                </a:moveTo>
                <a:lnTo>
                  <a:pt x="4636449" y="0"/>
                </a:lnTo>
                <a:lnTo>
                  <a:pt x="4640056" y="1003"/>
                </a:lnTo>
                <a:lnTo>
                  <a:pt x="4639958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848738" y="8900408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6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1147802" y="10260796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3418586" y="890176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4949567" y="8881146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1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5397289" y="889309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5041650" y="8887846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5116690" y="8888170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4665307" y="888199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5037993" y="889243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4804313" y="8892049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4872170" y="889163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4941999" y="8893892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4170581" y="8892307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4378119" y="8897247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4193421" y="8899190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3355272" y="8890194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2572683" y="8903896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3999" y="0"/>
                </a:lnTo>
              </a:path>
            </a:pathLst>
          </a:custGeom>
          <a:ln w="3501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2624125" y="8901675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5671562" y="10284078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5757006" y="10281996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473661" y="950416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470593" y="10081769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6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742183" y="10257243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5804921" y="867007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2" y="0"/>
                </a:lnTo>
              </a:path>
            </a:pathLst>
          </a:custGeom>
          <a:ln w="19480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5799662" y="831574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51" y="0"/>
                </a:lnTo>
              </a:path>
            </a:pathLst>
          </a:custGeom>
          <a:ln w="48724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5800732" y="8025175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0986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5806699" y="7855701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70">
                <a:moveTo>
                  <a:pt x="0" y="39381"/>
                </a:moveTo>
                <a:lnTo>
                  <a:pt x="900" y="39381"/>
                </a:lnTo>
                <a:lnTo>
                  <a:pt x="900" y="0"/>
                </a:lnTo>
                <a:lnTo>
                  <a:pt x="0" y="0"/>
                </a:lnTo>
                <a:lnTo>
                  <a:pt x="0" y="39381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5807526" y="7886697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876"/>
                </a:moveTo>
                <a:lnTo>
                  <a:pt x="467" y="15876"/>
                </a:lnTo>
                <a:lnTo>
                  <a:pt x="467" y="0"/>
                </a:lnTo>
                <a:lnTo>
                  <a:pt x="0" y="0"/>
                </a:lnTo>
                <a:lnTo>
                  <a:pt x="0" y="15876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5807955" y="7720248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0"/>
                </a:moveTo>
                <a:lnTo>
                  <a:pt x="0" y="64148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5804528" y="771197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2220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5803462" y="774664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711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5804561" y="779688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519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5797253" y="8009352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60007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5805814" y="7471750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964"/>
                </a:moveTo>
                <a:lnTo>
                  <a:pt x="2640" y="51964"/>
                </a:lnTo>
                <a:lnTo>
                  <a:pt x="2640" y="0"/>
                </a:lnTo>
                <a:lnTo>
                  <a:pt x="0" y="0"/>
                </a:lnTo>
                <a:lnTo>
                  <a:pt x="0" y="51964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5804663" y="7444655"/>
            <a:ext cx="1270" cy="48260"/>
          </a:xfrm>
          <a:custGeom>
            <a:avLst/>
            <a:gdLst/>
            <a:ahLst/>
            <a:cxnLst/>
            <a:rect l="l" t="t" r="r" b="b"/>
            <a:pathLst>
              <a:path w="1270" h="48259">
                <a:moveTo>
                  <a:pt x="0" y="47638"/>
                </a:moveTo>
                <a:lnTo>
                  <a:pt x="1150" y="47638"/>
                </a:lnTo>
                <a:lnTo>
                  <a:pt x="1150" y="0"/>
                </a:lnTo>
                <a:lnTo>
                  <a:pt x="0" y="0"/>
                </a:lnTo>
                <a:lnTo>
                  <a:pt x="0" y="47638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5802225" y="7678223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838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5807747" y="7272463"/>
            <a:ext cx="2540" cy="48260"/>
          </a:xfrm>
          <a:custGeom>
            <a:avLst/>
            <a:gdLst/>
            <a:ahLst/>
            <a:cxnLst/>
            <a:rect l="l" t="t" r="r" b="b"/>
            <a:pathLst>
              <a:path w="2539" h="48259">
                <a:moveTo>
                  <a:pt x="0" y="47856"/>
                </a:moveTo>
                <a:lnTo>
                  <a:pt x="2340" y="47856"/>
                </a:lnTo>
                <a:lnTo>
                  <a:pt x="2340" y="0"/>
                </a:lnTo>
                <a:lnTo>
                  <a:pt x="0" y="0"/>
                </a:lnTo>
                <a:lnTo>
                  <a:pt x="0" y="47856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5645875" y="721861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60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5599796" y="72200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3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5804996" y="7345281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658"/>
                </a:moveTo>
                <a:lnTo>
                  <a:pt x="1336" y="18658"/>
                </a:lnTo>
                <a:lnTo>
                  <a:pt x="1336" y="0"/>
                </a:lnTo>
                <a:lnTo>
                  <a:pt x="0" y="0"/>
                </a:lnTo>
                <a:lnTo>
                  <a:pt x="0" y="18658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5804963" y="7306054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879"/>
                </a:moveTo>
                <a:lnTo>
                  <a:pt x="164" y="39879"/>
                </a:lnTo>
                <a:lnTo>
                  <a:pt x="164" y="0"/>
                </a:lnTo>
                <a:lnTo>
                  <a:pt x="0" y="0"/>
                </a:lnTo>
                <a:lnTo>
                  <a:pt x="0" y="39879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5804749" y="736628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94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5799030" y="7515757"/>
            <a:ext cx="3810" cy="53340"/>
          </a:xfrm>
          <a:custGeom>
            <a:avLst/>
            <a:gdLst/>
            <a:ahLst/>
            <a:cxnLst/>
            <a:rect l="l" t="t" r="r" b="b"/>
            <a:pathLst>
              <a:path w="3810" h="53340">
                <a:moveTo>
                  <a:pt x="0" y="53248"/>
                </a:moveTo>
                <a:lnTo>
                  <a:pt x="3709" y="53248"/>
                </a:lnTo>
                <a:lnTo>
                  <a:pt x="3709" y="0"/>
                </a:lnTo>
                <a:lnTo>
                  <a:pt x="0" y="0"/>
                </a:lnTo>
                <a:lnTo>
                  <a:pt x="0" y="53248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5802200" y="7391782"/>
            <a:ext cx="1905" cy="54610"/>
          </a:xfrm>
          <a:custGeom>
            <a:avLst/>
            <a:gdLst/>
            <a:ahLst/>
            <a:cxnLst/>
            <a:rect l="l" t="t" r="r" b="b"/>
            <a:pathLst>
              <a:path w="1904" h="54609">
                <a:moveTo>
                  <a:pt x="0" y="54053"/>
                </a:moveTo>
                <a:lnTo>
                  <a:pt x="1745" y="54053"/>
                </a:lnTo>
                <a:lnTo>
                  <a:pt x="1745" y="0"/>
                </a:lnTo>
                <a:lnTo>
                  <a:pt x="0" y="0"/>
                </a:lnTo>
                <a:lnTo>
                  <a:pt x="0" y="54053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5802034" y="737946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644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5623389" y="7223292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73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5795161" y="722318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56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5349152" y="7223677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3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5698328" y="7224263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9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5526016" y="722190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1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5776957" y="7222366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0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5752193" y="7223183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67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5213830" y="7229978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07" y="0"/>
                </a:lnTo>
              </a:path>
            </a:pathLst>
          </a:custGeom>
          <a:ln w="11243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5354645" y="7222937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5468632" y="7225447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549" y="0"/>
                </a:lnTo>
              </a:path>
            </a:pathLst>
          </a:custGeom>
          <a:ln w="5497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5794867" y="7481618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769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5798015" y="7399480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8"/>
                </a:lnTo>
              </a:path>
            </a:pathLst>
          </a:custGeom>
          <a:ln w="501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5700523" y="7229767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19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5303920" y="7221970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0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5210984" y="722192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3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470323" y="8399815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762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469582" y="8217342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231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2585174" y="7221573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27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887243" y="723408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9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817210" y="724171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1105191" y="8667170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901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4093711" y="722326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04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450029" y="8330462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1088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3998010" y="7222183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47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4513179" y="8669818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45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5467846" y="86891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0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4812096" y="722190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4911561" y="7229714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51" y="0"/>
                </a:moveTo>
                <a:lnTo>
                  <a:pt x="4165" y="31"/>
                </a:lnTo>
                <a:lnTo>
                  <a:pt x="564" y="304"/>
                </a:lnTo>
                <a:lnTo>
                  <a:pt x="0" y="745"/>
                </a:lnTo>
                <a:lnTo>
                  <a:pt x="1833" y="282"/>
                </a:lnTo>
                <a:lnTo>
                  <a:pt x="4851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3774125" y="7234444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2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4841115" y="7221859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28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4793202" y="7222065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54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2687856" y="86747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1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2073741" y="7242778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9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1994458" y="7240734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39" y="0"/>
                </a:lnTo>
              </a:path>
            </a:pathLst>
          </a:custGeom>
          <a:ln w="7096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447654" y="7223431"/>
            <a:ext cx="5283835" cy="1468120"/>
          </a:xfrm>
          <a:custGeom>
            <a:avLst/>
            <a:gdLst/>
            <a:ahLst/>
            <a:cxnLst/>
            <a:rect l="l" t="t" r="r" b="b"/>
            <a:pathLst>
              <a:path w="5283835" h="1468120">
                <a:moveTo>
                  <a:pt x="369269" y="1463417"/>
                </a:moveTo>
                <a:lnTo>
                  <a:pt x="69636" y="1463417"/>
                </a:lnTo>
                <a:lnTo>
                  <a:pt x="89958" y="1467825"/>
                </a:lnTo>
                <a:lnTo>
                  <a:pt x="361335" y="1467825"/>
                </a:lnTo>
                <a:lnTo>
                  <a:pt x="369269" y="1463417"/>
                </a:lnTo>
                <a:close/>
              </a:path>
              <a:path w="5283835" h="1468120">
                <a:moveTo>
                  <a:pt x="576337" y="1463417"/>
                </a:moveTo>
                <a:lnTo>
                  <a:pt x="369269" y="1463417"/>
                </a:lnTo>
                <a:lnTo>
                  <a:pt x="380694" y="1467825"/>
                </a:lnTo>
                <a:lnTo>
                  <a:pt x="563439" y="1467825"/>
                </a:lnTo>
                <a:lnTo>
                  <a:pt x="576337" y="1463417"/>
                </a:lnTo>
                <a:close/>
              </a:path>
              <a:path w="5283835" h="1468120">
                <a:moveTo>
                  <a:pt x="1369549" y="1463417"/>
                </a:moveTo>
                <a:lnTo>
                  <a:pt x="605769" y="1463417"/>
                </a:lnTo>
                <a:lnTo>
                  <a:pt x="623051" y="1467825"/>
                </a:lnTo>
                <a:lnTo>
                  <a:pt x="1280337" y="1467825"/>
                </a:lnTo>
                <a:lnTo>
                  <a:pt x="1369549" y="1463417"/>
                </a:lnTo>
                <a:close/>
              </a:path>
              <a:path w="5283835" h="1468120">
                <a:moveTo>
                  <a:pt x="2169165" y="1463417"/>
                </a:moveTo>
                <a:lnTo>
                  <a:pt x="1518751" y="1463417"/>
                </a:lnTo>
                <a:lnTo>
                  <a:pt x="1526865" y="1467825"/>
                </a:lnTo>
                <a:lnTo>
                  <a:pt x="2193673" y="1467825"/>
                </a:lnTo>
                <a:lnTo>
                  <a:pt x="2169165" y="1463417"/>
                </a:lnTo>
                <a:close/>
              </a:path>
              <a:path w="5283835" h="1468120">
                <a:moveTo>
                  <a:pt x="2611995" y="1463417"/>
                </a:moveTo>
                <a:lnTo>
                  <a:pt x="2169165" y="1463417"/>
                </a:lnTo>
                <a:lnTo>
                  <a:pt x="2243377" y="1467825"/>
                </a:lnTo>
                <a:lnTo>
                  <a:pt x="2609028" y="1467825"/>
                </a:lnTo>
                <a:lnTo>
                  <a:pt x="2611995" y="1463417"/>
                </a:lnTo>
                <a:close/>
              </a:path>
              <a:path w="5283835" h="1468120">
                <a:moveTo>
                  <a:pt x="3042340" y="1463417"/>
                </a:moveTo>
                <a:lnTo>
                  <a:pt x="2639311" y="1463417"/>
                </a:lnTo>
                <a:lnTo>
                  <a:pt x="2657910" y="1467825"/>
                </a:lnTo>
                <a:lnTo>
                  <a:pt x="3030286" y="1467825"/>
                </a:lnTo>
                <a:lnTo>
                  <a:pt x="3042340" y="1463417"/>
                </a:lnTo>
                <a:close/>
              </a:path>
              <a:path w="5283835" h="1468120">
                <a:moveTo>
                  <a:pt x="3480937" y="1463417"/>
                </a:moveTo>
                <a:lnTo>
                  <a:pt x="3218162" y="1463417"/>
                </a:lnTo>
                <a:lnTo>
                  <a:pt x="3229901" y="1467825"/>
                </a:lnTo>
                <a:lnTo>
                  <a:pt x="3481848" y="1467825"/>
                </a:lnTo>
                <a:lnTo>
                  <a:pt x="3480937" y="1463417"/>
                </a:lnTo>
                <a:close/>
              </a:path>
              <a:path w="5283835" h="1468120">
                <a:moveTo>
                  <a:pt x="5283303" y="1463417"/>
                </a:moveTo>
                <a:lnTo>
                  <a:pt x="3493900" y="1463417"/>
                </a:lnTo>
                <a:lnTo>
                  <a:pt x="3493493" y="1467825"/>
                </a:lnTo>
                <a:lnTo>
                  <a:pt x="5275531" y="1467825"/>
                </a:lnTo>
                <a:lnTo>
                  <a:pt x="5283303" y="1463417"/>
                </a:lnTo>
                <a:close/>
              </a:path>
              <a:path w="5283835" h="1468120">
                <a:moveTo>
                  <a:pt x="19228" y="885984"/>
                </a:moveTo>
                <a:lnTo>
                  <a:pt x="4218" y="885984"/>
                </a:lnTo>
                <a:lnTo>
                  <a:pt x="4854" y="899208"/>
                </a:lnTo>
                <a:lnTo>
                  <a:pt x="4891" y="903616"/>
                </a:lnTo>
                <a:lnTo>
                  <a:pt x="4618" y="947695"/>
                </a:lnTo>
                <a:lnTo>
                  <a:pt x="3411" y="1018221"/>
                </a:lnTo>
                <a:lnTo>
                  <a:pt x="3228" y="1031445"/>
                </a:lnTo>
                <a:lnTo>
                  <a:pt x="3105" y="1044668"/>
                </a:lnTo>
                <a:lnTo>
                  <a:pt x="3061" y="1057892"/>
                </a:lnTo>
                <a:lnTo>
                  <a:pt x="3114" y="1071116"/>
                </a:lnTo>
                <a:lnTo>
                  <a:pt x="3281" y="1079931"/>
                </a:lnTo>
                <a:lnTo>
                  <a:pt x="3581" y="1093155"/>
                </a:lnTo>
                <a:lnTo>
                  <a:pt x="4031" y="1101971"/>
                </a:lnTo>
                <a:lnTo>
                  <a:pt x="4127" y="1115194"/>
                </a:lnTo>
                <a:lnTo>
                  <a:pt x="3823" y="1119602"/>
                </a:lnTo>
                <a:lnTo>
                  <a:pt x="3536" y="1119602"/>
                </a:lnTo>
                <a:lnTo>
                  <a:pt x="3749" y="1128418"/>
                </a:lnTo>
                <a:lnTo>
                  <a:pt x="4158" y="1154865"/>
                </a:lnTo>
                <a:lnTo>
                  <a:pt x="4577" y="1185721"/>
                </a:lnTo>
                <a:lnTo>
                  <a:pt x="4802" y="1198944"/>
                </a:lnTo>
                <a:lnTo>
                  <a:pt x="5592" y="1243023"/>
                </a:lnTo>
                <a:lnTo>
                  <a:pt x="6654" y="1278286"/>
                </a:lnTo>
                <a:lnTo>
                  <a:pt x="5904" y="1287102"/>
                </a:lnTo>
                <a:lnTo>
                  <a:pt x="4451" y="1335589"/>
                </a:lnTo>
                <a:lnTo>
                  <a:pt x="4414" y="1353220"/>
                </a:lnTo>
                <a:lnTo>
                  <a:pt x="4464" y="1366444"/>
                </a:lnTo>
                <a:lnTo>
                  <a:pt x="4558" y="1379668"/>
                </a:lnTo>
                <a:lnTo>
                  <a:pt x="4690" y="1392891"/>
                </a:lnTo>
                <a:lnTo>
                  <a:pt x="4850" y="1401707"/>
                </a:lnTo>
                <a:lnTo>
                  <a:pt x="5556" y="1454602"/>
                </a:lnTo>
                <a:lnTo>
                  <a:pt x="18490" y="1463417"/>
                </a:lnTo>
                <a:lnTo>
                  <a:pt x="1344923" y="1463417"/>
                </a:lnTo>
                <a:lnTo>
                  <a:pt x="1347788" y="1459010"/>
                </a:lnTo>
                <a:lnTo>
                  <a:pt x="5195442" y="1459010"/>
                </a:lnTo>
                <a:lnTo>
                  <a:pt x="5188108" y="1454602"/>
                </a:lnTo>
                <a:lnTo>
                  <a:pt x="1226117" y="1454602"/>
                </a:lnTo>
                <a:lnTo>
                  <a:pt x="1216557" y="1450194"/>
                </a:lnTo>
                <a:lnTo>
                  <a:pt x="131316" y="1450194"/>
                </a:lnTo>
                <a:lnTo>
                  <a:pt x="75111" y="1445786"/>
                </a:lnTo>
                <a:lnTo>
                  <a:pt x="32355" y="1445786"/>
                </a:lnTo>
                <a:lnTo>
                  <a:pt x="25800" y="1436970"/>
                </a:lnTo>
                <a:lnTo>
                  <a:pt x="25677" y="1423746"/>
                </a:lnTo>
                <a:lnTo>
                  <a:pt x="25531" y="1410523"/>
                </a:lnTo>
                <a:lnTo>
                  <a:pt x="25321" y="1397299"/>
                </a:lnTo>
                <a:lnTo>
                  <a:pt x="24658" y="1379668"/>
                </a:lnTo>
                <a:lnTo>
                  <a:pt x="23761" y="1366444"/>
                </a:lnTo>
                <a:lnTo>
                  <a:pt x="23817" y="1344404"/>
                </a:lnTo>
                <a:lnTo>
                  <a:pt x="23812" y="1335589"/>
                </a:lnTo>
                <a:lnTo>
                  <a:pt x="23874" y="1322365"/>
                </a:lnTo>
                <a:lnTo>
                  <a:pt x="24767" y="1322365"/>
                </a:lnTo>
                <a:lnTo>
                  <a:pt x="24754" y="1309141"/>
                </a:lnTo>
                <a:lnTo>
                  <a:pt x="24560" y="1304734"/>
                </a:lnTo>
                <a:lnTo>
                  <a:pt x="24221" y="1295918"/>
                </a:lnTo>
                <a:lnTo>
                  <a:pt x="23774" y="1287102"/>
                </a:lnTo>
                <a:lnTo>
                  <a:pt x="23253" y="1282694"/>
                </a:lnTo>
                <a:lnTo>
                  <a:pt x="22695" y="1273878"/>
                </a:lnTo>
                <a:lnTo>
                  <a:pt x="22135" y="1269470"/>
                </a:lnTo>
                <a:lnTo>
                  <a:pt x="20601" y="1225392"/>
                </a:lnTo>
                <a:lnTo>
                  <a:pt x="20572" y="1207760"/>
                </a:lnTo>
                <a:lnTo>
                  <a:pt x="20823" y="1190129"/>
                </a:lnTo>
                <a:lnTo>
                  <a:pt x="21111" y="1176905"/>
                </a:lnTo>
                <a:lnTo>
                  <a:pt x="21426" y="1168089"/>
                </a:lnTo>
                <a:lnTo>
                  <a:pt x="21758" y="1159273"/>
                </a:lnTo>
                <a:lnTo>
                  <a:pt x="22429" y="1159273"/>
                </a:lnTo>
                <a:lnTo>
                  <a:pt x="21190" y="1093155"/>
                </a:lnTo>
                <a:lnTo>
                  <a:pt x="21444" y="1084339"/>
                </a:lnTo>
                <a:lnTo>
                  <a:pt x="21858" y="1079931"/>
                </a:lnTo>
                <a:lnTo>
                  <a:pt x="22146" y="1079931"/>
                </a:lnTo>
                <a:lnTo>
                  <a:pt x="21754" y="991774"/>
                </a:lnTo>
                <a:lnTo>
                  <a:pt x="21930" y="991774"/>
                </a:lnTo>
                <a:lnTo>
                  <a:pt x="21363" y="978550"/>
                </a:lnTo>
                <a:lnTo>
                  <a:pt x="20121" y="952103"/>
                </a:lnTo>
                <a:lnTo>
                  <a:pt x="19547" y="938879"/>
                </a:lnTo>
                <a:lnTo>
                  <a:pt x="19072" y="925655"/>
                </a:lnTo>
                <a:lnTo>
                  <a:pt x="19343" y="916840"/>
                </a:lnTo>
                <a:lnTo>
                  <a:pt x="19520" y="912432"/>
                </a:lnTo>
                <a:lnTo>
                  <a:pt x="19796" y="912432"/>
                </a:lnTo>
                <a:lnTo>
                  <a:pt x="19228" y="885984"/>
                </a:lnTo>
                <a:close/>
              </a:path>
              <a:path w="5283835" h="1468120">
                <a:moveTo>
                  <a:pt x="5242987" y="1459010"/>
                </a:moveTo>
                <a:lnTo>
                  <a:pt x="1409295" y="1459010"/>
                </a:lnTo>
                <a:lnTo>
                  <a:pt x="1415425" y="1463417"/>
                </a:lnTo>
                <a:lnTo>
                  <a:pt x="5250565" y="1463417"/>
                </a:lnTo>
                <a:lnTo>
                  <a:pt x="5242987" y="1459010"/>
                </a:lnTo>
                <a:close/>
              </a:path>
              <a:path w="5283835" h="1468120">
                <a:moveTo>
                  <a:pt x="1459624" y="1450194"/>
                </a:moveTo>
                <a:lnTo>
                  <a:pt x="1244702" y="1450194"/>
                </a:lnTo>
                <a:lnTo>
                  <a:pt x="1226117" y="1454602"/>
                </a:lnTo>
                <a:lnTo>
                  <a:pt x="1413015" y="1454602"/>
                </a:lnTo>
                <a:lnTo>
                  <a:pt x="1459624" y="1450194"/>
                </a:lnTo>
                <a:close/>
              </a:path>
              <a:path w="5283835" h="1468120">
                <a:moveTo>
                  <a:pt x="2171318" y="1450194"/>
                </a:moveTo>
                <a:lnTo>
                  <a:pt x="1472892" y="1450194"/>
                </a:lnTo>
                <a:lnTo>
                  <a:pt x="1469326" y="1454602"/>
                </a:lnTo>
                <a:lnTo>
                  <a:pt x="2165509" y="1454602"/>
                </a:lnTo>
                <a:lnTo>
                  <a:pt x="2171318" y="1450194"/>
                </a:lnTo>
                <a:close/>
              </a:path>
              <a:path w="5283835" h="1468120">
                <a:moveTo>
                  <a:pt x="2547437" y="1450194"/>
                </a:moveTo>
                <a:lnTo>
                  <a:pt x="2301941" y="1450194"/>
                </a:lnTo>
                <a:lnTo>
                  <a:pt x="2292413" y="1454602"/>
                </a:lnTo>
                <a:lnTo>
                  <a:pt x="2560527" y="1454602"/>
                </a:lnTo>
                <a:lnTo>
                  <a:pt x="2547437" y="1450194"/>
                </a:lnTo>
                <a:close/>
              </a:path>
              <a:path w="5283835" h="1468120">
                <a:moveTo>
                  <a:pt x="2902165" y="1450194"/>
                </a:moveTo>
                <a:lnTo>
                  <a:pt x="2643364" y="1450194"/>
                </a:lnTo>
                <a:lnTo>
                  <a:pt x="2646798" y="1454602"/>
                </a:lnTo>
                <a:lnTo>
                  <a:pt x="2896567" y="1454602"/>
                </a:lnTo>
                <a:lnTo>
                  <a:pt x="2902165" y="1450194"/>
                </a:lnTo>
                <a:close/>
              </a:path>
              <a:path w="5283835" h="1468120">
                <a:moveTo>
                  <a:pt x="3174082" y="1450194"/>
                </a:moveTo>
                <a:lnTo>
                  <a:pt x="3061189" y="1450194"/>
                </a:lnTo>
                <a:lnTo>
                  <a:pt x="3052149" y="1454602"/>
                </a:lnTo>
                <a:lnTo>
                  <a:pt x="3178757" y="1454602"/>
                </a:lnTo>
                <a:lnTo>
                  <a:pt x="3174082" y="1450194"/>
                </a:lnTo>
                <a:close/>
              </a:path>
              <a:path w="5283835" h="1468120">
                <a:moveTo>
                  <a:pt x="3350708" y="1450194"/>
                </a:moveTo>
                <a:lnTo>
                  <a:pt x="3254199" y="1450194"/>
                </a:lnTo>
                <a:lnTo>
                  <a:pt x="3242644" y="1454602"/>
                </a:lnTo>
                <a:lnTo>
                  <a:pt x="3358959" y="1454602"/>
                </a:lnTo>
                <a:lnTo>
                  <a:pt x="3350708" y="1450194"/>
                </a:lnTo>
                <a:close/>
              </a:path>
              <a:path w="5283835" h="1468120">
                <a:moveTo>
                  <a:pt x="4409470" y="1450194"/>
                </a:moveTo>
                <a:lnTo>
                  <a:pt x="3467980" y="1450194"/>
                </a:lnTo>
                <a:lnTo>
                  <a:pt x="3479449" y="1454602"/>
                </a:lnTo>
                <a:lnTo>
                  <a:pt x="4424292" y="1454602"/>
                </a:lnTo>
                <a:lnTo>
                  <a:pt x="4409470" y="1450194"/>
                </a:lnTo>
                <a:close/>
              </a:path>
              <a:path w="5283835" h="1468120">
                <a:moveTo>
                  <a:pt x="4831929" y="1450194"/>
                </a:moveTo>
                <a:lnTo>
                  <a:pt x="4448361" y="1450194"/>
                </a:lnTo>
                <a:lnTo>
                  <a:pt x="4453985" y="1454602"/>
                </a:lnTo>
                <a:lnTo>
                  <a:pt x="4839453" y="1454602"/>
                </a:lnTo>
                <a:lnTo>
                  <a:pt x="4831929" y="1450194"/>
                </a:lnTo>
                <a:close/>
              </a:path>
              <a:path w="5283835" h="1468120">
                <a:moveTo>
                  <a:pt x="4931870" y="1450194"/>
                </a:moveTo>
                <a:lnTo>
                  <a:pt x="4927657" y="1450194"/>
                </a:lnTo>
                <a:lnTo>
                  <a:pt x="4917949" y="1454602"/>
                </a:lnTo>
                <a:lnTo>
                  <a:pt x="4928123" y="1454602"/>
                </a:lnTo>
                <a:lnTo>
                  <a:pt x="4931870" y="1450194"/>
                </a:lnTo>
                <a:close/>
              </a:path>
              <a:path w="5283835" h="1468120">
                <a:moveTo>
                  <a:pt x="5027233" y="1450194"/>
                </a:moveTo>
                <a:lnTo>
                  <a:pt x="4970400" y="1450194"/>
                </a:lnTo>
                <a:lnTo>
                  <a:pt x="4955904" y="1454602"/>
                </a:lnTo>
                <a:lnTo>
                  <a:pt x="5041011" y="1454602"/>
                </a:lnTo>
                <a:lnTo>
                  <a:pt x="5027233" y="1450194"/>
                </a:lnTo>
                <a:close/>
              </a:path>
              <a:path w="5283835" h="1468120">
                <a:moveTo>
                  <a:pt x="257842" y="1445786"/>
                </a:moveTo>
                <a:lnTo>
                  <a:pt x="221610" y="1445786"/>
                </a:lnTo>
                <a:lnTo>
                  <a:pt x="210498" y="1450194"/>
                </a:lnTo>
                <a:lnTo>
                  <a:pt x="257709" y="1450194"/>
                </a:lnTo>
                <a:lnTo>
                  <a:pt x="257842" y="1445786"/>
                </a:lnTo>
                <a:close/>
              </a:path>
              <a:path w="5283835" h="1468120">
                <a:moveTo>
                  <a:pt x="624963" y="1445786"/>
                </a:moveTo>
                <a:lnTo>
                  <a:pt x="351967" y="1445786"/>
                </a:lnTo>
                <a:lnTo>
                  <a:pt x="353357" y="1450194"/>
                </a:lnTo>
                <a:lnTo>
                  <a:pt x="638394" y="1450194"/>
                </a:lnTo>
                <a:lnTo>
                  <a:pt x="624963" y="1445786"/>
                </a:lnTo>
                <a:close/>
              </a:path>
              <a:path w="5283835" h="1468120">
                <a:moveTo>
                  <a:pt x="994100" y="1445786"/>
                </a:moveTo>
                <a:lnTo>
                  <a:pt x="650927" y="1445786"/>
                </a:lnTo>
                <a:lnTo>
                  <a:pt x="638394" y="1450194"/>
                </a:lnTo>
                <a:lnTo>
                  <a:pt x="983320" y="1450194"/>
                </a:lnTo>
                <a:lnTo>
                  <a:pt x="994100" y="1445786"/>
                </a:lnTo>
                <a:close/>
              </a:path>
              <a:path w="5283835" h="1468120">
                <a:moveTo>
                  <a:pt x="1227641" y="1445786"/>
                </a:moveTo>
                <a:lnTo>
                  <a:pt x="1138315" y="1445786"/>
                </a:lnTo>
                <a:lnTo>
                  <a:pt x="1144887" y="1450194"/>
                </a:lnTo>
                <a:lnTo>
                  <a:pt x="1239490" y="1450194"/>
                </a:lnTo>
                <a:lnTo>
                  <a:pt x="1227641" y="1445786"/>
                </a:lnTo>
                <a:close/>
              </a:path>
              <a:path w="5283835" h="1468120">
                <a:moveTo>
                  <a:pt x="1708756" y="1445786"/>
                </a:moveTo>
                <a:lnTo>
                  <a:pt x="1642218" y="1445786"/>
                </a:lnTo>
                <a:lnTo>
                  <a:pt x="1644602" y="1450194"/>
                </a:lnTo>
                <a:lnTo>
                  <a:pt x="1721614" y="1450194"/>
                </a:lnTo>
                <a:lnTo>
                  <a:pt x="1708756" y="1445786"/>
                </a:lnTo>
                <a:close/>
              </a:path>
              <a:path w="5283835" h="1468120">
                <a:moveTo>
                  <a:pt x="1824948" y="1445786"/>
                </a:moveTo>
                <a:lnTo>
                  <a:pt x="1776290" y="1445786"/>
                </a:lnTo>
                <a:lnTo>
                  <a:pt x="1782887" y="1450194"/>
                </a:lnTo>
                <a:lnTo>
                  <a:pt x="1834293" y="1450194"/>
                </a:lnTo>
                <a:lnTo>
                  <a:pt x="1824948" y="1445786"/>
                </a:lnTo>
                <a:close/>
              </a:path>
              <a:path w="5283835" h="1468120">
                <a:moveTo>
                  <a:pt x="1963950" y="1445786"/>
                </a:moveTo>
                <a:lnTo>
                  <a:pt x="1957466" y="1445786"/>
                </a:lnTo>
                <a:lnTo>
                  <a:pt x="1960027" y="1450194"/>
                </a:lnTo>
                <a:lnTo>
                  <a:pt x="1989074" y="1450194"/>
                </a:lnTo>
                <a:lnTo>
                  <a:pt x="1963950" y="1445786"/>
                </a:lnTo>
                <a:close/>
              </a:path>
              <a:path w="5283835" h="1468120">
                <a:moveTo>
                  <a:pt x="4017473" y="1445786"/>
                </a:moveTo>
                <a:lnTo>
                  <a:pt x="4002176" y="1445786"/>
                </a:lnTo>
                <a:lnTo>
                  <a:pt x="3986578" y="1450194"/>
                </a:lnTo>
                <a:lnTo>
                  <a:pt x="4031987" y="1450194"/>
                </a:lnTo>
                <a:lnTo>
                  <a:pt x="4017473" y="1445786"/>
                </a:lnTo>
                <a:close/>
              </a:path>
              <a:path w="5283835" h="1468120">
                <a:moveTo>
                  <a:pt x="158192" y="1441378"/>
                </a:moveTo>
                <a:lnTo>
                  <a:pt x="143421" y="1441378"/>
                </a:lnTo>
                <a:lnTo>
                  <a:pt x="136094" y="1445786"/>
                </a:lnTo>
                <a:lnTo>
                  <a:pt x="161087" y="1445786"/>
                </a:lnTo>
                <a:lnTo>
                  <a:pt x="158192" y="1441378"/>
                </a:lnTo>
                <a:close/>
              </a:path>
              <a:path w="5283835" h="1468120">
                <a:moveTo>
                  <a:pt x="24767" y="1322365"/>
                </a:moveTo>
                <a:lnTo>
                  <a:pt x="23874" y="1322365"/>
                </a:lnTo>
                <a:lnTo>
                  <a:pt x="23840" y="1335589"/>
                </a:lnTo>
                <a:lnTo>
                  <a:pt x="24165" y="1335589"/>
                </a:lnTo>
                <a:lnTo>
                  <a:pt x="24108" y="1344404"/>
                </a:lnTo>
                <a:lnTo>
                  <a:pt x="24564" y="1331181"/>
                </a:lnTo>
                <a:lnTo>
                  <a:pt x="24767" y="1322365"/>
                </a:lnTo>
                <a:close/>
              </a:path>
              <a:path w="5283835" h="1468120">
                <a:moveTo>
                  <a:pt x="23874" y="1322365"/>
                </a:moveTo>
                <a:lnTo>
                  <a:pt x="23812" y="1335589"/>
                </a:lnTo>
                <a:lnTo>
                  <a:pt x="23874" y="1322365"/>
                </a:lnTo>
                <a:close/>
              </a:path>
              <a:path w="5283835" h="1468120">
                <a:moveTo>
                  <a:pt x="22146" y="1079931"/>
                </a:moveTo>
                <a:lnTo>
                  <a:pt x="21858" y="1079931"/>
                </a:lnTo>
                <a:lnTo>
                  <a:pt x="22185" y="1088747"/>
                </a:lnTo>
                <a:lnTo>
                  <a:pt x="22146" y="1079931"/>
                </a:lnTo>
                <a:close/>
              </a:path>
              <a:path w="5283835" h="1468120">
                <a:moveTo>
                  <a:pt x="23189" y="859537"/>
                </a:moveTo>
                <a:lnTo>
                  <a:pt x="19833" y="859537"/>
                </a:lnTo>
                <a:lnTo>
                  <a:pt x="20289" y="863945"/>
                </a:lnTo>
                <a:lnTo>
                  <a:pt x="20702" y="872761"/>
                </a:lnTo>
                <a:lnTo>
                  <a:pt x="21687" y="916840"/>
                </a:lnTo>
                <a:lnTo>
                  <a:pt x="21702" y="934471"/>
                </a:lnTo>
                <a:lnTo>
                  <a:pt x="22754" y="921248"/>
                </a:lnTo>
                <a:lnTo>
                  <a:pt x="23469" y="912432"/>
                </a:lnTo>
                <a:lnTo>
                  <a:pt x="23894" y="903616"/>
                </a:lnTo>
                <a:lnTo>
                  <a:pt x="24079" y="899208"/>
                </a:lnTo>
                <a:lnTo>
                  <a:pt x="24071" y="890392"/>
                </a:lnTo>
                <a:lnTo>
                  <a:pt x="23920" y="881577"/>
                </a:lnTo>
                <a:lnTo>
                  <a:pt x="23674" y="877169"/>
                </a:lnTo>
                <a:lnTo>
                  <a:pt x="23382" y="868353"/>
                </a:lnTo>
                <a:lnTo>
                  <a:pt x="23189" y="859537"/>
                </a:lnTo>
                <a:close/>
              </a:path>
              <a:path w="5283835" h="1468120">
                <a:moveTo>
                  <a:pt x="19796" y="912432"/>
                </a:moveTo>
                <a:lnTo>
                  <a:pt x="19520" y="912432"/>
                </a:lnTo>
                <a:lnTo>
                  <a:pt x="19771" y="921248"/>
                </a:lnTo>
                <a:lnTo>
                  <a:pt x="19932" y="925655"/>
                </a:lnTo>
                <a:lnTo>
                  <a:pt x="20174" y="930063"/>
                </a:lnTo>
                <a:lnTo>
                  <a:pt x="19796" y="912432"/>
                </a:lnTo>
                <a:close/>
              </a:path>
              <a:path w="5283835" h="1468120">
                <a:moveTo>
                  <a:pt x="729" y="555393"/>
                </a:moveTo>
                <a:lnTo>
                  <a:pt x="378" y="568617"/>
                </a:lnTo>
                <a:lnTo>
                  <a:pt x="141" y="581840"/>
                </a:lnTo>
                <a:lnTo>
                  <a:pt x="7" y="590656"/>
                </a:lnTo>
                <a:lnTo>
                  <a:pt x="10" y="599472"/>
                </a:lnTo>
                <a:lnTo>
                  <a:pt x="127" y="603880"/>
                </a:lnTo>
                <a:lnTo>
                  <a:pt x="309" y="608288"/>
                </a:lnTo>
                <a:lnTo>
                  <a:pt x="2561" y="608288"/>
                </a:lnTo>
                <a:lnTo>
                  <a:pt x="2906" y="612696"/>
                </a:lnTo>
                <a:lnTo>
                  <a:pt x="3228" y="612696"/>
                </a:lnTo>
                <a:lnTo>
                  <a:pt x="3517" y="617103"/>
                </a:lnTo>
                <a:lnTo>
                  <a:pt x="3763" y="625919"/>
                </a:lnTo>
                <a:lnTo>
                  <a:pt x="3956" y="634735"/>
                </a:lnTo>
                <a:lnTo>
                  <a:pt x="4087" y="643551"/>
                </a:lnTo>
                <a:lnTo>
                  <a:pt x="3487" y="647959"/>
                </a:lnTo>
                <a:lnTo>
                  <a:pt x="999" y="647959"/>
                </a:lnTo>
                <a:lnTo>
                  <a:pt x="527" y="652367"/>
                </a:lnTo>
                <a:lnTo>
                  <a:pt x="184" y="665590"/>
                </a:lnTo>
                <a:lnTo>
                  <a:pt x="25" y="669998"/>
                </a:lnTo>
                <a:lnTo>
                  <a:pt x="0" y="683222"/>
                </a:lnTo>
                <a:lnTo>
                  <a:pt x="23" y="687630"/>
                </a:lnTo>
                <a:lnTo>
                  <a:pt x="151" y="700853"/>
                </a:lnTo>
                <a:lnTo>
                  <a:pt x="347" y="709669"/>
                </a:lnTo>
                <a:lnTo>
                  <a:pt x="594" y="722893"/>
                </a:lnTo>
                <a:lnTo>
                  <a:pt x="879" y="736116"/>
                </a:lnTo>
                <a:lnTo>
                  <a:pt x="1505" y="766972"/>
                </a:lnTo>
                <a:lnTo>
                  <a:pt x="1816" y="780195"/>
                </a:lnTo>
                <a:lnTo>
                  <a:pt x="2107" y="793419"/>
                </a:lnTo>
                <a:lnTo>
                  <a:pt x="2363" y="811050"/>
                </a:lnTo>
                <a:lnTo>
                  <a:pt x="2569" y="824274"/>
                </a:lnTo>
                <a:lnTo>
                  <a:pt x="2711" y="837498"/>
                </a:lnTo>
                <a:lnTo>
                  <a:pt x="2745" y="868353"/>
                </a:lnTo>
                <a:lnTo>
                  <a:pt x="2608" y="881577"/>
                </a:lnTo>
                <a:lnTo>
                  <a:pt x="2349" y="894800"/>
                </a:lnTo>
                <a:lnTo>
                  <a:pt x="2924" y="890392"/>
                </a:lnTo>
                <a:lnTo>
                  <a:pt x="3561" y="885984"/>
                </a:lnTo>
                <a:lnTo>
                  <a:pt x="19228" y="885984"/>
                </a:lnTo>
                <a:lnTo>
                  <a:pt x="18849" y="868353"/>
                </a:lnTo>
                <a:lnTo>
                  <a:pt x="19349" y="863945"/>
                </a:lnTo>
                <a:lnTo>
                  <a:pt x="19833" y="859537"/>
                </a:lnTo>
                <a:lnTo>
                  <a:pt x="23189" y="859537"/>
                </a:lnTo>
                <a:lnTo>
                  <a:pt x="23092" y="855129"/>
                </a:lnTo>
                <a:lnTo>
                  <a:pt x="22853" y="846313"/>
                </a:lnTo>
                <a:lnTo>
                  <a:pt x="22714" y="828682"/>
                </a:lnTo>
                <a:lnTo>
                  <a:pt x="22724" y="815458"/>
                </a:lnTo>
                <a:lnTo>
                  <a:pt x="22930" y="793419"/>
                </a:lnTo>
                <a:lnTo>
                  <a:pt x="21421" y="784603"/>
                </a:lnTo>
                <a:lnTo>
                  <a:pt x="21006" y="771379"/>
                </a:lnTo>
                <a:lnTo>
                  <a:pt x="21232" y="758156"/>
                </a:lnTo>
                <a:lnTo>
                  <a:pt x="21736" y="740524"/>
                </a:lnTo>
                <a:lnTo>
                  <a:pt x="22148" y="740524"/>
                </a:lnTo>
                <a:lnTo>
                  <a:pt x="22241" y="727301"/>
                </a:lnTo>
                <a:lnTo>
                  <a:pt x="22284" y="709669"/>
                </a:lnTo>
                <a:lnTo>
                  <a:pt x="22216" y="696445"/>
                </a:lnTo>
                <a:lnTo>
                  <a:pt x="22042" y="683222"/>
                </a:lnTo>
                <a:lnTo>
                  <a:pt x="21735" y="669998"/>
                </a:lnTo>
                <a:lnTo>
                  <a:pt x="22337" y="665590"/>
                </a:lnTo>
                <a:lnTo>
                  <a:pt x="22719" y="656774"/>
                </a:lnTo>
                <a:lnTo>
                  <a:pt x="22925" y="643551"/>
                </a:lnTo>
                <a:lnTo>
                  <a:pt x="22974" y="634735"/>
                </a:lnTo>
                <a:lnTo>
                  <a:pt x="22930" y="603880"/>
                </a:lnTo>
                <a:lnTo>
                  <a:pt x="22845" y="581840"/>
                </a:lnTo>
                <a:lnTo>
                  <a:pt x="25650" y="581840"/>
                </a:lnTo>
                <a:lnTo>
                  <a:pt x="25431" y="573025"/>
                </a:lnTo>
                <a:lnTo>
                  <a:pt x="1169" y="573025"/>
                </a:lnTo>
                <a:lnTo>
                  <a:pt x="934" y="564209"/>
                </a:lnTo>
                <a:lnTo>
                  <a:pt x="729" y="555393"/>
                </a:lnTo>
                <a:close/>
              </a:path>
              <a:path w="5283835" h="1468120">
                <a:moveTo>
                  <a:pt x="26796" y="771379"/>
                </a:moveTo>
                <a:lnTo>
                  <a:pt x="23382" y="771379"/>
                </a:lnTo>
                <a:lnTo>
                  <a:pt x="24429" y="819866"/>
                </a:lnTo>
                <a:lnTo>
                  <a:pt x="25211" y="811050"/>
                </a:lnTo>
                <a:lnTo>
                  <a:pt x="25817" y="797827"/>
                </a:lnTo>
                <a:lnTo>
                  <a:pt x="26277" y="789011"/>
                </a:lnTo>
                <a:lnTo>
                  <a:pt x="26622" y="780195"/>
                </a:lnTo>
                <a:lnTo>
                  <a:pt x="26796" y="771379"/>
                </a:lnTo>
                <a:close/>
              </a:path>
              <a:path w="5283835" h="1468120">
                <a:moveTo>
                  <a:pt x="22148" y="740524"/>
                </a:moveTo>
                <a:lnTo>
                  <a:pt x="21846" y="740524"/>
                </a:lnTo>
                <a:lnTo>
                  <a:pt x="22216" y="749340"/>
                </a:lnTo>
                <a:lnTo>
                  <a:pt x="22635" y="766972"/>
                </a:lnTo>
                <a:lnTo>
                  <a:pt x="22906" y="780195"/>
                </a:lnTo>
                <a:lnTo>
                  <a:pt x="22835" y="793419"/>
                </a:lnTo>
                <a:lnTo>
                  <a:pt x="23382" y="771379"/>
                </a:lnTo>
                <a:lnTo>
                  <a:pt x="26796" y="771379"/>
                </a:lnTo>
                <a:lnTo>
                  <a:pt x="26883" y="766972"/>
                </a:lnTo>
                <a:lnTo>
                  <a:pt x="27022" y="758156"/>
                </a:lnTo>
                <a:lnTo>
                  <a:pt x="22946" y="758156"/>
                </a:lnTo>
                <a:lnTo>
                  <a:pt x="22503" y="753748"/>
                </a:lnTo>
                <a:lnTo>
                  <a:pt x="22117" y="744932"/>
                </a:lnTo>
                <a:lnTo>
                  <a:pt x="22148" y="740524"/>
                </a:lnTo>
                <a:close/>
              </a:path>
              <a:path w="5283835" h="1468120">
                <a:moveTo>
                  <a:pt x="28419" y="683222"/>
                </a:moveTo>
                <a:lnTo>
                  <a:pt x="28208" y="683222"/>
                </a:lnTo>
                <a:lnTo>
                  <a:pt x="27913" y="692037"/>
                </a:lnTo>
                <a:lnTo>
                  <a:pt x="27547" y="696445"/>
                </a:lnTo>
                <a:lnTo>
                  <a:pt x="24497" y="749340"/>
                </a:lnTo>
                <a:lnTo>
                  <a:pt x="23955" y="753748"/>
                </a:lnTo>
                <a:lnTo>
                  <a:pt x="23434" y="758156"/>
                </a:lnTo>
                <a:lnTo>
                  <a:pt x="27022" y="758156"/>
                </a:lnTo>
                <a:lnTo>
                  <a:pt x="27092" y="753748"/>
                </a:lnTo>
                <a:lnTo>
                  <a:pt x="27473" y="727301"/>
                </a:lnTo>
                <a:lnTo>
                  <a:pt x="28013" y="696445"/>
                </a:lnTo>
                <a:lnTo>
                  <a:pt x="28419" y="683222"/>
                </a:lnTo>
                <a:close/>
              </a:path>
              <a:path w="5283835" h="1468120">
                <a:moveTo>
                  <a:pt x="23068" y="427564"/>
                </a:moveTo>
                <a:lnTo>
                  <a:pt x="8354" y="427564"/>
                </a:lnTo>
                <a:lnTo>
                  <a:pt x="8559" y="436380"/>
                </a:lnTo>
                <a:lnTo>
                  <a:pt x="8433" y="449604"/>
                </a:lnTo>
                <a:lnTo>
                  <a:pt x="6645" y="489275"/>
                </a:lnTo>
                <a:lnTo>
                  <a:pt x="3945" y="528946"/>
                </a:lnTo>
                <a:lnTo>
                  <a:pt x="3110" y="542169"/>
                </a:lnTo>
                <a:lnTo>
                  <a:pt x="2402" y="555393"/>
                </a:lnTo>
                <a:lnTo>
                  <a:pt x="1880" y="568617"/>
                </a:lnTo>
                <a:lnTo>
                  <a:pt x="1472" y="573025"/>
                </a:lnTo>
                <a:lnTo>
                  <a:pt x="25431" y="573025"/>
                </a:lnTo>
                <a:lnTo>
                  <a:pt x="25212" y="564209"/>
                </a:lnTo>
                <a:lnTo>
                  <a:pt x="24695" y="550985"/>
                </a:lnTo>
                <a:lnTo>
                  <a:pt x="24120" y="542169"/>
                </a:lnTo>
                <a:lnTo>
                  <a:pt x="23508" y="533354"/>
                </a:lnTo>
                <a:lnTo>
                  <a:pt x="22249" y="515722"/>
                </a:lnTo>
                <a:lnTo>
                  <a:pt x="22478" y="489275"/>
                </a:lnTo>
                <a:lnTo>
                  <a:pt x="24473" y="449604"/>
                </a:lnTo>
                <a:lnTo>
                  <a:pt x="26288" y="436380"/>
                </a:lnTo>
                <a:lnTo>
                  <a:pt x="26316" y="431972"/>
                </a:lnTo>
                <a:lnTo>
                  <a:pt x="23318" y="431972"/>
                </a:lnTo>
                <a:lnTo>
                  <a:pt x="23068" y="427564"/>
                </a:lnTo>
                <a:close/>
              </a:path>
              <a:path w="5283835" h="1468120">
                <a:moveTo>
                  <a:pt x="22150" y="268880"/>
                </a:moveTo>
                <a:lnTo>
                  <a:pt x="8089" y="268880"/>
                </a:lnTo>
                <a:lnTo>
                  <a:pt x="8865" y="273288"/>
                </a:lnTo>
                <a:lnTo>
                  <a:pt x="9349" y="277696"/>
                </a:lnTo>
                <a:lnTo>
                  <a:pt x="9581" y="286512"/>
                </a:lnTo>
                <a:lnTo>
                  <a:pt x="9603" y="295328"/>
                </a:lnTo>
                <a:lnTo>
                  <a:pt x="9453" y="304144"/>
                </a:lnTo>
                <a:lnTo>
                  <a:pt x="9171" y="317367"/>
                </a:lnTo>
                <a:lnTo>
                  <a:pt x="7936" y="361446"/>
                </a:lnTo>
                <a:lnTo>
                  <a:pt x="7528" y="379078"/>
                </a:lnTo>
                <a:lnTo>
                  <a:pt x="7188" y="396709"/>
                </a:lnTo>
                <a:lnTo>
                  <a:pt x="6955" y="409933"/>
                </a:lnTo>
                <a:lnTo>
                  <a:pt x="6934" y="414341"/>
                </a:lnTo>
                <a:lnTo>
                  <a:pt x="6897" y="431972"/>
                </a:lnTo>
                <a:lnTo>
                  <a:pt x="6974" y="445196"/>
                </a:lnTo>
                <a:lnTo>
                  <a:pt x="8354" y="427564"/>
                </a:lnTo>
                <a:lnTo>
                  <a:pt x="23068" y="427564"/>
                </a:lnTo>
                <a:lnTo>
                  <a:pt x="22846" y="423156"/>
                </a:lnTo>
                <a:lnTo>
                  <a:pt x="22656" y="418749"/>
                </a:lnTo>
                <a:lnTo>
                  <a:pt x="22506" y="405525"/>
                </a:lnTo>
                <a:lnTo>
                  <a:pt x="22402" y="392301"/>
                </a:lnTo>
                <a:lnTo>
                  <a:pt x="22579" y="379078"/>
                </a:lnTo>
                <a:lnTo>
                  <a:pt x="22706" y="370262"/>
                </a:lnTo>
                <a:lnTo>
                  <a:pt x="22786" y="357038"/>
                </a:lnTo>
                <a:lnTo>
                  <a:pt x="22812" y="334999"/>
                </a:lnTo>
                <a:lnTo>
                  <a:pt x="22764" y="321775"/>
                </a:lnTo>
                <a:lnTo>
                  <a:pt x="22678" y="308551"/>
                </a:lnTo>
                <a:lnTo>
                  <a:pt x="22557" y="299736"/>
                </a:lnTo>
                <a:lnTo>
                  <a:pt x="22404" y="286512"/>
                </a:lnTo>
                <a:lnTo>
                  <a:pt x="22221" y="273288"/>
                </a:lnTo>
                <a:lnTo>
                  <a:pt x="22150" y="268880"/>
                </a:lnTo>
                <a:close/>
              </a:path>
              <a:path w="5283835" h="1468120">
                <a:moveTo>
                  <a:pt x="26276" y="409933"/>
                </a:moveTo>
                <a:lnTo>
                  <a:pt x="25585" y="409933"/>
                </a:lnTo>
                <a:lnTo>
                  <a:pt x="25331" y="414341"/>
                </a:lnTo>
                <a:lnTo>
                  <a:pt x="24769" y="418749"/>
                </a:lnTo>
                <a:lnTo>
                  <a:pt x="23876" y="431972"/>
                </a:lnTo>
                <a:lnTo>
                  <a:pt x="26316" y="431972"/>
                </a:lnTo>
                <a:lnTo>
                  <a:pt x="26276" y="409933"/>
                </a:lnTo>
                <a:close/>
              </a:path>
              <a:path w="5283835" h="1468120">
                <a:moveTo>
                  <a:pt x="485957" y="8815"/>
                </a:moveTo>
                <a:lnTo>
                  <a:pt x="8521" y="8815"/>
                </a:lnTo>
                <a:lnTo>
                  <a:pt x="8464" y="30855"/>
                </a:lnTo>
                <a:lnTo>
                  <a:pt x="8047" y="57302"/>
                </a:lnTo>
                <a:lnTo>
                  <a:pt x="7937" y="70526"/>
                </a:lnTo>
                <a:lnTo>
                  <a:pt x="7906" y="83749"/>
                </a:lnTo>
                <a:lnTo>
                  <a:pt x="7600" y="92565"/>
                </a:lnTo>
                <a:lnTo>
                  <a:pt x="7277" y="110197"/>
                </a:lnTo>
                <a:lnTo>
                  <a:pt x="7035" y="127828"/>
                </a:lnTo>
                <a:lnTo>
                  <a:pt x="6865" y="136644"/>
                </a:lnTo>
                <a:lnTo>
                  <a:pt x="6759" y="149868"/>
                </a:lnTo>
                <a:lnTo>
                  <a:pt x="6723" y="171907"/>
                </a:lnTo>
                <a:lnTo>
                  <a:pt x="6775" y="176315"/>
                </a:lnTo>
                <a:lnTo>
                  <a:pt x="6990" y="189539"/>
                </a:lnTo>
                <a:lnTo>
                  <a:pt x="7050" y="193946"/>
                </a:lnTo>
                <a:lnTo>
                  <a:pt x="7066" y="211578"/>
                </a:lnTo>
                <a:lnTo>
                  <a:pt x="6985" y="220394"/>
                </a:lnTo>
                <a:lnTo>
                  <a:pt x="6636" y="242433"/>
                </a:lnTo>
                <a:lnTo>
                  <a:pt x="5978" y="273288"/>
                </a:lnTo>
                <a:lnTo>
                  <a:pt x="8089" y="268880"/>
                </a:lnTo>
                <a:lnTo>
                  <a:pt x="22150" y="268880"/>
                </a:lnTo>
                <a:lnTo>
                  <a:pt x="22010" y="260065"/>
                </a:lnTo>
                <a:lnTo>
                  <a:pt x="21774" y="246841"/>
                </a:lnTo>
                <a:lnTo>
                  <a:pt x="21515" y="233617"/>
                </a:lnTo>
                <a:lnTo>
                  <a:pt x="20940" y="207170"/>
                </a:lnTo>
                <a:lnTo>
                  <a:pt x="21127" y="189539"/>
                </a:lnTo>
                <a:lnTo>
                  <a:pt x="21318" y="180723"/>
                </a:lnTo>
                <a:lnTo>
                  <a:pt x="21513" y="176315"/>
                </a:lnTo>
                <a:lnTo>
                  <a:pt x="22562" y="176315"/>
                </a:lnTo>
                <a:lnTo>
                  <a:pt x="20925" y="141052"/>
                </a:lnTo>
                <a:lnTo>
                  <a:pt x="20978" y="127828"/>
                </a:lnTo>
                <a:lnTo>
                  <a:pt x="21873" y="127828"/>
                </a:lnTo>
                <a:lnTo>
                  <a:pt x="21728" y="123420"/>
                </a:lnTo>
                <a:lnTo>
                  <a:pt x="21387" y="119012"/>
                </a:lnTo>
                <a:lnTo>
                  <a:pt x="21010" y="114605"/>
                </a:lnTo>
                <a:lnTo>
                  <a:pt x="20608" y="114605"/>
                </a:lnTo>
                <a:lnTo>
                  <a:pt x="20196" y="110197"/>
                </a:lnTo>
                <a:lnTo>
                  <a:pt x="19787" y="110197"/>
                </a:lnTo>
                <a:lnTo>
                  <a:pt x="19394" y="105789"/>
                </a:lnTo>
                <a:lnTo>
                  <a:pt x="19031" y="96973"/>
                </a:lnTo>
                <a:lnTo>
                  <a:pt x="18710" y="88157"/>
                </a:lnTo>
                <a:lnTo>
                  <a:pt x="18445" y="74934"/>
                </a:lnTo>
                <a:lnTo>
                  <a:pt x="17751" y="70526"/>
                </a:lnTo>
                <a:lnTo>
                  <a:pt x="17588" y="61710"/>
                </a:lnTo>
                <a:lnTo>
                  <a:pt x="17712" y="52894"/>
                </a:lnTo>
                <a:lnTo>
                  <a:pt x="18078" y="35263"/>
                </a:lnTo>
                <a:lnTo>
                  <a:pt x="18214" y="30855"/>
                </a:lnTo>
                <a:lnTo>
                  <a:pt x="18699" y="17631"/>
                </a:lnTo>
                <a:lnTo>
                  <a:pt x="375754" y="17631"/>
                </a:lnTo>
                <a:lnTo>
                  <a:pt x="385916" y="13223"/>
                </a:lnTo>
                <a:lnTo>
                  <a:pt x="407898" y="13223"/>
                </a:lnTo>
                <a:lnTo>
                  <a:pt x="485957" y="8815"/>
                </a:lnTo>
                <a:close/>
              </a:path>
              <a:path w="5283835" h="1468120">
                <a:moveTo>
                  <a:pt x="22562" y="176315"/>
                </a:moveTo>
                <a:lnTo>
                  <a:pt x="21913" y="176315"/>
                </a:lnTo>
                <a:lnTo>
                  <a:pt x="22118" y="180723"/>
                </a:lnTo>
                <a:lnTo>
                  <a:pt x="22327" y="180723"/>
                </a:lnTo>
                <a:lnTo>
                  <a:pt x="22538" y="185131"/>
                </a:lnTo>
                <a:lnTo>
                  <a:pt x="22971" y="185131"/>
                </a:lnTo>
                <a:lnTo>
                  <a:pt x="22562" y="176315"/>
                </a:lnTo>
                <a:close/>
              </a:path>
              <a:path w="5283835" h="1468120">
                <a:moveTo>
                  <a:pt x="21873" y="127828"/>
                </a:moveTo>
                <a:lnTo>
                  <a:pt x="20978" y="127828"/>
                </a:lnTo>
                <a:lnTo>
                  <a:pt x="22018" y="132236"/>
                </a:lnTo>
                <a:lnTo>
                  <a:pt x="21873" y="127828"/>
                </a:lnTo>
                <a:close/>
              </a:path>
              <a:path w="5283835" h="1468120">
                <a:moveTo>
                  <a:pt x="2508062" y="22039"/>
                </a:moveTo>
                <a:lnTo>
                  <a:pt x="2393827" y="22039"/>
                </a:lnTo>
                <a:lnTo>
                  <a:pt x="2385488" y="26447"/>
                </a:lnTo>
                <a:lnTo>
                  <a:pt x="2496170" y="26447"/>
                </a:lnTo>
                <a:lnTo>
                  <a:pt x="2508062" y="22039"/>
                </a:lnTo>
                <a:close/>
              </a:path>
              <a:path w="5283835" h="1468120">
                <a:moveTo>
                  <a:pt x="261686" y="17631"/>
                </a:moveTo>
                <a:lnTo>
                  <a:pt x="28026" y="17631"/>
                </a:lnTo>
                <a:lnTo>
                  <a:pt x="43004" y="22039"/>
                </a:lnTo>
                <a:lnTo>
                  <a:pt x="252412" y="22039"/>
                </a:lnTo>
                <a:lnTo>
                  <a:pt x="261686" y="17631"/>
                </a:lnTo>
                <a:close/>
              </a:path>
              <a:path w="5283835" h="1468120">
                <a:moveTo>
                  <a:pt x="360197" y="17631"/>
                </a:moveTo>
                <a:lnTo>
                  <a:pt x="298952" y="17631"/>
                </a:lnTo>
                <a:lnTo>
                  <a:pt x="369554" y="22039"/>
                </a:lnTo>
                <a:lnTo>
                  <a:pt x="360197" y="17631"/>
                </a:lnTo>
                <a:close/>
              </a:path>
              <a:path w="5283835" h="1468120">
                <a:moveTo>
                  <a:pt x="690584" y="17631"/>
                </a:moveTo>
                <a:lnTo>
                  <a:pt x="458425" y="17631"/>
                </a:lnTo>
                <a:lnTo>
                  <a:pt x="481443" y="22039"/>
                </a:lnTo>
                <a:lnTo>
                  <a:pt x="640757" y="22039"/>
                </a:lnTo>
                <a:lnTo>
                  <a:pt x="690584" y="17631"/>
                </a:lnTo>
                <a:close/>
              </a:path>
              <a:path w="5283835" h="1468120">
                <a:moveTo>
                  <a:pt x="768824" y="20808"/>
                </a:moveTo>
                <a:lnTo>
                  <a:pt x="735716" y="22039"/>
                </a:lnTo>
                <a:lnTo>
                  <a:pt x="764777" y="22039"/>
                </a:lnTo>
                <a:lnTo>
                  <a:pt x="768824" y="20808"/>
                </a:lnTo>
                <a:close/>
              </a:path>
              <a:path w="5283835" h="1468120">
                <a:moveTo>
                  <a:pt x="927376" y="17631"/>
                </a:moveTo>
                <a:lnTo>
                  <a:pt x="854315" y="17631"/>
                </a:lnTo>
                <a:lnTo>
                  <a:pt x="856191" y="22039"/>
                </a:lnTo>
                <a:lnTo>
                  <a:pt x="919008" y="22039"/>
                </a:lnTo>
                <a:lnTo>
                  <a:pt x="927376" y="17631"/>
                </a:lnTo>
                <a:close/>
              </a:path>
              <a:path w="5283835" h="1468120">
                <a:moveTo>
                  <a:pt x="1071717" y="17631"/>
                </a:moveTo>
                <a:lnTo>
                  <a:pt x="1048616" y="17631"/>
                </a:lnTo>
                <a:lnTo>
                  <a:pt x="1044863" y="22039"/>
                </a:lnTo>
                <a:lnTo>
                  <a:pt x="1060723" y="22039"/>
                </a:lnTo>
                <a:lnTo>
                  <a:pt x="1071717" y="17631"/>
                </a:lnTo>
                <a:close/>
              </a:path>
              <a:path w="5283835" h="1468120">
                <a:moveTo>
                  <a:pt x="1363528" y="17631"/>
                </a:moveTo>
                <a:lnTo>
                  <a:pt x="1211521" y="17631"/>
                </a:lnTo>
                <a:lnTo>
                  <a:pt x="1208667" y="22039"/>
                </a:lnTo>
                <a:lnTo>
                  <a:pt x="1343399" y="22039"/>
                </a:lnTo>
                <a:lnTo>
                  <a:pt x="1363528" y="17631"/>
                </a:lnTo>
                <a:close/>
              </a:path>
              <a:path w="5283835" h="1468120">
                <a:moveTo>
                  <a:pt x="1498564" y="21451"/>
                </a:moveTo>
                <a:lnTo>
                  <a:pt x="1490717" y="22039"/>
                </a:lnTo>
                <a:lnTo>
                  <a:pt x="1496703" y="22039"/>
                </a:lnTo>
                <a:lnTo>
                  <a:pt x="1498564" y="21451"/>
                </a:lnTo>
                <a:close/>
              </a:path>
              <a:path w="5283835" h="1468120">
                <a:moveTo>
                  <a:pt x="1708119" y="17631"/>
                </a:moveTo>
                <a:lnTo>
                  <a:pt x="1669486" y="17631"/>
                </a:lnTo>
                <a:lnTo>
                  <a:pt x="1662869" y="22039"/>
                </a:lnTo>
                <a:lnTo>
                  <a:pt x="1715975" y="22039"/>
                </a:lnTo>
                <a:lnTo>
                  <a:pt x="1708119" y="17631"/>
                </a:lnTo>
                <a:close/>
              </a:path>
              <a:path w="5283835" h="1468120">
                <a:moveTo>
                  <a:pt x="1818961" y="17631"/>
                </a:moveTo>
                <a:lnTo>
                  <a:pt x="1786534" y="17631"/>
                </a:lnTo>
                <a:lnTo>
                  <a:pt x="1796538" y="22039"/>
                </a:lnTo>
                <a:lnTo>
                  <a:pt x="1818799" y="22039"/>
                </a:lnTo>
                <a:lnTo>
                  <a:pt x="1818961" y="17631"/>
                </a:lnTo>
                <a:close/>
              </a:path>
              <a:path w="5283835" h="1468120">
                <a:moveTo>
                  <a:pt x="1949284" y="17631"/>
                </a:moveTo>
                <a:lnTo>
                  <a:pt x="1866751" y="17631"/>
                </a:lnTo>
                <a:lnTo>
                  <a:pt x="1862451" y="22039"/>
                </a:lnTo>
                <a:lnTo>
                  <a:pt x="1949778" y="17862"/>
                </a:lnTo>
                <a:lnTo>
                  <a:pt x="1949284" y="17631"/>
                </a:lnTo>
                <a:close/>
              </a:path>
              <a:path w="5283835" h="1468120">
                <a:moveTo>
                  <a:pt x="2099291" y="17631"/>
                </a:moveTo>
                <a:lnTo>
                  <a:pt x="1954607" y="17631"/>
                </a:lnTo>
                <a:lnTo>
                  <a:pt x="1949778" y="17862"/>
                </a:lnTo>
                <a:lnTo>
                  <a:pt x="1958709" y="22039"/>
                </a:lnTo>
                <a:lnTo>
                  <a:pt x="2086607" y="22039"/>
                </a:lnTo>
                <a:lnTo>
                  <a:pt x="2099291" y="17631"/>
                </a:lnTo>
                <a:close/>
              </a:path>
              <a:path w="5283835" h="1468120">
                <a:moveTo>
                  <a:pt x="2292243" y="17631"/>
                </a:moveTo>
                <a:lnTo>
                  <a:pt x="2239436" y="17631"/>
                </a:lnTo>
                <a:lnTo>
                  <a:pt x="2251143" y="22039"/>
                </a:lnTo>
                <a:lnTo>
                  <a:pt x="2272262" y="22039"/>
                </a:lnTo>
                <a:lnTo>
                  <a:pt x="2292243" y="17631"/>
                </a:lnTo>
                <a:close/>
              </a:path>
              <a:path w="5283835" h="1468120">
                <a:moveTo>
                  <a:pt x="2468490" y="17631"/>
                </a:moveTo>
                <a:lnTo>
                  <a:pt x="2361905" y="17631"/>
                </a:lnTo>
                <a:lnTo>
                  <a:pt x="2349046" y="22039"/>
                </a:lnTo>
                <a:lnTo>
                  <a:pt x="2458482" y="22039"/>
                </a:lnTo>
                <a:lnTo>
                  <a:pt x="2468490" y="17631"/>
                </a:lnTo>
                <a:close/>
              </a:path>
              <a:path w="5283835" h="1468120">
                <a:moveTo>
                  <a:pt x="2862804" y="8815"/>
                </a:moveTo>
                <a:lnTo>
                  <a:pt x="2503456" y="8815"/>
                </a:lnTo>
                <a:lnTo>
                  <a:pt x="2490084" y="13223"/>
                </a:lnTo>
                <a:lnTo>
                  <a:pt x="2447449" y="13223"/>
                </a:lnTo>
                <a:lnTo>
                  <a:pt x="2432808" y="17631"/>
                </a:lnTo>
                <a:lnTo>
                  <a:pt x="2618066" y="17631"/>
                </a:lnTo>
                <a:lnTo>
                  <a:pt x="2611697" y="22039"/>
                </a:lnTo>
                <a:lnTo>
                  <a:pt x="2878794" y="22039"/>
                </a:lnTo>
                <a:lnTo>
                  <a:pt x="2867577" y="17631"/>
                </a:lnTo>
                <a:lnTo>
                  <a:pt x="2862221" y="13223"/>
                </a:lnTo>
                <a:lnTo>
                  <a:pt x="2862804" y="8815"/>
                </a:lnTo>
                <a:close/>
              </a:path>
              <a:path w="5283835" h="1468120">
                <a:moveTo>
                  <a:pt x="3073608" y="17631"/>
                </a:moveTo>
                <a:lnTo>
                  <a:pt x="3038364" y="17631"/>
                </a:lnTo>
                <a:lnTo>
                  <a:pt x="3040656" y="22039"/>
                </a:lnTo>
                <a:lnTo>
                  <a:pt x="3067916" y="22039"/>
                </a:lnTo>
                <a:lnTo>
                  <a:pt x="3073608" y="17631"/>
                </a:lnTo>
                <a:close/>
              </a:path>
              <a:path w="5283835" h="1468120">
                <a:moveTo>
                  <a:pt x="1664721" y="8815"/>
                </a:moveTo>
                <a:lnTo>
                  <a:pt x="490552" y="8815"/>
                </a:lnTo>
                <a:lnTo>
                  <a:pt x="483324" y="13223"/>
                </a:lnTo>
                <a:lnTo>
                  <a:pt x="879578" y="13223"/>
                </a:lnTo>
                <a:lnTo>
                  <a:pt x="876465" y="17631"/>
                </a:lnTo>
                <a:lnTo>
                  <a:pt x="1510663" y="17631"/>
                </a:lnTo>
                <a:lnTo>
                  <a:pt x="1498564" y="21451"/>
                </a:lnTo>
                <a:lnTo>
                  <a:pt x="1664781" y="9003"/>
                </a:lnTo>
                <a:lnTo>
                  <a:pt x="1664721" y="8815"/>
                </a:lnTo>
                <a:close/>
              </a:path>
              <a:path w="5283835" h="1468120">
                <a:moveTo>
                  <a:pt x="854315" y="17631"/>
                </a:moveTo>
                <a:lnTo>
                  <a:pt x="779273" y="17631"/>
                </a:lnTo>
                <a:lnTo>
                  <a:pt x="768824" y="20808"/>
                </a:lnTo>
                <a:lnTo>
                  <a:pt x="854315" y="17631"/>
                </a:lnTo>
                <a:close/>
              </a:path>
              <a:path w="5283835" h="1468120">
                <a:moveTo>
                  <a:pt x="1954607" y="17631"/>
                </a:moveTo>
                <a:lnTo>
                  <a:pt x="1949284" y="17631"/>
                </a:lnTo>
                <a:lnTo>
                  <a:pt x="1949778" y="17862"/>
                </a:lnTo>
                <a:lnTo>
                  <a:pt x="1954607" y="17631"/>
                </a:lnTo>
                <a:close/>
              </a:path>
              <a:path w="5283835" h="1468120">
                <a:moveTo>
                  <a:pt x="787889" y="13223"/>
                </a:moveTo>
                <a:lnTo>
                  <a:pt x="433791" y="13223"/>
                </a:lnTo>
                <a:lnTo>
                  <a:pt x="419970" y="17631"/>
                </a:lnTo>
                <a:lnTo>
                  <a:pt x="772668" y="17631"/>
                </a:lnTo>
                <a:lnTo>
                  <a:pt x="787889" y="13223"/>
                </a:lnTo>
                <a:close/>
              </a:path>
              <a:path w="5283835" h="1468120">
                <a:moveTo>
                  <a:pt x="2180000" y="13223"/>
                </a:moveTo>
                <a:lnTo>
                  <a:pt x="1670927" y="13223"/>
                </a:lnTo>
                <a:lnTo>
                  <a:pt x="1672965" y="17631"/>
                </a:lnTo>
                <a:lnTo>
                  <a:pt x="2169428" y="17631"/>
                </a:lnTo>
                <a:lnTo>
                  <a:pt x="2180000" y="13223"/>
                </a:lnTo>
                <a:close/>
              </a:path>
              <a:path w="5283835" h="1468120">
                <a:moveTo>
                  <a:pt x="2334816" y="13223"/>
                </a:moveTo>
                <a:lnTo>
                  <a:pt x="2234622" y="13223"/>
                </a:lnTo>
                <a:lnTo>
                  <a:pt x="2233790" y="17631"/>
                </a:lnTo>
                <a:lnTo>
                  <a:pt x="2322684" y="17631"/>
                </a:lnTo>
                <a:lnTo>
                  <a:pt x="2334816" y="13223"/>
                </a:lnTo>
                <a:close/>
              </a:path>
              <a:path w="5283835" h="1468120">
                <a:moveTo>
                  <a:pt x="3219351" y="13223"/>
                </a:moveTo>
                <a:lnTo>
                  <a:pt x="3021683" y="13223"/>
                </a:lnTo>
                <a:lnTo>
                  <a:pt x="3015293" y="17631"/>
                </a:lnTo>
                <a:lnTo>
                  <a:pt x="3209163" y="17631"/>
                </a:lnTo>
                <a:lnTo>
                  <a:pt x="3219351" y="13223"/>
                </a:lnTo>
                <a:close/>
              </a:path>
              <a:path w="5283835" h="1468120">
                <a:moveTo>
                  <a:pt x="3644158" y="13223"/>
                </a:moveTo>
                <a:lnTo>
                  <a:pt x="3593660" y="13223"/>
                </a:lnTo>
                <a:lnTo>
                  <a:pt x="3604275" y="17631"/>
                </a:lnTo>
                <a:lnTo>
                  <a:pt x="3642300" y="17631"/>
                </a:lnTo>
                <a:lnTo>
                  <a:pt x="3644158" y="13223"/>
                </a:lnTo>
                <a:close/>
              </a:path>
              <a:path w="5283835" h="1468120">
                <a:moveTo>
                  <a:pt x="3758623" y="13223"/>
                </a:moveTo>
                <a:lnTo>
                  <a:pt x="3688767" y="13223"/>
                </a:lnTo>
                <a:lnTo>
                  <a:pt x="3672496" y="17631"/>
                </a:lnTo>
                <a:lnTo>
                  <a:pt x="3765901" y="17631"/>
                </a:lnTo>
                <a:lnTo>
                  <a:pt x="3758623" y="13223"/>
                </a:lnTo>
                <a:close/>
              </a:path>
              <a:path w="5283835" h="1468120">
                <a:moveTo>
                  <a:pt x="2391332" y="8815"/>
                </a:moveTo>
                <a:lnTo>
                  <a:pt x="1667288" y="8815"/>
                </a:lnTo>
                <a:lnTo>
                  <a:pt x="1664781" y="9003"/>
                </a:lnTo>
                <a:lnTo>
                  <a:pt x="1666127" y="13223"/>
                </a:lnTo>
                <a:lnTo>
                  <a:pt x="2376150" y="13223"/>
                </a:lnTo>
                <a:lnTo>
                  <a:pt x="2391332" y="8815"/>
                </a:lnTo>
                <a:close/>
              </a:path>
              <a:path w="5283835" h="1468120">
                <a:moveTo>
                  <a:pt x="3309138" y="8815"/>
                </a:moveTo>
                <a:lnTo>
                  <a:pt x="3002468" y="8815"/>
                </a:lnTo>
                <a:lnTo>
                  <a:pt x="3013674" y="13223"/>
                </a:lnTo>
                <a:lnTo>
                  <a:pt x="3293519" y="13223"/>
                </a:lnTo>
                <a:lnTo>
                  <a:pt x="3309138" y="8815"/>
                </a:lnTo>
                <a:close/>
              </a:path>
              <a:path w="5283835" h="1468120">
                <a:moveTo>
                  <a:pt x="3696173" y="8815"/>
                </a:moveTo>
                <a:lnTo>
                  <a:pt x="3309138" y="8815"/>
                </a:lnTo>
                <a:lnTo>
                  <a:pt x="3311372" y="13223"/>
                </a:lnTo>
                <a:lnTo>
                  <a:pt x="3683179" y="13223"/>
                </a:lnTo>
                <a:lnTo>
                  <a:pt x="3696173" y="8815"/>
                </a:lnTo>
                <a:close/>
              </a:path>
              <a:path w="5283835" h="1468120">
                <a:moveTo>
                  <a:pt x="4022498" y="8815"/>
                </a:moveTo>
                <a:lnTo>
                  <a:pt x="3988583" y="8815"/>
                </a:lnTo>
                <a:lnTo>
                  <a:pt x="4039211" y="13223"/>
                </a:lnTo>
                <a:lnTo>
                  <a:pt x="4045318" y="13223"/>
                </a:lnTo>
                <a:lnTo>
                  <a:pt x="4022498" y="8815"/>
                </a:lnTo>
                <a:close/>
              </a:path>
              <a:path w="5283835" h="1468120">
                <a:moveTo>
                  <a:pt x="4324259" y="8815"/>
                </a:moveTo>
                <a:lnTo>
                  <a:pt x="4129041" y="8815"/>
                </a:lnTo>
                <a:lnTo>
                  <a:pt x="4128607" y="13223"/>
                </a:lnTo>
                <a:lnTo>
                  <a:pt x="4321084" y="13223"/>
                </a:lnTo>
                <a:lnTo>
                  <a:pt x="4324259" y="8815"/>
                </a:lnTo>
                <a:close/>
              </a:path>
              <a:path w="5283835" h="1468120">
                <a:moveTo>
                  <a:pt x="1667288" y="8815"/>
                </a:moveTo>
                <a:lnTo>
                  <a:pt x="1664721" y="8815"/>
                </a:lnTo>
                <a:lnTo>
                  <a:pt x="1664781" y="9003"/>
                </a:lnTo>
                <a:lnTo>
                  <a:pt x="1667288" y="8815"/>
                </a:lnTo>
                <a:close/>
              </a:path>
              <a:path w="5283835" h="1468120">
                <a:moveTo>
                  <a:pt x="211608" y="4407"/>
                </a:moveTo>
                <a:lnTo>
                  <a:pt x="196567" y="4407"/>
                </a:lnTo>
                <a:lnTo>
                  <a:pt x="181570" y="8815"/>
                </a:lnTo>
                <a:lnTo>
                  <a:pt x="222405" y="8815"/>
                </a:lnTo>
                <a:lnTo>
                  <a:pt x="211608" y="4407"/>
                </a:lnTo>
                <a:close/>
              </a:path>
              <a:path w="5283835" h="1468120">
                <a:moveTo>
                  <a:pt x="384639" y="4407"/>
                </a:moveTo>
                <a:lnTo>
                  <a:pt x="225836" y="4407"/>
                </a:lnTo>
                <a:lnTo>
                  <a:pt x="222405" y="8815"/>
                </a:lnTo>
                <a:lnTo>
                  <a:pt x="383871" y="8815"/>
                </a:lnTo>
                <a:lnTo>
                  <a:pt x="384639" y="4407"/>
                </a:lnTo>
                <a:close/>
              </a:path>
              <a:path w="5283835" h="1468120">
                <a:moveTo>
                  <a:pt x="1361413" y="4407"/>
                </a:moveTo>
                <a:lnTo>
                  <a:pt x="450934" y="4407"/>
                </a:lnTo>
                <a:lnTo>
                  <a:pt x="439562" y="8815"/>
                </a:lnTo>
                <a:lnTo>
                  <a:pt x="1378741" y="8815"/>
                </a:lnTo>
                <a:lnTo>
                  <a:pt x="1361413" y="4407"/>
                </a:lnTo>
                <a:close/>
              </a:path>
              <a:path w="5283835" h="1468120">
                <a:moveTo>
                  <a:pt x="1497263" y="4407"/>
                </a:moveTo>
                <a:lnTo>
                  <a:pt x="1484542" y="4407"/>
                </a:lnTo>
                <a:lnTo>
                  <a:pt x="1470603" y="8815"/>
                </a:lnTo>
                <a:lnTo>
                  <a:pt x="1493203" y="8815"/>
                </a:lnTo>
                <a:lnTo>
                  <a:pt x="1497263" y="4407"/>
                </a:lnTo>
                <a:close/>
              </a:path>
              <a:path w="5283835" h="1468120">
                <a:moveTo>
                  <a:pt x="1634841" y="4407"/>
                </a:moveTo>
                <a:lnTo>
                  <a:pt x="1542424" y="4407"/>
                </a:lnTo>
                <a:lnTo>
                  <a:pt x="1532920" y="8815"/>
                </a:lnTo>
                <a:lnTo>
                  <a:pt x="1639733" y="8815"/>
                </a:lnTo>
                <a:lnTo>
                  <a:pt x="1634841" y="4407"/>
                </a:lnTo>
                <a:close/>
              </a:path>
              <a:path w="5283835" h="1468120">
                <a:moveTo>
                  <a:pt x="1742354" y="4407"/>
                </a:moveTo>
                <a:lnTo>
                  <a:pt x="1674583" y="8815"/>
                </a:lnTo>
                <a:lnTo>
                  <a:pt x="1766094" y="8815"/>
                </a:lnTo>
                <a:lnTo>
                  <a:pt x="1742354" y="4407"/>
                </a:lnTo>
                <a:close/>
              </a:path>
              <a:path w="5283835" h="1468120">
                <a:moveTo>
                  <a:pt x="2474505" y="4407"/>
                </a:moveTo>
                <a:lnTo>
                  <a:pt x="1861061" y="4407"/>
                </a:lnTo>
                <a:lnTo>
                  <a:pt x="1850376" y="8815"/>
                </a:lnTo>
                <a:lnTo>
                  <a:pt x="2457144" y="8815"/>
                </a:lnTo>
                <a:lnTo>
                  <a:pt x="2474505" y="4407"/>
                </a:lnTo>
                <a:close/>
              </a:path>
              <a:path w="5283835" h="1468120">
                <a:moveTo>
                  <a:pt x="2566276" y="4407"/>
                </a:moveTo>
                <a:lnTo>
                  <a:pt x="2474505" y="4407"/>
                </a:lnTo>
                <a:lnTo>
                  <a:pt x="2494220" y="8815"/>
                </a:lnTo>
                <a:lnTo>
                  <a:pt x="2566276" y="4407"/>
                </a:lnTo>
                <a:close/>
              </a:path>
              <a:path w="5283835" h="1468120">
                <a:moveTo>
                  <a:pt x="4007005" y="4407"/>
                </a:moveTo>
                <a:lnTo>
                  <a:pt x="2566276" y="4407"/>
                </a:lnTo>
                <a:lnTo>
                  <a:pt x="2558493" y="8815"/>
                </a:lnTo>
                <a:lnTo>
                  <a:pt x="3989257" y="8815"/>
                </a:lnTo>
                <a:lnTo>
                  <a:pt x="4007005" y="4407"/>
                </a:lnTo>
                <a:close/>
              </a:path>
              <a:path w="5283835" h="1468120">
                <a:moveTo>
                  <a:pt x="4434299" y="4407"/>
                </a:moveTo>
                <a:lnTo>
                  <a:pt x="4130503" y="4407"/>
                </a:lnTo>
                <a:lnTo>
                  <a:pt x="4137790" y="8815"/>
                </a:lnTo>
                <a:lnTo>
                  <a:pt x="4421761" y="8815"/>
                </a:lnTo>
                <a:lnTo>
                  <a:pt x="4434299" y="4407"/>
                </a:lnTo>
                <a:close/>
              </a:path>
              <a:path w="5283835" h="1468120">
                <a:moveTo>
                  <a:pt x="4563727" y="4407"/>
                </a:moveTo>
                <a:lnTo>
                  <a:pt x="4518626" y="4407"/>
                </a:lnTo>
                <a:lnTo>
                  <a:pt x="4538884" y="8815"/>
                </a:lnTo>
                <a:lnTo>
                  <a:pt x="4604456" y="8815"/>
                </a:lnTo>
                <a:lnTo>
                  <a:pt x="4563727" y="4407"/>
                </a:lnTo>
                <a:close/>
              </a:path>
              <a:path w="5283835" h="1468120">
                <a:moveTo>
                  <a:pt x="621160" y="0"/>
                </a:moveTo>
                <a:lnTo>
                  <a:pt x="537939" y="0"/>
                </a:lnTo>
                <a:lnTo>
                  <a:pt x="525649" y="4407"/>
                </a:lnTo>
                <a:lnTo>
                  <a:pt x="615461" y="4407"/>
                </a:lnTo>
                <a:lnTo>
                  <a:pt x="621160" y="0"/>
                </a:lnTo>
                <a:close/>
              </a:path>
              <a:path w="5283835" h="1468120">
                <a:moveTo>
                  <a:pt x="2148338" y="0"/>
                </a:moveTo>
                <a:lnTo>
                  <a:pt x="2122517" y="0"/>
                </a:lnTo>
                <a:lnTo>
                  <a:pt x="2127154" y="4407"/>
                </a:lnTo>
                <a:lnTo>
                  <a:pt x="2172984" y="4407"/>
                </a:lnTo>
                <a:lnTo>
                  <a:pt x="2148338" y="0"/>
                </a:lnTo>
                <a:close/>
              </a:path>
              <a:path w="5283835" h="1468120">
                <a:moveTo>
                  <a:pt x="2215513" y="0"/>
                </a:moveTo>
                <a:lnTo>
                  <a:pt x="2216964" y="4407"/>
                </a:lnTo>
                <a:lnTo>
                  <a:pt x="2240525" y="4407"/>
                </a:lnTo>
                <a:lnTo>
                  <a:pt x="2215513" y="0"/>
                </a:lnTo>
                <a:close/>
              </a:path>
              <a:path w="5283835" h="1468120">
                <a:moveTo>
                  <a:pt x="2591979" y="0"/>
                </a:moveTo>
                <a:lnTo>
                  <a:pt x="2494180" y="0"/>
                </a:lnTo>
                <a:lnTo>
                  <a:pt x="2477673" y="4407"/>
                </a:lnTo>
                <a:lnTo>
                  <a:pt x="2607807" y="4407"/>
                </a:lnTo>
                <a:lnTo>
                  <a:pt x="2591979" y="0"/>
                </a:lnTo>
                <a:close/>
              </a:path>
              <a:path w="5283835" h="1468120">
                <a:moveTo>
                  <a:pt x="3428295" y="0"/>
                </a:moveTo>
                <a:lnTo>
                  <a:pt x="2848472" y="0"/>
                </a:lnTo>
                <a:lnTo>
                  <a:pt x="2820214" y="4407"/>
                </a:lnTo>
                <a:lnTo>
                  <a:pt x="3455632" y="4407"/>
                </a:lnTo>
                <a:lnTo>
                  <a:pt x="3428295" y="0"/>
                </a:lnTo>
                <a:close/>
              </a:path>
              <a:path w="5283835" h="1468120">
                <a:moveTo>
                  <a:pt x="3583486" y="0"/>
                </a:moveTo>
                <a:lnTo>
                  <a:pt x="3523135" y="0"/>
                </a:lnTo>
                <a:lnTo>
                  <a:pt x="3511274" y="4407"/>
                </a:lnTo>
                <a:lnTo>
                  <a:pt x="3600707" y="4407"/>
                </a:lnTo>
                <a:lnTo>
                  <a:pt x="3583486" y="0"/>
                </a:lnTo>
                <a:close/>
              </a:path>
              <a:path w="5283835" h="1468120">
                <a:moveTo>
                  <a:pt x="3891234" y="0"/>
                </a:moveTo>
                <a:lnTo>
                  <a:pt x="3829581" y="0"/>
                </a:lnTo>
                <a:lnTo>
                  <a:pt x="3813929" y="4407"/>
                </a:lnTo>
                <a:lnTo>
                  <a:pt x="3892186" y="4407"/>
                </a:lnTo>
                <a:lnTo>
                  <a:pt x="3891234" y="0"/>
                </a:lnTo>
                <a:close/>
              </a:path>
              <a:path w="5283835" h="1468120">
                <a:moveTo>
                  <a:pt x="4096423" y="0"/>
                </a:moveTo>
                <a:lnTo>
                  <a:pt x="3988904" y="0"/>
                </a:lnTo>
                <a:lnTo>
                  <a:pt x="3892186" y="4407"/>
                </a:lnTo>
                <a:lnTo>
                  <a:pt x="4110068" y="4407"/>
                </a:lnTo>
                <a:lnTo>
                  <a:pt x="4096423" y="0"/>
                </a:lnTo>
                <a:close/>
              </a:path>
              <a:path w="5283835" h="1468120">
                <a:moveTo>
                  <a:pt x="4096999" y="0"/>
                </a:moveTo>
                <a:lnTo>
                  <a:pt x="4096423" y="0"/>
                </a:lnTo>
                <a:lnTo>
                  <a:pt x="4110068" y="4407"/>
                </a:lnTo>
                <a:lnTo>
                  <a:pt x="4118456" y="4407"/>
                </a:lnTo>
                <a:lnTo>
                  <a:pt x="4096999" y="0"/>
                </a:lnTo>
                <a:close/>
              </a:path>
              <a:path w="5283835" h="1468120">
                <a:moveTo>
                  <a:pt x="4210341" y="0"/>
                </a:moveTo>
                <a:lnTo>
                  <a:pt x="4096999" y="0"/>
                </a:lnTo>
                <a:lnTo>
                  <a:pt x="4118456" y="4407"/>
                </a:lnTo>
                <a:lnTo>
                  <a:pt x="4206171" y="4407"/>
                </a:lnTo>
                <a:lnTo>
                  <a:pt x="4210341" y="0"/>
                </a:lnTo>
                <a:close/>
              </a:path>
              <a:path w="5283835" h="1468120">
                <a:moveTo>
                  <a:pt x="4534718" y="0"/>
                </a:moveTo>
                <a:lnTo>
                  <a:pt x="4401922" y="0"/>
                </a:lnTo>
                <a:lnTo>
                  <a:pt x="4417705" y="4407"/>
                </a:lnTo>
                <a:lnTo>
                  <a:pt x="4546168" y="4407"/>
                </a:lnTo>
                <a:lnTo>
                  <a:pt x="4534718" y="0"/>
                </a:lnTo>
                <a:close/>
              </a:path>
              <a:path w="5283835" h="1468120">
                <a:moveTo>
                  <a:pt x="4721130" y="0"/>
                </a:moveTo>
                <a:lnTo>
                  <a:pt x="4664041" y="0"/>
                </a:lnTo>
                <a:lnTo>
                  <a:pt x="4654537" y="4407"/>
                </a:lnTo>
                <a:lnTo>
                  <a:pt x="4728125" y="4407"/>
                </a:lnTo>
                <a:lnTo>
                  <a:pt x="4721130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852628" y="7240835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49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1101357" y="8668335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2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3448334" y="724219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09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4994446" y="722156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97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5446684" y="7233527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4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5087451" y="722827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454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5163239" y="7228599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7982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4707388" y="7222424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178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5083756" y="7232863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079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4847742" y="7232477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3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4916275" y="7232066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0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4986802" y="7234318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4207626" y="7232737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26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4417288" y="723768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813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4230627" y="7239618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855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3384216" y="7230621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848" y="0"/>
                </a:moveTo>
                <a:lnTo>
                  <a:pt x="0" y="4522"/>
                </a:lnTo>
                <a:lnTo>
                  <a:pt x="15004" y="4487"/>
                </a:lnTo>
                <a:lnTo>
                  <a:pt x="12848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2593776" y="7244351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771" y="0"/>
                </a:lnTo>
              </a:path>
            </a:pathLst>
          </a:custGeom>
          <a:ln w="3446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2645760" y="7242104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53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5670337" y="8691618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960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5756633" y="868953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586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473664" y="785039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0" y="0"/>
                </a:lnTo>
              </a:path>
            </a:pathLst>
          </a:custGeom>
          <a:ln w="37792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470593" y="8434075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606"/>
                </a:lnTo>
                <a:lnTo>
                  <a:pt x="2530" y="10495"/>
                </a:lnTo>
                <a:lnTo>
                  <a:pt x="2587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691999" y="8664783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801" y="0"/>
                </a:lnTo>
              </a:path>
            </a:pathLst>
          </a:custGeom>
          <a:ln w="3175">
            <a:solidFill>
              <a:srgbClr val="C799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6447876" y="358449"/>
            <a:ext cx="768290" cy="908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13130931" y="237382"/>
            <a:ext cx="6607794" cy="4921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6411003" y="5435557"/>
            <a:ext cx="6348536" cy="4765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6323285" y="1334668"/>
            <a:ext cx="6436256" cy="3896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13254590" y="5467896"/>
            <a:ext cx="6438900" cy="4716780"/>
          </a:xfrm>
          <a:custGeom>
            <a:avLst/>
            <a:gdLst/>
            <a:ahLst/>
            <a:cxnLst/>
            <a:rect l="l" t="t" r="r" b="b"/>
            <a:pathLst>
              <a:path w="6438900" h="4716780">
                <a:moveTo>
                  <a:pt x="3515547" y="4672358"/>
                </a:moveTo>
                <a:lnTo>
                  <a:pt x="449257" y="4672358"/>
                </a:lnTo>
                <a:lnTo>
                  <a:pt x="463211" y="4716437"/>
                </a:lnTo>
                <a:lnTo>
                  <a:pt x="3499548" y="4716437"/>
                </a:lnTo>
                <a:lnTo>
                  <a:pt x="3515547" y="4672358"/>
                </a:lnTo>
                <a:close/>
              </a:path>
              <a:path w="6438900" h="4716780">
                <a:moveTo>
                  <a:pt x="5552204" y="4672358"/>
                </a:moveTo>
                <a:lnTo>
                  <a:pt x="4897321" y="4672358"/>
                </a:lnTo>
                <a:lnTo>
                  <a:pt x="4909913" y="4716437"/>
                </a:lnTo>
                <a:lnTo>
                  <a:pt x="5662232" y="4716437"/>
                </a:lnTo>
                <a:lnTo>
                  <a:pt x="5552204" y="4672358"/>
                </a:lnTo>
                <a:close/>
              </a:path>
              <a:path w="6438900" h="4716780">
                <a:moveTo>
                  <a:pt x="6068667" y="4672358"/>
                </a:moveTo>
                <a:lnTo>
                  <a:pt x="5999005" y="4672358"/>
                </a:lnTo>
                <a:lnTo>
                  <a:pt x="5986792" y="4716437"/>
                </a:lnTo>
                <a:lnTo>
                  <a:pt x="6057138" y="4716437"/>
                </a:lnTo>
                <a:lnTo>
                  <a:pt x="6068667" y="4672358"/>
                </a:lnTo>
                <a:close/>
              </a:path>
              <a:path w="6438900" h="4716780">
                <a:moveTo>
                  <a:pt x="389273" y="4628279"/>
                </a:moveTo>
                <a:lnTo>
                  <a:pt x="313971" y="4628279"/>
                </a:lnTo>
                <a:lnTo>
                  <a:pt x="327138" y="4672358"/>
                </a:lnTo>
                <a:lnTo>
                  <a:pt x="407152" y="4672358"/>
                </a:lnTo>
                <a:lnTo>
                  <a:pt x="389273" y="4628279"/>
                </a:lnTo>
                <a:close/>
              </a:path>
              <a:path w="6438900" h="4716780">
                <a:moveTo>
                  <a:pt x="4835618" y="4628279"/>
                </a:moveTo>
                <a:lnTo>
                  <a:pt x="3435369" y="4628279"/>
                </a:lnTo>
                <a:lnTo>
                  <a:pt x="3420655" y="4672358"/>
                </a:lnTo>
                <a:lnTo>
                  <a:pt x="4848221" y="4672358"/>
                </a:lnTo>
                <a:lnTo>
                  <a:pt x="4835618" y="4628279"/>
                </a:lnTo>
                <a:close/>
              </a:path>
              <a:path w="6438900" h="4716780">
                <a:moveTo>
                  <a:pt x="6142838" y="4628279"/>
                </a:moveTo>
                <a:lnTo>
                  <a:pt x="6105092" y="4628279"/>
                </a:lnTo>
                <a:lnTo>
                  <a:pt x="6092633" y="4672358"/>
                </a:lnTo>
                <a:lnTo>
                  <a:pt x="6132974" y="4672358"/>
                </a:lnTo>
                <a:lnTo>
                  <a:pt x="6142838" y="4628279"/>
                </a:lnTo>
                <a:close/>
              </a:path>
              <a:path w="6438900" h="4716780">
                <a:moveTo>
                  <a:pt x="267182" y="4584200"/>
                </a:moveTo>
                <a:lnTo>
                  <a:pt x="217292" y="4584200"/>
                </a:lnTo>
                <a:lnTo>
                  <a:pt x="240552" y="4628279"/>
                </a:lnTo>
                <a:lnTo>
                  <a:pt x="284361" y="4628279"/>
                </a:lnTo>
                <a:lnTo>
                  <a:pt x="267182" y="4584200"/>
                </a:lnTo>
                <a:close/>
              </a:path>
              <a:path w="6438900" h="4716780">
                <a:moveTo>
                  <a:pt x="6178730" y="4584200"/>
                </a:moveTo>
                <a:lnTo>
                  <a:pt x="6154817" y="4584200"/>
                </a:lnTo>
                <a:lnTo>
                  <a:pt x="6146424" y="4628279"/>
                </a:lnTo>
                <a:lnTo>
                  <a:pt x="6170657" y="4628279"/>
                </a:lnTo>
                <a:lnTo>
                  <a:pt x="6178730" y="4584200"/>
                </a:lnTo>
                <a:close/>
              </a:path>
              <a:path w="6438900" h="4716780">
                <a:moveTo>
                  <a:pt x="182047" y="4540121"/>
                </a:moveTo>
                <a:lnTo>
                  <a:pt x="136798" y="4540121"/>
                </a:lnTo>
                <a:lnTo>
                  <a:pt x="147399" y="4584200"/>
                </a:lnTo>
                <a:lnTo>
                  <a:pt x="199005" y="4584200"/>
                </a:lnTo>
                <a:lnTo>
                  <a:pt x="182047" y="4540121"/>
                </a:lnTo>
                <a:close/>
              </a:path>
              <a:path w="6438900" h="4716780">
                <a:moveTo>
                  <a:pt x="6204826" y="4540121"/>
                </a:moveTo>
                <a:lnTo>
                  <a:pt x="6181743" y="4540121"/>
                </a:lnTo>
                <a:lnTo>
                  <a:pt x="6175934" y="4584200"/>
                </a:lnTo>
                <a:lnTo>
                  <a:pt x="6199172" y="4584200"/>
                </a:lnTo>
                <a:lnTo>
                  <a:pt x="6204826" y="4540121"/>
                </a:lnTo>
                <a:close/>
              </a:path>
              <a:path w="6438900" h="4716780">
                <a:moveTo>
                  <a:pt x="115942" y="4496042"/>
                </a:moveTo>
                <a:lnTo>
                  <a:pt x="92816" y="4496042"/>
                </a:lnTo>
                <a:lnTo>
                  <a:pt x="100423" y="4540121"/>
                </a:lnTo>
                <a:lnTo>
                  <a:pt x="124341" y="4540121"/>
                </a:lnTo>
                <a:lnTo>
                  <a:pt x="115942" y="4496042"/>
                </a:lnTo>
                <a:close/>
              </a:path>
              <a:path w="6438900" h="4716780">
                <a:moveTo>
                  <a:pt x="6222437" y="4496042"/>
                </a:moveTo>
                <a:lnTo>
                  <a:pt x="6199817" y="4496042"/>
                </a:lnTo>
                <a:lnTo>
                  <a:pt x="6195998" y="4540121"/>
                </a:lnTo>
                <a:lnTo>
                  <a:pt x="6218725" y="4540121"/>
                </a:lnTo>
                <a:lnTo>
                  <a:pt x="6222437" y="4496042"/>
                </a:lnTo>
                <a:close/>
              </a:path>
              <a:path w="6438900" h="4716780">
                <a:moveTo>
                  <a:pt x="90194" y="4451964"/>
                </a:moveTo>
                <a:lnTo>
                  <a:pt x="68214" y="4451964"/>
                </a:lnTo>
                <a:lnTo>
                  <a:pt x="73499" y="4496042"/>
                </a:lnTo>
                <a:lnTo>
                  <a:pt x="95409" y="4496042"/>
                </a:lnTo>
                <a:lnTo>
                  <a:pt x="90194" y="4451964"/>
                </a:lnTo>
                <a:close/>
              </a:path>
              <a:path w="6438900" h="4716780">
                <a:moveTo>
                  <a:pt x="6233466" y="4451964"/>
                </a:moveTo>
                <a:lnTo>
                  <a:pt x="6208877" y="4451964"/>
                </a:lnTo>
                <a:lnTo>
                  <a:pt x="6206192" y="4496042"/>
                </a:lnTo>
                <a:lnTo>
                  <a:pt x="6231221" y="4496042"/>
                </a:lnTo>
                <a:lnTo>
                  <a:pt x="6233466" y="4451964"/>
                </a:lnTo>
                <a:close/>
              </a:path>
              <a:path w="6438900" h="4716780">
                <a:moveTo>
                  <a:pt x="79758" y="4407885"/>
                </a:moveTo>
                <a:lnTo>
                  <a:pt x="55766" y="4407885"/>
                </a:lnTo>
                <a:lnTo>
                  <a:pt x="59352" y="4451964"/>
                </a:lnTo>
                <a:lnTo>
                  <a:pt x="82346" y="4451964"/>
                </a:lnTo>
                <a:lnTo>
                  <a:pt x="79758" y="4407885"/>
                </a:lnTo>
                <a:close/>
              </a:path>
              <a:path w="6438900" h="4716780">
                <a:moveTo>
                  <a:pt x="6238626" y="4407885"/>
                </a:moveTo>
                <a:lnTo>
                  <a:pt x="6217144" y="4407885"/>
                </a:lnTo>
                <a:lnTo>
                  <a:pt x="6215418" y="4451964"/>
                </a:lnTo>
                <a:lnTo>
                  <a:pt x="6237063" y="4451964"/>
                </a:lnTo>
                <a:lnTo>
                  <a:pt x="6238626" y="4407885"/>
                </a:lnTo>
                <a:close/>
              </a:path>
              <a:path w="6438900" h="4716780">
                <a:moveTo>
                  <a:pt x="71842" y="4363806"/>
                </a:moveTo>
                <a:lnTo>
                  <a:pt x="44923" y="4363806"/>
                </a:lnTo>
                <a:lnTo>
                  <a:pt x="47587" y="4407885"/>
                </a:lnTo>
                <a:lnTo>
                  <a:pt x="74008" y="4407885"/>
                </a:lnTo>
                <a:lnTo>
                  <a:pt x="71842" y="4363806"/>
                </a:lnTo>
                <a:close/>
              </a:path>
              <a:path w="6438900" h="4716780">
                <a:moveTo>
                  <a:pt x="6244139" y="4363806"/>
                </a:moveTo>
                <a:lnTo>
                  <a:pt x="6221166" y="4363806"/>
                </a:lnTo>
                <a:lnTo>
                  <a:pt x="6220003" y="4407885"/>
                </a:lnTo>
                <a:lnTo>
                  <a:pt x="6242863" y="4407885"/>
                </a:lnTo>
                <a:lnTo>
                  <a:pt x="6244139" y="4363806"/>
                </a:lnTo>
                <a:close/>
              </a:path>
              <a:path w="6438900" h="4716780">
                <a:moveTo>
                  <a:pt x="64703" y="4319727"/>
                </a:moveTo>
                <a:lnTo>
                  <a:pt x="36721" y="4319727"/>
                </a:lnTo>
                <a:lnTo>
                  <a:pt x="39478" y="4363806"/>
                </a:lnTo>
                <a:lnTo>
                  <a:pt x="69564" y="4363806"/>
                </a:lnTo>
                <a:lnTo>
                  <a:pt x="64703" y="4319727"/>
                </a:lnTo>
                <a:close/>
              </a:path>
              <a:path w="6438900" h="4716780">
                <a:moveTo>
                  <a:pt x="6247610" y="4319727"/>
                </a:moveTo>
                <a:lnTo>
                  <a:pt x="6224388" y="4319727"/>
                </a:lnTo>
                <a:lnTo>
                  <a:pt x="6223767" y="4363806"/>
                </a:lnTo>
                <a:lnTo>
                  <a:pt x="6246508" y="4363806"/>
                </a:lnTo>
                <a:lnTo>
                  <a:pt x="6247610" y="4319727"/>
                </a:lnTo>
                <a:close/>
              </a:path>
              <a:path w="6438900" h="4716780">
                <a:moveTo>
                  <a:pt x="54629" y="4275648"/>
                </a:moveTo>
                <a:lnTo>
                  <a:pt x="25745" y="4275648"/>
                </a:lnTo>
                <a:lnTo>
                  <a:pt x="28458" y="4319727"/>
                </a:lnTo>
                <a:lnTo>
                  <a:pt x="57217" y="4319727"/>
                </a:lnTo>
                <a:lnTo>
                  <a:pt x="54629" y="4275648"/>
                </a:lnTo>
                <a:close/>
              </a:path>
              <a:path w="6438900" h="4716780">
                <a:moveTo>
                  <a:pt x="6250636" y="4275648"/>
                </a:moveTo>
                <a:lnTo>
                  <a:pt x="6225721" y="4275648"/>
                </a:lnTo>
                <a:lnTo>
                  <a:pt x="6225351" y="4319727"/>
                </a:lnTo>
                <a:lnTo>
                  <a:pt x="6249670" y="4319727"/>
                </a:lnTo>
                <a:lnTo>
                  <a:pt x="6250636" y="4275648"/>
                </a:lnTo>
                <a:close/>
              </a:path>
              <a:path w="6438900" h="4716780">
                <a:moveTo>
                  <a:pt x="46963" y="4231569"/>
                </a:moveTo>
                <a:lnTo>
                  <a:pt x="17902" y="4231569"/>
                </a:lnTo>
                <a:lnTo>
                  <a:pt x="20456" y="4275648"/>
                </a:lnTo>
                <a:lnTo>
                  <a:pt x="49451" y="4275648"/>
                </a:lnTo>
                <a:lnTo>
                  <a:pt x="46963" y="4231569"/>
                </a:lnTo>
                <a:close/>
              </a:path>
              <a:path w="6438900" h="4716780">
                <a:moveTo>
                  <a:pt x="6254170" y="4231569"/>
                </a:moveTo>
                <a:lnTo>
                  <a:pt x="6226933" y="4231569"/>
                </a:lnTo>
                <a:lnTo>
                  <a:pt x="6226649" y="4275648"/>
                </a:lnTo>
                <a:lnTo>
                  <a:pt x="6253327" y="4275648"/>
                </a:lnTo>
                <a:lnTo>
                  <a:pt x="6254170" y="4231569"/>
                </a:lnTo>
                <a:close/>
              </a:path>
              <a:path w="6438900" h="4716780">
                <a:moveTo>
                  <a:pt x="38888" y="4187490"/>
                </a:moveTo>
                <a:lnTo>
                  <a:pt x="8581" y="4187490"/>
                </a:lnTo>
                <a:lnTo>
                  <a:pt x="10753" y="4231569"/>
                </a:lnTo>
                <a:lnTo>
                  <a:pt x="40523" y="4231569"/>
                </a:lnTo>
                <a:lnTo>
                  <a:pt x="38888" y="4187490"/>
                </a:lnTo>
                <a:close/>
              </a:path>
              <a:path w="6438900" h="4716780">
                <a:moveTo>
                  <a:pt x="6257624" y="4187490"/>
                </a:moveTo>
                <a:lnTo>
                  <a:pt x="6227394" y="4187490"/>
                </a:lnTo>
                <a:lnTo>
                  <a:pt x="6227178" y="4231569"/>
                </a:lnTo>
                <a:lnTo>
                  <a:pt x="6256318" y="4231569"/>
                </a:lnTo>
                <a:lnTo>
                  <a:pt x="6257624" y="4187490"/>
                </a:lnTo>
                <a:close/>
              </a:path>
              <a:path w="6438900" h="4716780">
                <a:moveTo>
                  <a:pt x="36166" y="4143412"/>
                </a:moveTo>
                <a:lnTo>
                  <a:pt x="3123" y="4143412"/>
                </a:lnTo>
                <a:lnTo>
                  <a:pt x="4636" y="4187490"/>
                </a:lnTo>
                <a:lnTo>
                  <a:pt x="36694" y="4187490"/>
                </a:lnTo>
                <a:lnTo>
                  <a:pt x="36166" y="4143412"/>
                </a:lnTo>
                <a:close/>
              </a:path>
              <a:path w="6438900" h="4716780">
                <a:moveTo>
                  <a:pt x="6262667" y="4099333"/>
                </a:moveTo>
                <a:lnTo>
                  <a:pt x="6228342" y="4099333"/>
                </a:lnTo>
                <a:lnTo>
                  <a:pt x="6228141" y="4143412"/>
                </a:lnTo>
                <a:lnTo>
                  <a:pt x="6227590" y="4187490"/>
                </a:lnTo>
                <a:lnTo>
                  <a:pt x="6258911" y="4187490"/>
                </a:lnTo>
                <a:lnTo>
                  <a:pt x="6260180" y="4143412"/>
                </a:lnTo>
                <a:lnTo>
                  <a:pt x="6261431" y="4143412"/>
                </a:lnTo>
                <a:lnTo>
                  <a:pt x="6262667" y="4099333"/>
                </a:lnTo>
                <a:close/>
              </a:path>
              <a:path w="6438900" h="4716780">
                <a:moveTo>
                  <a:pt x="35416" y="4099333"/>
                </a:moveTo>
                <a:lnTo>
                  <a:pt x="157" y="4099333"/>
                </a:lnTo>
                <a:lnTo>
                  <a:pt x="511" y="4143412"/>
                </a:lnTo>
                <a:lnTo>
                  <a:pt x="35421" y="4143412"/>
                </a:lnTo>
                <a:lnTo>
                  <a:pt x="35416" y="4099333"/>
                </a:lnTo>
                <a:close/>
              </a:path>
              <a:path w="6438900" h="4716780">
                <a:moveTo>
                  <a:pt x="35977" y="4055254"/>
                </a:moveTo>
                <a:lnTo>
                  <a:pt x="122" y="4055254"/>
                </a:lnTo>
                <a:lnTo>
                  <a:pt x="0" y="4099333"/>
                </a:lnTo>
                <a:lnTo>
                  <a:pt x="35706" y="4099333"/>
                </a:lnTo>
                <a:lnTo>
                  <a:pt x="35977" y="4055254"/>
                </a:lnTo>
                <a:close/>
              </a:path>
              <a:path w="6438900" h="4716780">
                <a:moveTo>
                  <a:pt x="6265096" y="4055254"/>
                </a:moveTo>
                <a:lnTo>
                  <a:pt x="6229124" y="4055254"/>
                </a:lnTo>
                <a:lnTo>
                  <a:pt x="6228825" y="4099333"/>
                </a:lnTo>
                <a:lnTo>
                  <a:pt x="6263888" y="4099333"/>
                </a:lnTo>
                <a:lnTo>
                  <a:pt x="6265096" y="4055254"/>
                </a:lnTo>
                <a:close/>
              </a:path>
              <a:path w="6438900" h="4716780">
                <a:moveTo>
                  <a:pt x="37657" y="4011175"/>
                </a:moveTo>
                <a:lnTo>
                  <a:pt x="1160" y="4011175"/>
                </a:lnTo>
                <a:lnTo>
                  <a:pt x="836" y="4055254"/>
                </a:lnTo>
                <a:lnTo>
                  <a:pt x="37170" y="4055254"/>
                </a:lnTo>
                <a:lnTo>
                  <a:pt x="37657" y="4011175"/>
                </a:lnTo>
                <a:close/>
              </a:path>
              <a:path w="6438900" h="4716780">
                <a:moveTo>
                  <a:pt x="6267475" y="4011175"/>
                </a:moveTo>
                <a:lnTo>
                  <a:pt x="6230357" y="4011175"/>
                </a:lnTo>
                <a:lnTo>
                  <a:pt x="6229881" y="4055254"/>
                </a:lnTo>
                <a:lnTo>
                  <a:pt x="6266291" y="4055254"/>
                </a:lnTo>
                <a:lnTo>
                  <a:pt x="6267475" y="4011175"/>
                </a:lnTo>
                <a:close/>
              </a:path>
              <a:path w="6438900" h="4716780">
                <a:moveTo>
                  <a:pt x="39229" y="3967096"/>
                </a:moveTo>
                <a:lnTo>
                  <a:pt x="2775" y="3967096"/>
                </a:lnTo>
                <a:lnTo>
                  <a:pt x="2150" y="4011175"/>
                </a:lnTo>
                <a:lnTo>
                  <a:pt x="38169" y="4011175"/>
                </a:lnTo>
                <a:lnTo>
                  <a:pt x="39229" y="3967096"/>
                </a:lnTo>
                <a:close/>
              </a:path>
              <a:path w="6438900" h="4716780">
                <a:moveTo>
                  <a:pt x="6269814" y="3967096"/>
                </a:moveTo>
                <a:lnTo>
                  <a:pt x="6232282" y="3967096"/>
                </a:lnTo>
                <a:lnTo>
                  <a:pt x="6231549" y="4011175"/>
                </a:lnTo>
                <a:lnTo>
                  <a:pt x="6268649" y="4011175"/>
                </a:lnTo>
                <a:lnTo>
                  <a:pt x="6269814" y="3967096"/>
                </a:lnTo>
                <a:close/>
              </a:path>
              <a:path w="6438900" h="4716780">
                <a:moveTo>
                  <a:pt x="41361" y="3923017"/>
                </a:moveTo>
                <a:lnTo>
                  <a:pt x="5639" y="3923017"/>
                </a:lnTo>
                <a:lnTo>
                  <a:pt x="4176" y="3967096"/>
                </a:lnTo>
                <a:lnTo>
                  <a:pt x="40777" y="3967096"/>
                </a:lnTo>
                <a:lnTo>
                  <a:pt x="41361" y="3923017"/>
                </a:lnTo>
                <a:close/>
              </a:path>
              <a:path w="6438900" h="4716780">
                <a:moveTo>
                  <a:pt x="6299825" y="2380258"/>
                </a:moveTo>
                <a:lnTo>
                  <a:pt x="6246814" y="2380258"/>
                </a:lnTo>
                <a:lnTo>
                  <a:pt x="6247008" y="2424336"/>
                </a:lnTo>
                <a:lnTo>
                  <a:pt x="6247170" y="2468415"/>
                </a:lnTo>
                <a:lnTo>
                  <a:pt x="6247300" y="2468415"/>
                </a:lnTo>
                <a:lnTo>
                  <a:pt x="6247397" y="2512494"/>
                </a:lnTo>
                <a:lnTo>
                  <a:pt x="6247460" y="2556573"/>
                </a:lnTo>
                <a:lnTo>
                  <a:pt x="6247466" y="2600652"/>
                </a:lnTo>
                <a:lnTo>
                  <a:pt x="6247444" y="2644731"/>
                </a:lnTo>
                <a:lnTo>
                  <a:pt x="6247368" y="2688809"/>
                </a:lnTo>
                <a:lnTo>
                  <a:pt x="6247109" y="2732888"/>
                </a:lnTo>
                <a:lnTo>
                  <a:pt x="6246924" y="2776967"/>
                </a:lnTo>
                <a:lnTo>
                  <a:pt x="6246702" y="2776967"/>
                </a:lnTo>
                <a:lnTo>
                  <a:pt x="6246442" y="2821046"/>
                </a:lnTo>
                <a:lnTo>
                  <a:pt x="6246144" y="2865125"/>
                </a:lnTo>
                <a:lnTo>
                  <a:pt x="6245715" y="2909204"/>
                </a:lnTo>
                <a:lnTo>
                  <a:pt x="6245527" y="2953283"/>
                </a:lnTo>
                <a:lnTo>
                  <a:pt x="6245537" y="2997361"/>
                </a:lnTo>
                <a:lnTo>
                  <a:pt x="6245702" y="3085519"/>
                </a:lnTo>
                <a:lnTo>
                  <a:pt x="6245978" y="3129598"/>
                </a:lnTo>
                <a:lnTo>
                  <a:pt x="6246322" y="3173677"/>
                </a:lnTo>
                <a:lnTo>
                  <a:pt x="6246691" y="3217756"/>
                </a:lnTo>
                <a:lnTo>
                  <a:pt x="6247041" y="3305913"/>
                </a:lnTo>
                <a:lnTo>
                  <a:pt x="6247330" y="3349992"/>
                </a:lnTo>
                <a:lnTo>
                  <a:pt x="6247514" y="3394071"/>
                </a:lnTo>
                <a:lnTo>
                  <a:pt x="6247550" y="3438150"/>
                </a:lnTo>
                <a:lnTo>
                  <a:pt x="6247394" y="3526308"/>
                </a:lnTo>
                <a:lnTo>
                  <a:pt x="6247004" y="3570387"/>
                </a:lnTo>
                <a:lnTo>
                  <a:pt x="6246335" y="3614465"/>
                </a:lnTo>
                <a:lnTo>
                  <a:pt x="6245346" y="3658544"/>
                </a:lnTo>
                <a:lnTo>
                  <a:pt x="6243992" y="3746702"/>
                </a:lnTo>
                <a:lnTo>
                  <a:pt x="6242230" y="3790781"/>
                </a:lnTo>
                <a:lnTo>
                  <a:pt x="6240018" y="3834860"/>
                </a:lnTo>
                <a:lnTo>
                  <a:pt x="6237311" y="3878939"/>
                </a:lnTo>
                <a:lnTo>
                  <a:pt x="6234067" y="3967096"/>
                </a:lnTo>
                <a:lnTo>
                  <a:pt x="6270972" y="3967096"/>
                </a:lnTo>
                <a:lnTo>
                  <a:pt x="6272123" y="3923017"/>
                </a:lnTo>
                <a:lnTo>
                  <a:pt x="6273269" y="3923017"/>
                </a:lnTo>
                <a:lnTo>
                  <a:pt x="6274410" y="3878939"/>
                </a:lnTo>
                <a:lnTo>
                  <a:pt x="6278960" y="3790781"/>
                </a:lnTo>
                <a:lnTo>
                  <a:pt x="6280852" y="3790781"/>
                </a:lnTo>
                <a:lnTo>
                  <a:pt x="6281461" y="3746702"/>
                </a:lnTo>
                <a:lnTo>
                  <a:pt x="6282639" y="3746702"/>
                </a:lnTo>
                <a:lnTo>
                  <a:pt x="6283205" y="3702623"/>
                </a:lnTo>
                <a:lnTo>
                  <a:pt x="6284280" y="3702623"/>
                </a:lnTo>
                <a:lnTo>
                  <a:pt x="6284788" y="3658544"/>
                </a:lnTo>
                <a:lnTo>
                  <a:pt x="6286168" y="3658544"/>
                </a:lnTo>
                <a:lnTo>
                  <a:pt x="6286576" y="3614465"/>
                </a:lnTo>
                <a:lnTo>
                  <a:pt x="6287305" y="3614465"/>
                </a:lnTo>
                <a:lnTo>
                  <a:pt x="6287622" y="3570387"/>
                </a:lnTo>
                <a:lnTo>
                  <a:pt x="6288156" y="3570387"/>
                </a:lnTo>
                <a:lnTo>
                  <a:pt x="6288597" y="3526308"/>
                </a:lnTo>
                <a:lnTo>
                  <a:pt x="6289018" y="3526308"/>
                </a:lnTo>
                <a:lnTo>
                  <a:pt x="6289418" y="3482229"/>
                </a:lnTo>
                <a:lnTo>
                  <a:pt x="6289800" y="3482229"/>
                </a:lnTo>
                <a:lnTo>
                  <a:pt x="6290165" y="3438150"/>
                </a:lnTo>
                <a:lnTo>
                  <a:pt x="6290514" y="3438150"/>
                </a:lnTo>
                <a:lnTo>
                  <a:pt x="6290847" y="3394071"/>
                </a:lnTo>
                <a:lnTo>
                  <a:pt x="6291167" y="3349992"/>
                </a:lnTo>
                <a:lnTo>
                  <a:pt x="6291474" y="3349992"/>
                </a:lnTo>
                <a:lnTo>
                  <a:pt x="6291769" y="3305913"/>
                </a:lnTo>
                <a:lnTo>
                  <a:pt x="6292054" y="3305913"/>
                </a:lnTo>
                <a:lnTo>
                  <a:pt x="6292330" y="3261835"/>
                </a:lnTo>
                <a:lnTo>
                  <a:pt x="6292858" y="3217756"/>
                </a:lnTo>
                <a:lnTo>
                  <a:pt x="6293364" y="3173677"/>
                </a:lnTo>
                <a:lnTo>
                  <a:pt x="6294622" y="3041440"/>
                </a:lnTo>
                <a:lnTo>
                  <a:pt x="6294889" y="2997361"/>
                </a:lnTo>
                <a:lnTo>
                  <a:pt x="6295146" y="2997361"/>
                </a:lnTo>
                <a:lnTo>
                  <a:pt x="6295635" y="2909204"/>
                </a:lnTo>
                <a:lnTo>
                  <a:pt x="6296100" y="2865125"/>
                </a:lnTo>
                <a:lnTo>
                  <a:pt x="6297222" y="2732888"/>
                </a:lnTo>
                <a:lnTo>
                  <a:pt x="6297917" y="2644731"/>
                </a:lnTo>
                <a:lnTo>
                  <a:pt x="6298410" y="2600652"/>
                </a:lnTo>
                <a:lnTo>
                  <a:pt x="6298669" y="2556573"/>
                </a:lnTo>
                <a:lnTo>
                  <a:pt x="6298939" y="2512494"/>
                </a:lnTo>
                <a:lnTo>
                  <a:pt x="6299219" y="2512494"/>
                </a:lnTo>
                <a:lnTo>
                  <a:pt x="6299460" y="2468415"/>
                </a:lnTo>
                <a:lnTo>
                  <a:pt x="6299649" y="2424336"/>
                </a:lnTo>
                <a:lnTo>
                  <a:pt x="6299825" y="2380258"/>
                </a:lnTo>
                <a:close/>
              </a:path>
              <a:path w="6438900" h="4716780">
                <a:moveTo>
                  <a:pt x="43418" y="3878939"/>
                </a:moveTo>
                <a:lnTo>
                  <a:pt x="7576" y="3878939"/>
                </a:lnTo>
                <a:lnTo>
                  <a:pt x="6993" y="3923017"/>
                </a:lnTo>
                <a:lnTo>
                  <a:pt x="42691" y="3923017"/>
                </a:lnTo>
                <a:lnTo>
                  <a:pt x="43418" y="3878939"/>
                </a:lnTo>
                <a:close/>
              </a:path>
              <a:path w="6438900" h="4716780">
                <a:moveTo>
                  <a:pt x="58992" y="2468415"/>
                </a:moveTo>
                <a:lnTo>
                  <a:pt x="8743" y="2468415"/>
                </a:lnTo>
                <a:lnTo>
                  <a:pt x="8611" y="2512494"/>
                </a:lnTo>
                <a:lnTo>
                  <a:pt x="8414" y="2556573"/>
                </a:lnTo>
                <a:lnTo>
                  <a:pt x="8289" y="2600652"/>
                </a:lnTo>
                <a:lnTo>
                  <a:pt x="8249" y="2644731"/>
                </a:lnTo>
                <a:lnTo>
                  <a:pt x="8218" y="2909204"/>
                </a:lnTo>
                <a:lnTo>
                  <a:pt x="8348" y="3085519"/>
                </a:lnTo>
                <a:lnTo>
                  <a:pt x="8651" y="3349992"/>
                </a:lnTo>
                <a:lnTo>
                  <a:pt x="8749" y="3482229"/>
                </a:lnTo>
                <a:lnTo>
                  <a:pt x="8787" y="3746702"/>
                </a:lnTo>
                <a:lnTo>
                  <a:pt x="8693" y="3878939"/>
                </a:lnTo>
                <a:lnTo>
                  <a:pt x="44174" y="3878939"/>
                </a:lnTo>
                <a:lnTo>
                  <a:pt x="46517" y="3834860"/>
                </a:lnTo>
                <a:lnTo>
                  <a:pt x="48048" y="3834860"/>
                </a:lnTo>
                <a:lnTo>
                  <a:pt x="48776" y="3790781"/>
                </a:lnTo>
                <a:lnTo>
                  <a:pt x="50693" y="3790781"/>
                </a:lnTo>
                <a:lnTo>
                  <a:pt x="51212" y="3746702"/>
                </a:lnTo>
                <a:lnTo>
                  <a:pt x="51977" y="3746702"/>
                </a:lnTo>
                <a:lnTo>
                  <a:pt x="52264" y="3702623"/>
                </a:lnTo>
                <a:lnTo>
                  <a:pt x="52737" y="3702623"/>
                </a:lnTo>
                <a:lnTo>
                  <a:pt x="52930" y="3658544"/>
                </a:lnTo>
                <a:lnTo>
                  <a:pt x="53359" y="3658544"/>
                </a:lnTo>
                <a:lnTo>
                  <a:pt x="53462" y="3614465"/>
                </a:lnTo>
                <a:lnTo>
                  <a:pt x="53621" y="3614465"/>
                </a:lnTo>
                <a:lnTo>
                  <a:pt x="53737" y="3570387"/>
                </a:lnTo>
                <a:lnTo>
                  <a:pt x="53969" y="3526308"/>
                </a:lnTo>
                <a:lnTo>
                  <a:pt x="54478" y="3394071"/>
                </a:lnTo>
                <a:lnTo>
                  <a:pt x="54902" y="3305913"/>
                </a:lnTo>
                <a:lnTo>
                  <a:pt x="56317" y="2953283"/>
                </a:lnTo>
                <a:lnTo>
                  <a:pt x="56740" y="2865125"/>
                </a:lnTo>
                <a:lnTo>
                  <a:pt x="57189" y="2776967"/>
                </a:lnTo>
                <a:lnTo>
                  <a:pt x="57427" y="2732888"/>
                </a:lnTo>
                <a:lnTo>
                  <a:pt x="57675" y="2688809"/>
                </a:lnTo>
                <a:lnTo>
                  <a:pt x="57934" y="2644731"/>
                </a:lnTo>
                <a:lnTo>
                  <a:pt x="58206" y="2600652"/>
                </a:lnTo>
                <a:lnTo>
                  <a:pt x="58491" y="2556573"/>
                </a:lnTo>
                <a:lnTo>
                  <a:pt x="58708" y="2512494"/>
                </a:lnTo>
                <a:lnTo>
                  <a:pt x="58992" y="2468415"/>
                </a:lnTo>
                <a:close/>
              </a:path>
              <a:path w="6438900" h="4716780">
                <a:moveTo>
                  <a:pt x="60955" y="2336179"/>
                </a:moveTo>
                <a:lnTo>
                  <a:pt x="9825" y="2336179"/>
                </a:lnTo>
                <a:lnTo>
                  <a:pt x="9545" y="2380258"/>
                </a:lnTo>
                <a:lnTo>
                  <a:pt x="9299" y="2424336"/>
                </a:lnTo>
                <a:lnTo>
                  <a:pt x="9085" y="2424336"/>
                </a:lnTo>
                <a:lnTo>
                  <a:pt x="8900" y="2468415"/>
                </a:lnTo>
                <a:lnTo>
                  <a:pt x="59352" y="2468415"/>
                </a:lnTo>
                <a:lnTo>
                  <a:pt x="59794" y="2424336"/>
                </a:lnTo>
                <a:lnTo>
                  <a:pt x="60326" y="2380258"/>
                </a:lnTo>
                <a:lnTo>
                  <a:pt x="60955" y="2336179"/>
                </a:lnTo>
                <a:close/>
              </a:path>
              <a:path w="6438900" h="4716780">
                <a:moveTo>
                  <a:pt x="6299427" y="2292100"/>
                </a:moveTo>
                <a:lnTo>
                  <a:pt x="6246043" y="2292100"/>
                </a:lnTo>
                <a:lnTo>
                  <a:pt x="6246330" y="2336179"/>
                </a:lnTo>
                <a:lnTo>
                  <a:pt x="6246588" y="2380258"/>
                </a:lnTo>
                <a:lnTo>
                  <a:pt x="6299791" y="2380258"/>
                </a:lnTo>
                <a:lnTo>
                  <a:pt x="6299662" y="2336179"/>
                </a:lnTo>
                <a:lnTo>
                  <a:pt x="6299427" y="2292100"/>
                </a:lnTo>
                <a:close/>
              </a:path>
              <a:path w="6438900" h="4716780">
                <a:moveTo>
                  <a:pt x="63496" y="2248021"/>
                </a:moveTo>
                <a:lnTo>
                  <a:pt x="11331" y="2248021"/>
                </a:lnTo>
                <a:lnTo>
                  <a:pt x="10892" y="2292100"/>
                </a:lnTo>
                <a:lnTo>
                  <a:pt x="10496" y="2292100"/>
                </a:lnTo>
                <a:lnTo>
                  <a:pt x="10141" y="2336179"/>
                </a:lnTo>
                <a:lnTo>
                  <a:pt x="61688" y="2336179"/>
                </a:lnTo>
                <a:lnTo>
                  <a:pt x="62533" y="2292100"/>
                </a:lnTo>
                <a:lnTo>
                  <a:pt x="63496" y="2248021"/>
                </a:lnTo>
                <a:close/>
              </a:path>
              <a:path w="6438900" h="4716780">
                <a:moveTo>
                  <a:pt x="6298597" y="2248021"/>
                </a:moveTo>
                <a:lnTo>
                  <a:pt x="6245377" y="2248021"/>
                </a:lnTo>
                <a:lnTo>
                  <a:pt x="6245725" y="2292100"/>
                </a:lnTo>
                <a:lnTo>
                  <a:pt x="6299075" y="2292100"/>
                </a:lnTo>
                <a:lnTo>
                  <a:pt x="6298597" y="2248021"/>
                </a:lnTo>
                <a:close/>
              </a:path>
              <a:path w="6438900" h="4716780">
                <a:moveTo>
                  <a:pt x="67169" y="2159863"/>
                </a:moveTo>
                <a:lnTo>
                  <a:pt x="14872" y="2159863"/>
                </a:lnTo>
                <a:lnTo>
                  <a:pt x="14170" y="2203942"/>
                </a:lnTo>
                <a:lnTo>
                  <a:pt x="12426" y="2203942"/>
                </a:lnTo>
                <a:lnTo>
                  <a:pt x="11982" y="2248021"/>
                </a:lnTo>
                <a:lnTo>
                  <a:pt x="64585" y="2248021"/>
                </a:lnTo>
                <a:lnTo>
                  <a:pt x="65807" y="2203942"/>
                </a:lnTo>
                <a:lnTo>
                  <a:pt x="67169" y="2159863"/>
                </a:lnTo>
                <a:close/>
              </a:path>
              <a:path w="6438900" h="4716780">
                <a:moveTo>
                  <a:pt x="6296290" y="2159863"/>
                </a:moveTo>
                <a:lnTo>
                  <a:pt x="6243414" y="2159863"/>
                </a:lnTo>
                <a:lnTo>
                  <a:pt x="6243975" y="2203942"/>
                </a:lnTo>
                <a:lnTo>
                  <a:pt x="6244857" y="2203942"/>
                </a:lnTo>
                <a:lnTo>
                  <a:pt x="6245166" y="2248021"/>
                </a:lnTo>
                <a:lnTo>
                  <a:pt x="6297980" y="2248021"/>
                </a:lnTo>
                <a:lnTo>
                  <a:pt x="6297214" y="2203942"/>
                </a:lnTo>
                <a:lnTo>
                  <a:pt x="6296290" y="2159863"/>
                </a:lnTo>
                <a:close/>
              </a:path>
              <a:path w="6438900" h="4716780">
                <a:moveTo>
                  <a:pt x="72169" y="2071706"/>
                </a:moveTo>
                <a:lnTo>
                  <a:pt x="20962" y="2071706"/>
                </a:lnTo>
                <a:lnTo>
                  <a:pt x="20001" y="2115784"/>
                </a:lnTo>
                <a:lnTo>
                  <a:pt x="17270" y="2115784"/>
                </a:lnTo>
                <a:lnTo>
                  <a:pt x="16427" y="2159863"/>
                </a:lnTo>
                <a:lnTo>
                  <a:pt x="68678" y="2159863"/>
                </a:lnTo>
                <a:lnTo>
                  <a:pt x="70343" y="2115784"/>
                </a:lnTo>
                <a:lnTo>
                  <a:pt x="72169" y="2071706"/>
                </a:lnTo>
                <a:close/>
              </a:path>
              <a:path w="6438900" h="4716780">
                <a:moveTo>
                  <a:pt x="6293920" y="2115784"/>
                </a:moveTo>
                <a:lnTo>
                  <a:pt x="6241327" y="2115784"/>
                </a:lnTo>
                <a:lnTo>
                  <a:pt x="6242084" y="2159863"/>
                </a:lnTo>
                <a:lnTo>
                  <a:pt x="6295195" y="2159863"/>
                </a:lnTo>
                <a:lnTo>
                  <a:pt x="6293920" y="2115784"/>
                </a:lnTo>
                <a:close/>
              </a:path>
              <a:path w="6438900" h="4716780">
                <a:moveTo>
                  <a:pt x="6284465" y="1983548"/>
                </a:moveTo>
                <a:lnTo>
                  <a:pt x="6231950" y="1983548"/>
                </a:lnTo>
                <a:lnTo>
                  <a:pt x="6235917" y="2027627"/>
                </a:lnTo>
                <a:lnTo>
                  <a:pt x="6236891" y="2071706"/>
                </a:lnTo>
                <a:lnTo>
                  <a:pt x="6238771" y="2071706"/>
                </a:lnTo>
                <a:lnTo>
                  <a:pt x="6239665" y="2115784"/>
                </a:lnTo>
                <a:lnTo>
                  <a:pt x="6292454" y="2115784"/>
                </a:lnTo>
                <a:lnTo>
                  <a:pt x="6290786" y="2071706"/>
                </a:lnTo>
                <a:lnTo>
                  <a:pt x="6288906" y="2027627"/>
                </a:lnTo>
                <a:lnTo>
                  <a:pt x="6286802" y="2027627"/>
                </a:lnTo>
                <a:lnTo>
                  <a:pt x="6284465" y="1983548"/>
                </a:lnTo>
                <a:close/>
              </a:path>
              <a:path w="6438900" h="4716780">
                <a:moveTo>
                  <a:pt x="78689" y="1983548"/>
                </a:moveTo>
                <a:lnTo>
                  <a:pt x="27164" y="1983548"/>
                </a:lnTo>
                <a:lnTo>
                  <a:pt x="25917" y="2027627"/>
                </a:lnTo>
                <a:lnTo>
                  <a:pt x="21939" y="2071706"/>
                </a:lnTo>
                <a:lnTo>
                  <a:pt x="74164" y="2071706"/>
                </a:lnTo>
                <a:lnTo>
                  <a:pt x="76335" y="2027627"/>
                </a:lnTo>
                <a:lnTo>
                  <a:pt x="78689" y="1983548"/>
                </a:lnTo>
                <a:close/>
              </a:path>
              <a:path w="6438900" h="4716780">
                <a:moveTo>
                  <a:pt x="89855" y="1851311"/>
                </a:moveTo>
                <a:lnTo>
                  <a:pt x="40752" y="1851311"/>
                </a:lnTo>
                <a:lnTo>
                  <a:pt x="35223" y="1895390"/>
                </a:lnTo>
                <a:lnTo>
                  <a:pt x="33838" y="1939469"/>
                </a:lnTo>
                <a:lnTo>
                  <a:pt x="31102" y="1939469"/>
                </a:lnTo>
                <a:lnTo>
                  <a:pt x="29762" y="1983548"/>
                </a:lnTo>
                <a:lnTo>
                  <a:pt x="81235" y="1983548"/>
                </a:lnTo>
                <a:lnTo>
                  <a:pt x="83978" y="1939469"/>
                </a:lnTo>
                <a:lnTo>
                  <a:pt x="85581" y="1895390"/>
                </a:lnTo>
                <a:lnTo>
                  <a:pt x="88514" y="1895390"/>
                </a:lnTo>
                <a:lnTo>
                  <a:pt x="89855" y="1851311"/>
                </a:lnTo>
                <a:close/>
              </a:path>
              <a:path w="6438900" h="4716780">
                <a:moveTo>
                  <a:pt x="6280201" y="1939469"/>
                </a:moveTo>
                <a:lnTo>
                  <a:pt x="6229104" y="1939469"/>
                </a:lnTo>
                <a:lnTo>
                  <a:pt x="6230011" y="1983548"/>
                </a:lnTo>
                <a:lnTo>
                  <a:pt x="6281883" y="1983548"/>
                </a:lnTo>
                <a:lnTo>
                  <a:pt x="6280201" y="1939469"/>
                </a:lnTo>
                <a:close/>
              </a:path>
              <a:path w="6438900" h="4716780">
                <a:moveTo>
                  <a:pt x="6276720" y="1895390"/>
                </a:moveTo>
                <a:lnTo>
                  <a:pt x="6226102" y="1895390"/>
                </a:lnTo>
                <a:lnTo>
                  <a:pt x="6227146" y="1939469"/>
                </a:lnTo>
                <a:lnTo>
                  <a:pt x="6278478" y="1939469"/>
                </a:lnTo>
                <a:lnTo>
                  <a:pt x="6276720" y="1895390"/>
                </a:lnTo>
                <a:close/>
              </a:path>
              <a:path w="6438900" h="4716780">
                <a:moveTo>
                  <a:pt x="6271288" y="1851311"/>
                </a:moveTo>
                <a:lnTo>
                  <a:pt x="6221588" y="1851311"/>
                </a:lnTo>
                <a:lnTo>
                  <a:pt x="6222760" y="1895390"/>
                </a:lnTo>
                <a:lnTo>
                  <a:pt x="6273119" y="1895390"/>
                </a:lnTo>
                <a:lnTo>
                  <a:pt x="6271288" y="1851311"/>
                </a:lnTo>
                <a:close/>
              </a:path>
              <a:path w="6438900" h="4716780">
                <a:moveTo>
                  <a:pt x="92313" y="1807232"/>
                </a:moveTo>
                <a:lnTo>
                  <a:pt x="43436" y="1807232"/>
                </a:lnTo>
                <a:lnTo>
                  <a:pt x="42105" y="1851311"/>
                </a:lnTo>
                <a:lnTo>
                  <a:pt x="91120" y="1851311"/>
                </a:lnTo>
                <a:lnTo>
                  <a:pt x="92313" y="1807232"/>
                </a:lnTo>
                <a:close/>
              </a:path>
              <a:path w="6438900" h="4716780">
                <a:moveTo>
                  <a:pt x="6265737" y="1807232"/>
                </a:moveTo>
                <a:lnTo>
                  <a:pt x="6217947" y="1807232"/>
                </a:lnTo>
                <a:lnTo>
                  <a:pt x="6219178" y="1851311"/>
                </a:lnTo>
                <a:lnTo>
                  <a:pt x="6269444" y="1851311"/>
                </a:lnTo>
                <a:lnTo>
                  <a:pt x="6265737" y="1807232"/>
                </a:lnTo>
                <a:close/>
              </a:path>
              <a:path w="6438900" h="4716780">
                <a:moveTo>
                  <a:pt x="95524" y="1763154"/>
                </a:moveTo>
                <a:lnTo>
                  <a:pt x="47241" y="1763154"/>
                </a:lnTo>
                <a:lnTo>
                  <a:pt x="46009" y="1807232"/>
                </a:lnTo>
                <a:lnTo>
                  <a:pt x="94510" y="1807232"/>
                </a:lnTo>
                <a:lnTo>
                  <a:pt x="95524" y="1763154"/>
                </a:lnTo>
                <a:close/>
              </a:path>
              <a:path w="6438900" h="4716780">
                <a:moveTo>
                  <a:pt x="6260214" y="1763154"/>
                </a:moveTo>
                <a:lnTo>
                  <a:pt x="6212946" y="1763154"/>
                </a:lnTo>
                <a:lnTo>
                  <a:pt x="6215455" y="1807232"/>
                </a:lnTo>
                <a:lnTo>
                  <a:pt x="6262043" y="1807232"/>
                </a:lnTo>
                <a:lnTo>
                  <a:pt x="6260214" y="1763154"/>
                </a:lnTo>
                <a:close/>
              </a:path>
              <a:path w="6438900" h="4716780">
                <a:moveTo>
                  <a:pt x="97411" y="1719075"/>
                </a:moveTo>
                <a:lnTo>
                  <a:pt x="50652" y="1719075"/>
                </a:lnTo>
                <a:lnTo>
                  <a:pt x="49568" y="1763154"/>
                </a:lnTo>
                <a:lnTo>
                  <a:pt x="96489" y="1763154"/>
                </a:lnTo>
                <a:lnTo>
                  <a:pt x="97411" y="1719075"/>
                </a:lnTo>
                <a:close/>
              </a:path>
              <a:path w="6438900" h="4716780">
                <a:moveTo>
                  <a:pt x="6256621" y="1719075"/>
                </a:moveTo>
                <a:lnTo>
                  <a:pt x="6208903" y="1719075"/>
                </a:lnTo>
                <a:lnTo>
                  <a:pt x="6210273" y="1763154"/>
                </a:lnTo>
                <a:lnTo>
                  <a:pt x="6258405" y="1763154"/>
                </a:lnTo>
                <a:lnTo>
                  <a:pt x="6256621" y="1719075"/>
                </a:lnTo>
                <a:close/>
              </a:path>
              <a:path w="6438900" h="4716780">
                <a:moveTo>
                  <a:pt x="99973" y="1674996"/>
                </a:moveTo>
                <a:lnTo>
                  <a:pt x="53549" y="1674996"/>
                </a:lnTo>
                <a:lnTo>
                  <a:pt x="52641" y="1719075"/>
                </a:lnTo>
                <a:lnTo>
                  <a:pt x="99147" y="1719075"/>
                </a:lnTo>
                <a:lnTo>
                  <a:pt x="99973" y="1674996"/>
                </a:lnTo>
                <a:close/>
              </a:path>
              <a:path w="6438900" h="4716780">
                <a:moveTo>
                  <a:pt x="6246748" y="1630917"/>
                </a:moveTo>
                <a:lnTo>
                  <a:pt x="6199207" y="1630917"/>
                </a:lnTo>
                <a:lnTo>
                  <a:pt x="6200566" y="1674996"/>
                </a:lnTo>
                <a:lnTo>
                  <a:pt x="6206125" y="1719075"/>
                </a:lnTo>
                <a:lnTo>
                  <a:pt x="6253150" y="1719075"/>
                </a:lnTo>
                <a:lnTo>
                  <a:pt x="6251473" y="1674996"/>
                </a:lnTo>
                <a:lnTo>
                  <a:pt x="6248267" y="1674996"/>
                </a:lnTo>
                <a:lnTo>
                  <a:pt x="6246748" y="1630917"/>
                </a:lnTo>
                <a:close/>
              </a:path>
              <a:path w="6438900" h="4716780">
                <a:moveTo>
                  <a:pt x="107791" y="1498680"/>
                </a:moveTo>
                <a:lnTo>
                  <a:pt x="61986" y="1498680"/>
                </a:lnTo>
                <a:lnTo>
                  <a:pt x="59431" y="1586838"/>
                </a:lnTo>
                <a:lnTo>
                  <a:pt x="58120" y="1586838"/>
                </a:lnTo>
                <a:lnTo>
                  <a:pt x="57437" y="1630917"/>
                </a:lnTo>
                <a:lnTo>
                  <a:pt x="55992" y="1630917"/>
                </a:lnTo>
                <a:lnTo>
                  <a:pt x="55220" y="1674996"/>
                </a:lnTo>
                <a:lnTo>
                  <a:pt x="100777" y="1674996"/>
                </a:lnTo>
                <a:lnTo>
                  <a:pt x="101565" y="1630917"/>
                </a:lnTo>
                <a:lnTo>
                  <a:pt x="104673" y="1586838"/>
                </a:lnTo>
                <a:lnTo>
                  <a:pt x="105521" y="1542759"/>
                </a:lnTo>
                <a:lnTo>
                  <a:pt x="107074" y="1542759"/>
                </a:lnTo>
                <a:lnTo>
                  <a:pt x="107791" y="1498680"/>
                </a:lnTo>
                <a:close/>
              </a:path>
              <a:path w="6438900" h="4716780">
                <a:moveTo>
                  <a:pt x="6242447" y="1586838"/>
                </a:moveTo>
                <a:lnTo>
                  <a:pt x="6194059" y="1586838"/>
                </a:lnTo>
                <a:lnTo>
                  <a:pt x="6195292" y="1630917"/>
                </a:lnTo>
                <a:lnTo>
                  <a:pt x="6243853" y="1630917"/>
                </a:lnTo>
                <a:lnTo>
                  <a:pt x="6242447" y="1586838"/>
                </a:lnTo>
                <a:close/>
              </a:path>
              <a:path w="6438900" h="4716780">
                <a:moveTo>
                  <a:pt x="6239722" y="1542759"/>
                </a:moveTo>
                <a:lnTo>
                  <a:pt x="6190388" y="1542759"/>
                </a:lnTo>
                <a:lnTo>
                  <a:pt x="6192871" y="1586838"/>
                </a:lnTo>
                <a:lnTo>
                  <a:pt x="6241070" y="1586838"/>
                </a:lnTo>
                <a:lnTo>
                  <a:pt x="6239722" y="1542759"/>
                </a:lnTo>
                <a:close/>
              </a:path>
              <a:path w="6438900" h="4716780">
                <a:moveTo>
                  <a:pt x="6235859" y="1498680"/>
                </a:moveTo>
                <a:lnTo>
                  <a:pt x="6185826" y="1498680"/>
                </a:lnTo>
                <a:lnTo>
                  <a:pt x="6186895" y="1542759"/>
                </a:lnTo>
                <a:lnTo>
                  <a:pt x="6237116" y="1542759"/>
                </a:lnTo>
                <a:lnTo>
                  <a:pt x="6235859" y="1498680"/>
                </a:lnTo>
                <a:close/>
              </a:path>
              <a:path w="6438900" h="4716780">
                <a:moveTo>
                  <a:pt x="109131" y="1454602"/>
                </a:moveTo>
                <a:lnTo>
                  <a:pt x="64005" y="1454602"/>
                </a:lnTo>
                <a:lnTo>
                  <a:pt x="63312" y="1498680"/>
                </a:lnTo>
                <a:lnTo>
                  <a:pt x="108474" y="1498680"/>
                </a:lnTo>
                <a:lnTo>
                  <a:pt x="109131" y="1454602"/>
                </a:lnTo>
                <a:close/>
              </a:path>
              <a:path w="6438900" h="4716780">
                <a:moveTo>
                  <a:pt x="6232275" y="1454602"/>
                </a:moveTo>
                <a:lnTo>
                  <a:pt x="6183026" y="1454602"/>
                </a:lnTo>
                <a:lnTo>
                  <a:pt x="6183882" y="1498680"/>
                </a:lnTo>
                <a:lnTo>
                  <a:pt x="6233437" y="1498680"/>
                </a:lnTo>
                <a:lnTo>
                  <a:pt x="6232275" y="1454602"/>
                </a:lnTo>
                <a:close/>
              </a:path>
              <a:path w="6438900" h="4716780">
                <a:moveTo>
                  <a:pt x="112838" y="1322365"/>
                </a:moveTo>
                <a:lnTo>
                  <a:pt x="71491" y="1322365"/>
                </a:lnTo>
                <a:lnTo>
                  <a:pt x="70598" y="1366444"/>
                </a:lnTo>
                <a:lnTo>
                  <a:pt x="69714" y="1366444"/>
                </a:lnTo>
                <a:lnTo>
                  <a:pt x="67974" y="1410523"/>
                </a:lnTo>
                <a:lnTo>
                  <a:pt x="66267" y="1410523"/>
                </a:lnTo>
                <a:lnTo>
                  <a:pt x="65477" y="1454602"/>
                </a:lnTo>
                <a:lnTo>
                  <a:pt x="109767" y="1454602"/>
                </a:lnTo>
                <a:lnTo>
                  <a:pt x="110388" y="1410523"/>
                </a:lnTo>
                <a:lnTo>
                  <a:pt x="112838" y="1322365"/>
                </a:lnTo>
                <a:close/>
              </a:path>
              <a:path w="6438900" h="4716780">
                <a:moveTo>
                  <a:pt x="6224185" y="1322365"/>
                </a:moveTo>
                <a:lnTo>
                  <a:pt x="6178322" y="1322365"/>
                </a:lnTo>
                <a:lnTo>
                  <a:pt x="6178870" y="1366444"/>
                </a:lnTo>
                <a:lnTo>
                  <a:pt x="6180561" y="1410523"/>
                </a:lnTo>
                <a:lnTo>
                  <a:pt x="6181016" y="1454602"/>
                </a:lnTo>
                <a:lnTo>
                  <a:pt x="6230047" y="1454602"/>
                </a:lnTo>
                <a:lnTo>
                  <a:pt x="6228983" y="1410523"/>
                </a:lnTo>
                <a:lnTo>
                  <a:pt x="6227954" y="1410523"/>
                </a:lnTo>
                <a:lnTo>
                  <a:pt x="6226959" y="1366444"/>
                </a:lnTo>
                <a:lnTo>
                  <a:pt x="6225074" y="1366444"/>
                </a:lnTo>
                <a:lnTo>
                  <a:pt x="6224185" y="1322365"/>
                </a:lnTo>
                <a:close/>
              </a:path>
              <a:path w="6438900" h="4716780">
                <a:moveTo>
                  <a:pt x="114803" y="1278286"/>
                </a:moveTo>
                <a:lnTo>
                  <a:pt x="74239" y="1278286"/>
                </a:lnTo>
                <a:lnTo>
                  <a:pt x="73312" y="1322365"/>
                </a:lnTo>
                <a:lnTo>
                  <a:pt x="114124" y="1322365"/>
                </a:lnTo>
                <a:lnTo>
                  <a:pt x="114803" y="1278286"/>
                </a:lnTo>
                <a:close/>
              </a:path>
              <a:path w="6438900" h="4716780">
                <a:moveTo>
                  <a:pt x="6222004" y="1278286"/>
                </a:moveTo>
                <a:lnTo>
                  <a:pt x="6177269" y="1278286"/>
                </a:lnTo>
                <a:lnTo>
                  <a:pt x="6177787" y="1322365"/>
                </a:lnTo>
                <a:lnTo>
                  <a:pt x="6222636" y="1322365"/>
                </a:lnTo>
                <a:lnTo>
                  <a:pt x="6222004" y="1278286"/>
                </a:lnTo>
                <a:close/>
              </a:path>
              <a:path w="6438900" h="4716780">
                <a:moveTo>
                  <a:pt x="116260" y="1234207"/>
                </a:moveTo>
                <a:lnTo>
                  <a:pt x="77101" y="1234207"/>
                </a:lnTo>
                <a:lnTo>
                  <a:pt x="76133" y="1278286"/>
                </a:lnTo>
                <a:lnTo>
                  <a:pt x="115512" y="1278286"/>
                </a:lnTo>
                <a:lnTo>
                  <a:pt x="116260" y="1234207"/>
                </a:lnTo>
                <a:close/>
              </a:path>
              <a:path w="6438900" h="4716780">
                <a:moveTo>
                  <a:pt x="6220452" y="1234207"/>
                </a:moveTo>
                <a:lnTo>
                  <a:pt x="6176304" y="1234207"/>
                </a:lnTo>
                <a:lnTo>
                  <a:pt x="6176774" y="1278286"/>
                </a:lnTo>
                <a:lnTo>
                  <a:pt x="6220918" y="1278286"/>
                </a:lnTo>
                <a:lnTo>
                  <a:pt x="6220452" y="1234207"/>
                </a:lnTo>
                <a:close/>
              </a:path>
              <a:path w="6438900" h="4716780">
                <a:moveTo>
                  <a:pt x="117889" y="1190129"/>
                </a:moveTo>
                <a:lnTo>
                  <a:pt x="80092" y="1190129"/>
                </a:lnTo>
                <a:lnTo>
                  <a:pt x="79080" y="1234207"/>
                </a:lnTo>
                <a:lnTo>
                  <a:pt x="117050" y="1234207"/>
                </a:lnTo>
                <a:lnTo>
                  <a:pt x="117889" y="1190129"/>
                </a:lnTo>
                <a:close/>
              </a:path>
              <a:path w="6438900" h="4716780">
                <a:moveTo>
                  <a:pt x="6217295" y="1101971"/>
                </a:moveTo>
                <a:lnTo>
                  <a:pt x="6174473" y="1101971"/>
                </a:lnTo>
                <a:lnTo>
                  <a:pt x="6174757" y="1146050"/>
                </a:lnTo>
                <a:lnTo>
                  <a:pt x="6175086" y="1146050"/>
                </a:lnTo>
                <a:lnTo>
                  <a:pt x="6175456" y="1190129"/>
                </a:lnTo>
                <a:lnTo>
                  <a:pt x="6175863" y="1234207"/>
                </a:lnTo>
                <a:lnTo>
                  <a:pt x="6219647" y="1234207"/>
                </a:lnTo>
                <a:lnTo>
                  <a:pt x="6219296" y="1190129"/>
                </a:lnTo>
                <a:lnTo>
                  <a:pt x="6218671" y="1190129"/>
                </a:lnTo>
                <a:lnTo>
                  <a:pt x="6218385" y="1146050"/>
                </a:lnTo>
                <a:lnTo>
                  <a:pt x="6217295" y="1101971"/>
                </a:lnTo>
                <a:close/>
              </a:path>
              <a:path w="6438900" h="4716780">
                <a:moveTo>
                  <a:pt x="120193" y="1146050"/>
                </a:moveTo>
                <a:lnTo>
                  <a:pt x="83232" y="1146050"/>
                </a:lnTo>
                <a:lnTo>
                  <a:pt x="82168" y="1190129"/>
                </a:lnTo>
                <a:lnTo>
                  <a:pt x="119465" y="1190129"/>
                </a:lnTo>
                <a:lnTo>
                  <a:pt x="120193" y="1146050"/>
                </a:lnTo>
                <a:close/>
              </a:path>
              <a:path w="6438900" h="4716780">
                <a:moveTo>
                  <a:pt x="122626" y="1101971"/>
                </a:moveTo>
                <a:lnTo>
                  <a:pt x="86358" y="1101971"/>
                </a:lnTo>
                <a:lnTo>
                  <a:pt x="85415" y="1146050"/>
                </a:lnTo>
                <a:lnTo>
                  <a:pt x="121776" y="1146050"/>
                </a:lnTo>
                <a:lnTo>
                  <a:pt x="122626" y="1101971"/>
                </a:lnTo>
                <a:close/>
              </a:path>
              <a:path w="6438900" h="4716780">
                <a:moveTo>
                  <a:pt x="125383" y="1057892"/>
                </a:moveTo>
                <a:lnTo>
                  <a:pt x="89327" y="1057892"/>
                </a:lnTo>
                <a:lnTo>
                  <a:pt x="88314" y="1101971"/>
                </a:lnTo>
                <a:lnTo>
                  <a:pt x="124432" y="1101971"/>
                </a:lnTo>
                <a:lnTo>
                  <a:pt x="125383" y="1057892"/>
                </a:lnTo>
                <a:close/>
              </a:path>
              <a:path w="6438900" h="4716780">
                <a:moveTo>
                  <a:pt x="6216374" y="1057892"/>
                </a:moveTo>
                <a:lnTo>
                  <a:pt x="6174055" y="1057892"/>
                </a:lnTo>
                <a:lnTo>
                  <a:pt x="6174237" y="1101971"/>
                </a:lnTo>
                <a:lnTo>
                  <a:pt x="6216702" y="1101971"/>
                </a:lnTo>
                <a:lnTo>
                  <a:pt x="6216374" y="1057892"/>
                </a:lnTo>
                <a:close/>
              </a:path>
              <a:path w="6438900" h="4716780">
                <a:moveTo>
                  <a:pt x="128399" y="1013813"/>
                </a:moveTo>
                <a:lnTo>
                  <a:pt x="93628" y="1013813"/>
                </a:lnTo>
                <a:lnTo>
                  <a:pt x="92515" y="1057892"/>
                </a:lnTo>
                <a:lnTo>
                  <a:pt x="127369" y="1057892"/>
                </a:lnTo>
                <a:lnTo>
                  <a:pt x="128399" y="1013813"/>
                </a:lnTo>
                <a:close/>
              </a:path>
              <a:path w="6438900" h="4716780">
                <a:moveTo>
                  <a:pt x="6215109" y="1013813"/>
                </a:moveTo>
                <a:lnTo>
                  <a:pt x="6173864" y="1013813"/>
                </a:lnTo>
                <a:lnTo>
                  <a:pt x="6173929" y="1057892"/>
                </a:lnTo>
                <a:lnTo>
                  <a:pt x="6215628" y="1057892"/>
                </a:lnTo>
                <a:lnTo>
                  <a:pt x="6215109" y="1013813"/>
                </a:lnTo>
                <a:close/>
              </a:path>
              <a:path w="6438900" h="4716780">
                <a:moveTo>
                  <a:pt x="131612" y="969734"/>
                </a:moveTo>
                <a:lnTo>
                  <a:pt x="97127" y="969734"/>
                </a:lnTo>
                <a:lnTo>
                  <a:pt x="95934" y="1013813"/>
                </a:lnTo>
                <a:lnTo>
                  <a:pt x="130523" y="1013813"/>
                </a:lnTo>
                <a:lnTo>
                  <a:pt x="131612" y="969734"/>
                </a:lnTo>
                <a:close/>
              </a:path>
              <a:path w="6438900" h="4716780">
                <a:moveTo>
                  <a:pt x="6214651" y="969734"/>
                </a:moveTo>
                <a:lnTo>
                  <a:pt x="6173931" y="969734"/>
                </a:lnTo>
                <a:lnTo>
                  <a:pt x="6173863" y="1013813"/>
                </a:lnTo>
                <a:lnTo>
                  <a:pt x="6214777" y="1013813"/>
                </a:lnTo>
                <a:lnTo>
                  <a:pt x="6214651" y="969734"/>
                </a:lnTo>
                <a:close/>
              </a:path>
              <a:path w="6438900" h="4716780">
                <a:moveTo>
                  <a:pt x="136090" y="925655"/>
                </a:moveTo>
                <a:lnTo>
                  <a:pt x="102183" y="925655"/>
                </a:lnTo>
                <a:lnTo>
                  <a:pt x="100876" y="969734"/>
                </a:lnTo>
                <a:lnTo>
                  <a:pt x="133831" y="969734"/>
                </a:lnTo>
                <a:lnTo>
                  <a:pt x="136090" y="925655"/>
                </a:lnTo>
                <a:close/>
              </a:path>
              <a:path w="6438900" h="4716780">
                <a:moveTo>
                  <a:pt x="6215088" y="925655"/>
                </a:moveTo>
                <a:lnTo>
                  <a:pt x="6174402" y="925655"/>
                </a:lnTo>
                <a:lnTo>
                  <a:pt x="6174071" y="969734"/>
                </a:lnTo>
                <a:lnTo>
                  <a:pt x="6214748" y="969734"/>
                </a:lnTo>
                <a:lnTo>
                  <a:pt x="6215088" y="925655"/>
                </a:lnTo>
                <a:close/>
              </a:path>
              <a:path w="6438900" h="4716780">
                <a:moveTo>
                  <a:pt x="139740" y="881577"/>
                </a:moveTo>
                <a:lnTo>
                  <a:pt x="107163" y="881577"/>
                </a:lnTo>
                <a:lnTo>
                  <a:pt x="104886" y="925655"/>
                </a:lnTo>
                <a:lnTo>
                  <a:pt x="138371" y="925655"/>
                </a:lnTo>
                <a:lnTo>
                  <a:pt x="139740" y="881577"/>
                </a:lnTo>
                <a:close/>
              </a:path>
              <a:path w="6438900" h="4716780">
                <a:moveTo>
                  <a:pt x="6216566" y="881577"/>
                </a:moveTo>
                <a:lnTo>
                  <a:pt x="6176061" y="881577"/>
                </a:lnTo>
                <a:lnTo>
                  <a:pt x="6175063" y="925655"/>
                </a:lnTo>
                <a:lnTo>
                  <a:pt x="6215688" y="925655"/>
                </a:lnTo>
                <a:lnTo>
                  <a:pt x="6216566" y="881577"/>
                </a:lnTo>
                <a:close/>
              </a:path>
              <a:path w="6438900" h="4716780">
                <a:moveTo>
                  <a:pt x="142970" y="837498"/>
                </a:moveTo>
                <a:lnTo>
                  <a:pt x="112046" y="837498"/>
                </a:lnTo>
                <a:lnTo>
                  <a:pt x="109548" y="881577"/>
                </a:lnTo>
                <a:lnTo>
                  <a:pt x="141276" y="881577"/>
                </a:lnTo>
                <a:lnTo>
                  <a:pt x="142970" y="837498"/>
                </a:lnTo>
                <a:close/>
              </a:path>
              <a:path w="6438900" h="4716780">
                <a:moveTo>
                  <a:pt x="6219229" y="837498"/>
                </a:moveTo>
                <a:lnTo>
                  <a:pt x="6179091" y="837498"/>
                </a:lnTo>
                <a:lnTo>
                  <a:pt x="6177402" y="881577"/>
                </a:lnTo>
                <a:lnTo>
                  <a:pt x="6217740" y="881577"/>
                </a:lnTo>
                <a:lnTo>
                  <a:pt x="6219229" y="837498"/>
                </a:lnTo>
                <a:close/>
              </a:path>
              <a:path w="6438900" h="4716780">
                <a:moveTo>
                  <a:pt x="148919" y="793419"/>
                </a:moveTo>
                <a:lnTo>
                  <a:pt x="120277" y="793419"/>
                </a:lnTo>
                <a:lnTo>
                  <a:pt x="117405" y="837498"/>
                </a:lnTo>
                <a:lnTo>
                  <a:pt x="146800" y="837498"/>
                </a:lnTo>
                <a:lnTo>
                  <a:pt x="148919" y="793419"/>
                </a:lnTo>
                <a:close/>
              </a:path>
              <a:path w="6438900" h="4716780">
                <a:moveTo>
                  <a:pt x="6223221" y="793419"/>
                </a:moveTo>
                <a:lnTo>
                  <a:pt x="6186315" y="793419"/>
                </a:lnTo>
                <a:lnTo>
                  <a:pt x="6183542" y="837498"/>
                </a:lnTo>
                <a:lnTo>
                  <a:pt x="6221050" y="837498"/>
                </a:lnTo>
                <a:lnTo>
                  <a:pt x="6223221" y="793419"/>
                </a:lnTo>
                <a:close/>
              </a:path>
              <a:path w="6438900" h="4716780">
                <a:moveTo>
                  <a:pt x="155989" y="749340"/>
                </a:moveTo>
                <a:lnTo>
                  <a:pt x="126438" y="749340"/>
                </a:lnTo>
                <a:lnTo>
                  <a:pt x="123287" y="793419"/>
                </a:lnTo>
                <a:lnTo>
                  <a:pt x="153522" y="793419"/>
                </a:lnTo>
                <a:lnTo>
                  <a:pt x="155989" y="749340"/>
                </a:lnTo>
                <a:close/>
              </a:path>
              <a:path w="6438900" h="4716780">
                <a:moveTo>
                  <a:pt x="6228687" y="749340"/>
                </a:moveTo>
                <a:lnTo>
                  <a:pt x="6192990" y="749340"/>
                </a:lnTo>
                <a:lnTo>
                  <a:pt x="6189463" y="793419"/>
                </a:lnTo>
                <a:lnTo>
                  <a:pt x="6225761" y="793419"/>
                </a:lnTo>
                <a:lnTo>
                  <a:pt x="6228687" y="749340"/>
                </a:lnTo>
                <a:close/>
              </a:path>
              <a:path w="6438900" h="4716780">
                <a:moveTo>
                  <a:pt x="163951" y="705261"/>
                </a:moveTo>
                <a:lnTo>
                  <a:pt x="133193" y="705261"/>
                </a:lnTo>
                <a:lnTo>
                  <a:pt x="129738" y="749340"/>
                </a:lnTo>
                <a:lnTo>
                  <a:pt x="161212" y="749340"/>
                </a:lnTo>
                <a:lnTo>
                  <a:pt x="163951" y="705261"/>
                </a:lnTo>
                <a:close/>
              </a:path>
              <a:path w="6438900" h="4716780">
                <a:moveTo>
                  <a:pt x="6235771" y="705261"/>
                </a:moveTo>
                <a:lnTo>
                  <a:pt x="6201209" y="705261"/>
                </a:lnTo>
                <a:lnTo>
                  <a:pt x="6196903" y="749340"/>
                </a:lnTo>
                <a:lnTo>
                  <a:pt x="6232018" y="749340"/>
                </a:lnTo>
                <a:lnTo>
                  <a:pt x="6235771" y="705261"/>
                </a:lnTo>
                <a:close/>
              </a:path>
              <a:path w="6438900" h="4716780">
                <a:moveTo>
                  <a:pt x="172577" y="661182"/>
                </a:moveTo>
                <a:lnTo>
                  <a:pt x="144538" y="661182"/>
                </a:lnTo>
                <a:lnTo>
                  <a:pt x="140587" y="705261"/>
                </a:lnTo>
                <a:lnTo>
                  <a:pt x="169642" y="705261"/>
                </a:lnTo>
                <a:lnTo>
                  <a:pt x="172577" y="661182"/>
                </a:lnTo>
                <a:close/>
              </a:path>
              <a:path w="6438900" h="4716780">
                <a:moveTo>
                  <a:pt x="6244619" y="661182"/>
                </a:moveTo>
                <a:lnTo>
                  <a:pt x="6211023" y="661182"/>
                </a:lnTo>
                <a:lnTo>
                  <a:pt x="6205914" y="705261"/>
                </a:lnTo>
                <a:lnTo>
                  <a:pt x="6239966" y="705261"/>
                </a:lnTo>
                <a:lnTo>
                  <a:pt x="6244619" y="661182"/>
                </a:lnTo>
                <a:close/>
              </a:path>
              <a:path w="6438900" h="4716780">
                <a:moveTo>
                  <a:pt x="181639" y="617103"/>
                </a:moveTo>
                <a:lnTo>
                  <a:pt x="152979" y="617103"/>
                </a:lnTo>
                <a:lnTo>
                  <a:pt x="148667" y="661182"/>
                </a:lnTo>
                <a:lnTo>
                  <a:pt x="178585" y="661182"/>
                </a:lnTo>
                <a:lnTo>
                  <a:pt x="181639" y="617103"/>
                </a:lnTo>
                <a:close/>
              </a:path>
              <a:path w="6438900" h="4716780">
                <a:moveTo>
                  <a:pt x="6255374" y="617103"/>
                </a:moveTo>
                <a:lnTo>
                  <a:pt x="6222480" y="617103"/>
                </a:lnTo>
                <a:lnTo>
                  <a:pt x="6216543" y="661182"/>
                </a:lnTo>
                <a:lnTo>
                  <a:pt x="6249749" y="661182"/>
                </a:lnTo>
                <a:lnTo>
                  <a:pt x="6255374" y="617103"/>
                </a:lnTo>
                <a:close/>
              </a:path>
              <a:path w="6438900" h="4716780">
                <a:moveTo>
                  <a:pt x="187810" y="573025"/>
                </a:moveTo>
                <a:lnTo>
                  <a:pt x="162176" y="573025"/>
                </a:lnTo>
                <a:lnTo>
                  <a:pt x="157480" y="617103"/>
                </a:lnTo>
                <a:lnTo>
                  <a:pt x="184717" y="617103"/>
                </a:lnTo>
                <a:lnTo>
                  <a:pt x="187810" y="573025"/>
                </a:lnTo>
                <a:close/>
              </a:path>
              <a:path w="6438900" h="4716780">
                <a:moveTo>
                  <a:pt x="6268784" y="573025"/>
                </a:moveTo>
                <a:lnTo>
                  <a:pt x="6235631" y="573025"/>
                </a:lnTo>
                <a:lnTo>
                  <a:pt x="6228841" y="617103"/>
                </a:lnTo>
                <a:lnTo>
                  <a:pt x="6265104" y="617103"/>
                </a:lnTo>
                <a:lnTo>
                  <a:pt x="6268784" y="573025"/>
                </a:lnTo>
                <a:close/>
              </a:path>
              <a:path w="6438900" h="4716780">
                <a:moveTo>
                  <a:pt x="202279" y="528946"/>
                </a:moveTo>
                <a:lnTo>
                  <a:pt x="177491" y="528946"/>
                </a:lnTo>
                <a:lnTo>
                  <a:pt x="172176" y="573025"/>
                </a:lnTo>
                <a:lnTo>
                  <a:pt x="196737" y="573025"/>
                </a:lnTo>
                <a:lnTo>
                  <a:pt x="202279" y="528946"/>
                </a:lnTo>
                <a:close/>
              </a:path>
              <a:path w="6438900" h="4716780">
                <a:moveTo>
                  <a:pt x="6284799" y="528946"/>
                </a:moveTo>
                <a:lnTo>
                  <a:pt x="6250526" y="528946"/>
                </a:lnTo>
                <a:lnTo>
                  <a:pt x="6242857" y="573025"/>
                </a:lnTo>
                <a:lnTo>
                  <a:pt x="6280558" y="573025"/>
                </a:lnTo>
                <a:lnTo>
                  <a:pt x="6284799" y="528946"/>
                </a:lnTo>
                <a:close/>
              </a:path>
              <a:path w="6438900" h="4716780">
                <a:moveTo>
                  <a:pt x="223171" y="484867"/>
                </a:moveTo>
                <a:lnTo>
                  <a:pt x="193013" y="484867"/>
                </a:lnTo>
                <a:lnTo>
                  <a:pt x="187351" y="528946"/>
                </a:lnTo>
                <a:lnTo>
                  <a:pt x="215500" y="528946"/>
                </a:lnTo>
                <a:lnTo>
                  <a:pt x="223171" y="484867"/>
                </a:lnTo>
                <a:close/>
              </a:path>
              <a:path w="6438900" h="4716780">
                <a:moveTo>
                  <a:pt x="6303914" y="484867"/>
                </a:moveTo>
                <a:lnTo>
                  <a:pt x="6270790" y="484867"/>
                </a:lnTo>
                <a:lnTo>
                  <a:pt x="6265447" y="528946"/>
                </a:lnTo>
                <a:lnTo>
                  <a:pt x="6298770" y="528946"/>
                </a:lnTo>
                <a:lnTo>
                  <a:pt x="6303914" y="484867"/>
                </a:lnTo>
                <a:close/>
              </a:path>
              <a:path w="6438900" h="4716780">
                <a:moveTo>
                  <a:pt x="250377" y="440788"/>
                </a:moveTo>
                <a:lnTo>
                  <a:pt x="212866" y="440788"/>
                </a:lnTo>
                <a:lnTo>
                  <a:pt x="205777" y="484867"/>
                </a:lnTo>
                <a:lnTo>
                  <a:pt x="240614" y="484867"/>
                </a:lnTo>
                <a:lnTo>
                  <a:pt x="250377" y="440788"/>
                </a:lnTo>
                <a:close/>
              </a:path>
              <a:path w="6438900" h="4716780">
                <a:moveTo>
                  <a:pt x="6321107" y="440788"/>
                </a:moveTo>
                <a:lnTo>
                  <a:pt x="6294427" y="440788"/>
                </a:lnTo>
                <a:lnTo>
                  <a:pt x="6288147" y="484867"/>
                </a:lnTo>
                <a:lnTo>
                  <a:pt x="6315061" y="484867"/>
                </a:lnTo>
                <a:lnTo>
                  <a:pt x="6321107" y="440788"/>
                </a:lnTo>
                <a:close/>
              </a:path>
              <a:path w="6438900" h="4716780">
                <a:moveTo>
                  <a:pt x="283785" y="396709"/>
                </a:moveTo>
                <a:lnTo>
                  <a:pt x="245814" y="396709"/>
                </a:lnTo>
                <a:lnTo>
                  <a:pt x="236900" y="440788"/>
                </a:lnTo>
                <a:lnTo>
                  <a:pt x="271966" y="440788"/>
                </a:lnTo>
                <a:lnTo>
                  <a:pt x="283785" y="396709"/>
                </a:lnTo>
                <a:close/>
              </a:path>
              <a:path w="6438900" h="4716780">
                <a:moveTo>
                  <a:pt x="6348934" y="396709"/>
                </a:moveTo>
                <a:lnTo>
                  <a:pt x="6322435" y="396709"/>
                </a:lnTo>
                <a:lnTo>
                  <a:pt x="6314969" y="440788"/>
                </a:lnTo>
                <a:lnTo>
                  <a:pt x="6341388" y="440788"/>
                </a:lnTo>
                <a:lnTo>
                  <a:pt x="6348934" y="396709"/>
                </a:lnTo>
                <a:close/>
              </a:path>
              <a:path w="6438900" h="4716780">
                <a:moveTo>
                  <a:pt x="337787" y="352630"/>
                </a:moveTo>
                <a:lnTo>
                  <a:pt x="285843" y="352630"/>
                </a:lnTo>
                <a:lnTo>
                  <a:pt x="275192" y="396709"/>
                </a:lnTo>
                <a:lnTo>
                  <a:pt x="323285" y="396709"/>
                </a:lnTo>
                <a:lnTo>
                  <a:pt x="337787" y="352630"/>
                </a:lnTo>
                <a:close/>
              </a:path>
              <a:path w="6438900" h="4716780">
                <a:moveTo>
                  <a:pt x="6390280" y="352630"/>
                </a:moveTo>
                <a:lnTo>
                  <a:pt x="6365117" y="352630"/>
                </a:lnTo>
                <a:lnTo>
                  <a:pt x="6355816" y="396709"/>
                </a:lnTo>
                <a:lnTo>
                  <a:pt x="6381530" y="396709"/>
                </a:lnTo>
                <a:lnTo>
                  <a:pt x="6390280" y="352630"/>
                </a:lnTo>
                <a:close/>
              </a:path>
              <a:path w="6438900" h="4716780">
                <a:moveTo>
                  <a:pt x="426436" y="308551"/>
                </a:moveTo>
                <a:lnTo>
                  <a:pt x="345299" y="308551"/>
                </a:lnTo>
                <a:lnTo>
                  <a:pt x="332600" y="352630"/>
                </a:lnTo>
                <a:lnTo>
                  <a:pt x="414380" y="352630"/>
                </a:lnTo>
                <a:lnTo>
                  <a:pt x="426436" y="308551"/>
                </a:lnTo>
                <a:close/>
              </a:path>
              <a:path w="6438900" h="4716780">
                <a:moveTo>
                  <a:pt x="6438807" y="308551"/>
                </a:moveTo>
                <a:lnTo>
                  <a:pt x="6414576" y="308551"/>
                </a:lnTo>
                <a:lnTo>
                  <a:pt x="6404386" y="352630"/>
                </a:lnTo>
                <a:lnTo>
                  <a:pt x="6428412" y="352630"/>
                </a:lnTo>
                <a:lnTo>
                  <a:pt x="6438807" y="308551"/>
                </a:lnTo>
                <a:close/>
              </a:path>
              <a:path w="6438900" h="4716780">
                <a:moveTo>
                  <a:pt x="536647" y="264473"/>
                </a:moveTo>
                <a:lnTo>
                  <a:pt x="436915" y="264473"/>
                </a:lnTo>
                <a:lnTo>
                  <a:pt x="423581" y="308551"/>
                </a:lnTo>
                <a:lnTo>
                  <a:pt x="524243" y="308551"/>
                </a:lnTo>
                <a:lnTo>
                  <a:pt x="536647" y="264473"/>
                </a:lnTo>
                <a:close/>
              </a:path>
              <a:path w="6438900" h="4716780">
                <a:moveTo>
                  <a:pt x="724386" y="220394"/>
                </a:moveTo>
                <a:lnTo>
                  <a:pt x="546330" y="220394"/>
                </a:lnTo>
                <a:lnTo>
                  <a:pt x="532431" y="264473"/>
                </a:lnTo>
                <a:lnTo>
                  <a:pt x="711942" y="264473"/>
                </a:lnTo>
                <a:lnTo>
                  <a:pt x="724386" y="220394"/>
                </a:lnTo>
                <a:close/>
              </a:path>
              <a:path w="6438900" h="4716780">
                <a:moveTo>
                  <a:pt x="993957" y="176315"/>
                </a:moveTo>
                <a:lnTo>
                  <a:pt x="714025" y="176315"/>
                </a:lnTo>
                <a:lnTo>
                  <a:pt x="697283" y="220394"/>
                </a:lnTo>
                <a:lnTo>
                  <a:pt x="981353" y="220394"/>
                </a:lnTo>
                <a:lnTo>
                  <a:pt x="993957" y="176315"/>
                </a:lnTo>
                <a:close/>
              </a:path>
              <a:path w="6438900" h="4716780">
                <a:moveTo>
                  <a:pt x="6387757" y="176315"/>
                </a:moveTo>
                <a:lnTo>
                  <a:pt x="6170606" y="176315"/>
                </a:lnTo>
                <a:lnTo>
                  <a:pt x="6259637" y="220394"/>
                </a:lnTo>
                <a:lnTo>
                  <a:pt x="6399567" y="220394"/>
                </a:lnTo>
                <a:lnTo>
                  <a:pt x="6387757" y="176315"/>
                </a:lnTo>
                <a:close/>
              </a:path>
              <a:path w="6438900" h="4716780">
                <a:moveTo>
                  <a:pt x="1487293" y="132236"/>
                </a:moveTo>
                <a:lnTo>
                  <a:pt x="933782" y="132236"/>
                </a:lnTo>
                <a:lnTo>
                  <a:pt x="916759" y="176315"/>
                </a:lnTo>
                <a:lnTo>
                  <a:pt x="1461919" y="176315"/>
                </a:lnTo>
                <a:lnTo>
                  <a:pt x="1487293" y="132236"/>
                </a:lnTo>
                <a:close/>
              </a:path>
              <a:path w="6438900" h="4716780">
                <a:moveTo>
                  <a:pt x="5853474" y="132236"/>
                </a:moveTo>
                <a:lnTo>
                  <a:pt x="5244057" y="132236"/>
                </a:lnTo>
                <a:lnTo>
                  <a:pt x="5278061" y="176315"/>
                </a:lnTo>
                <a:lnTo>
                  <a:pt x="5916806" y="176315"/>
                </a:lnTo>
                <a:lnTo>
                  <a:pt x="5853474" y="132236"/>
                </a:lnTo>
                <a:close/>
              </a:path>
              <a:path w="6438900" h="4716780">
                <a:moveTo>
                  <a:pt x="2093449" y="88157"/>
                </a:moveTo>
                <a:lnTo>
                  <a:pt x="1277199" y="88157"/>
                </a:lnTo>
                <a:lnTo>
                  <a:pt x="1259991" y="132236"/>
                </a:lnTo>
                <a:lnTo>
                  <a:pt x="2080772" y="132236"/>
                </a:lnTo>
                <a:lnTo>
                  <a:pt x="2093449" y="88157"/>
                </a:lnTo>
                <a:close/>
              </a:path>
              <a:path w="6438900" h="4716780">
                <a:moveTo>
                  <a:pt x="5330987" y="88157"/>
                </a:moveTo>
                <a:lnTo>
                  <a:pt x="4112449" y="88157"/>
                </a:lnTo>
                <a:lnTo>
                  <a:pt x="4152409" y="132236"/>
                </a:lnTo>
                <a:lnTo>
                  <a:pt x="5471197" y="132236"/>
                </a:lnTo>
                <a:lnTo>
                  <a:pt x="5330987" y="88157"/>
                </a:lnTo>
                <a:close/>
              </a:path>
              <a:path w="6438900" h="4716780">
                <a:moveTo>
                  <a:pt x="4780124" y="44078"/>
                </a:moveTo>
                <a:lnTo>
                  <a:pt x="1713648" y="44078"/>
                </a:lnTo>
                <a:lnTo>
                  <a:pt x="1635189" y="88157"/>
                </a:lnTo>
                <a:lnTo>
                  <a:pt x="4797856" y="88157"/>
                </a:lnTo>
                <a:lnTo>
                  <a:pt x="4780124" y="44078"/>
                </a:lnTo>
                <a:close/>
              </a:path>
              <a:path w="6438900" h="4716780">
                <a:moveTo>
                  <a:pt x="3551214" y="0"/>
                </a:moveTo>
                <a:lnTo>
                  <a:pt x="2374986" y="0"/>
                </a:lnTo>
                <a:lnTo>
                  <a:pt x="2348805" y="44078"/>
                </a:lnTo>
                <a:lnTo>
                  <a:pt x="3575378" y="44078"/>
                </a:lnTo>
                <a:lnTo>
                  <a:pt x="3551214" y="0"/>
                </a:lnTo>
                <a:close/>
              </a:path>
            </a:pathLst>
          </a:custGeom>
          <a:solidFill>
            <a:srgbClr val="C799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808" y="1719917"/>
            <a:ext cx="17088485" cy="3658776"/>
          </a:xfrm>
        </p:spPr>
        <p:txBody>
          <a:bodyPr anchor="b"/>
          <a:lstStyle>
            <a:lvl1pPr algn="ctr">
              <a:defRPr sz="9194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519790"/>
            <a:ext cx="15078075" cy="2537302"/>
          </a:xfrm>
        </p:spPr>
        <p:txBody>
          <a:bodyPr/>
          <a:lstStyle>
            <a:lvl1pPr marL="0" indent="0" algn="ctr">
              <a:buNone/>
              <a:defRPr sz="3678"/>
            </a:lvl1pPr>
            <a:lvl2pPr marL="700613" indent="0" algn="ctr">
              <a:buNone/>
              <a:defRPr sz="3065"/>
            </a:lvl2pPr>
            <a:lvl3pPr marL="1401227" indent="0" algn="ctr">
              <a:buNone/>
              <a:defRPr sz="2758"/>
            </a:lvl3pPr>
            <a:lvl4pPr marL="2101840" indent="0" algn="ctr">
              <a:buNone/>
              <a:defRPr sz="2452"/>
            </a:lvl4pPr>
            <a:lvl5pPr marL="2802453" indent="0" algn="ctr">
              <a:buNone/>
              <a:defRPr sz="2452"/>
            </a:lvl5pPr>
            <a:lvl6pPr marL="3503066" indent="0" algn="ctr">
              <a:buNone/>
              <a:defRPr sz="2452"/>
            </a:lvl6pPr>
            <a:lvl7pPr marL="4203680" indent="0" algn="ctr">
              <a:buNone/>
              <a:defRPr sz="2452"/>
            </a:lvl7pPr>
            <a:lvl8pPr marL="4904293" indent="0" algn="ctr">
              <a:buNone/>
              <a:defRPr sz="2452"/>
            </a:lvl8pPr>
            <a:lvl9pPr marL="5604906" indent="0" algn="ctr">
              <a:buNone/>
              <a:defRPr sz="2452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E89E-84FF-4663-991B-6825D91B04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297B-91A4-4F7D-8828-E510538CA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30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E89E-84FF-4663-991B-6825D91B04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297B-91A4-4F7D-8828-E510538CA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6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7" y="2620018"/>
            <a:ext cx="17339786" cy="4371555"/>
          </a:xfrm>
        </p:spPr>
        <p:txBody>
          <a:bodyPr anchor="b"/>
          <a:lstStyle>
            <a:lvl1pPr>
              <a:defRPr sz="9194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7" y="7032929"/>
            <a:ext cx="17339786" cy="2298898"/>
          </a:xfrm>
        </p:spPr>
        <p:txBody>
          <a:bodyPr/>
          <a:lstStyle>
            <a:lvl1pPr marL="0" indent="0">
              <a:buNone/>
              <a:defRPr sz="3678">
                <a:solidFill>
                  <a:schemeClr val="tx1"/>
                </a:solidFill>
              </a:defRPr>
            </a:lvl1pPr>
            <a:lvl2pPr marL="700613" indent="0">
              <a:buNone/>
              <a:defRPr sz="3065">
                <a:solidFill>
                  <a:schemeClr val="tx1">
                    <a:tint val="75000"/>
                  </a:schemeClr>
                </a:solidFill>
              </a:defRPr>
            </a:lvl2pPr>
            <a:lvl3pPr marL="1401227" indent="0">
              <a:buNone/>
              <a:defRPr sz="2758">
                <a:solidFill>
                  <a:schemeClr val="tx1">
                    <a:tint val="75000"/>
                  </a:schemeClr>
                </a:solidFill>
              </a:defRPr>
            </a:lvl3pPr>
            <a:lvl4pPr marL="2101840" indent="0">
              <a:buNone/>
              <a:defRPr sz="2452">
                <a:solidFill>
                  <a:schemeClr val="tx1">
                    <a:tint val="75000"/>
                  </a:schemeClr>
                </a:solidFill>
              </a:defRPr>
            </a:lvl4pPr>
            <a:lvl5pPr marL="2802453" indent="0">
              <a:buNone/>
              <a:defRPr sz="2452">
                <a:solidFill>
                  <a:schemeClr val="tx1">
                    <a:tint val="75000"/>
                  </a:schemeClr>
                </a:solidFill>
              </a:defRPr>
            </a:lvl5pPr>
            <a:lvl6pPr marL="3503066" indent="0">
              <a:buNone/>
              <a:defRPr sz="2452">
                <a:solidFill>
                  <a:schemeClr val="tx1">
                    <a:tint val="75000"/>
                  </a:schemeClr>
                </a:solidFill>
              </a:defRPr>
            </a:lvl6pPr>
            <a:lvl7pPr marL="4203680" indent="0">
              <a:buNone/>
              <a:defRPr sz="2452">
                <a:solidFill>
                  <a:schemeClr val="tx1">
                    <a:tint val="75000"/>
                  </a:schemeClr>
                </a:solidFill>
              </a:defRPr>
            </a:lvl7pPr>
            <a:lvl8pPr marL="4904293" indent="0">
              <a:buNone/>
              <a:defRPr sz="2452">
                <a:solidFill>
                  <a:schemeClr val="tx1">
                    <a:tint val="75000"/>
                  </a:schemeClr>
                </a:solidFill>
              </a:defRPr>
            </a:lvl8pPr>
            <a:lvl9pPr marL="5604906" indent="0">
              <a:buNone/>
              <a:defRPr sz="2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E89E-84FF-4663-991B-6825D91B04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297B-91A4-4F7D-8828-E510538CA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2797601"/>
            <a:ext cx="8544243" cy="666802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2797601"/>
            <a:ext cx="8544243" cy="666802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E89E-84FF-4663-991B-6825D91B04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297B-91A4-4F7D-8828-E510538CA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53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2502" y="361953"/>
            <a:ext cx="19399094" cy="528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rgbClr val="047BC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417127"/>
            <a:ext cx="18093689" cy="6936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9773602"/>
            <a:ext cx="6433311" cy="525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9773602"/>
            <a:ext cx="4623943" cy="525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9773602"/>
            <a:ext cx="4623943" cy="525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559522"/>
            <a:ext cx="17339786" cy="2031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2797601"/>
            <a:ext cx="17339786" cy="6668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9740520"/>
            <a:ext cx="4523423" cy="559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2E89E-84FF-4663-991B-6825D91B04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9740520"/>
            <a:ext cx="6785134" cy="559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9740520"/>
            <a:ext cx="4523423" cy="559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297B-91A4-4F7D-8828-E510538CA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8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401227" rtl="0" eaLnBrk="1" latinLnBrk="0" hangingPunct="1">
        <a:lnSpc>
          <a:spcPct val="90000"/>
        </a:lnSpc>
        <a:spcBef>
          <a:spcPct val="0"/>
        </a:spcBef>
        <a:buNone/>
        <a:defRPr sz="67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307" indent="-350307" algn="l" defTabSz="1401227" rtl="0" eaLnBrk="1" latinLnBrk="0" hangingPunct="1">
        <a:lnSpc>
          <a:spcPct val="90000"/>
        </a:lnSpc>
        <a:spcBef>
          <a:spcPts val="1532"/>
        </a:spcBef>
        <a:buFont typeface="Arial" panose="020B0604020202020204" pitchFamily="34" charset="0"/>
        <a:buChar char="•"/>
        <a:defRPr sz="4291" kern="1200">
          <a:solidFill>
            <a:schemeClr val="tx1"/>
          </a:solidFill>
          <a:latin typeface="+mn-lt"/>
          <a:ea typeface="+mn-ea"/>
          <a:cs typeface="+mn-cs"/>
        </a:defRPr>
      </a:lvl1pPr>
      <a:lvl2pPr marL="1050920" indent="-350307" algn="l" defTabSz="1401227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3678" kern="1200">
          <a:solidFill>
            <a:schemeClr val="tx1"/>
          </a:solidFill>
          <a:latin typeface="+mn-lt"/>
          <a:ea typeface="+mn-ea"/>
          <a:cs typeface="+mn-cs"/>
        </a:defRPr>
      </a:lvl2pPr>
      <a:lvl3pPr marL="1751533" indent="-350307" algn="l" defTabSz="1401227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3pPr>
      <a:lvl4pPr marL="2452146" indent="-350307" algn="l" defTabSz="1401227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2758" kern="1200">
          <a:solidFill>
            <a:schemeClr val="tx1"/>
          </a:solidFill>
          <a:latin typeface="+mn-lt"/>
          <a:ea typeface="+mn-ea"/>
          <a:cs typeface="+mn-cs"/>
        </a:defRPr>
      </a:lvl4pPr>
      <a:lvl5pPr marL="3152760" indent="-350307" algn="l" defTabSz="1401227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2758" kern="1200">
          <a:solidFill>
            <a:schemeClr val="tx1"/>
          </a:solidFill>
          <a:latin typeface="+mn-lt"/>
          <a:ea typeface="+mn-ea"/>
          <a:cs typeface="+mn-cs"/>
        </a:defRPr>
      </a:lvl5pPr>
      <a:lvl6pPr marL="3853373" indent="-350307" algn="l" defTabSz="1401227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2758" kern="1200">
          <a:solidFill>
            <a:schemeClr val="tx1"/>
          </a:solidFill>
          <a:latin typeface="+mn-lt"/>
          <a:ea typeface="+mn-ea"/>
          <a:cs typeface="+mn-cs"/>
        </a:defRPr>
      </a:lvl6pPr>
      <a:lvl7pPr marL="4553986" indent="-350307" algn="l" defTabSz="1401227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2758" kern="1200">
          <a:solidFill>
            <a:schemeClr val="tx1"/>
          </a:solidFill>
          <a:latin typeface="+mn-lt"/>
          <a:ea typeface="+mn-ea"/>
          <a:cs typeface="+mn-cs"/>
        </a:defRPr>
      </a:lvl7pPr>
      <a:lvl8pPr marL="5254600" indent="-350307" algn="l" defTabSz="1401227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2758" kern="1200">
          <a:solidFill>
            <a:schemeClr val="tx1"/>
          </a:solidFill>
          <a:latin typeface="+mn-lt"/>
          <a:ea typeface="+mn-ea"/>
          <a:cs typeface="+mn-cs"/>
        </a:defRPr>
      </a:lvl8pPr>
      <a:lvl9pPr marL="5955213" indent="-350307" algn="l" defTabSz="1401227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sz="27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1227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1pPr>
      <a:lvl2pPr marL="700613" algn="l" defTabSz="1401227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2pPr>
      <a:lvl3pPr marL="1401227" algn="l" defTabSz="1401227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3pPr>
      <a:lvl4pPr marL="2101840" algn="l" defTabSz="1401227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4pPr>
      <a:lvl5pPr marL="2802453" algn="l" defTabSz="1401227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5pPr>
      <a:lvl6pPr marL="3503066" algn="l" defTabSz="1401227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6pPr>
      <a:lvl7pPr marL="4203680" algn="l" defTabSz="1401227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7pPr>
      <a:lvl8pPr marL="4904293" algn="l" defTabSz="1401227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8pPr>
      <a:lvl9pPr marL="5604906" algn="l" defTabSz="1401227" rtl="0" eaLnBrk="1" latinLnBrk="0" hangingPunct="1">
        <a:defRPr sz="2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69085" y="2607853"/>
            <a:ext cx="18352607" cy="632501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869085" y="548169"/>
            <a:ext cx="18365931" cy="16185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15806908" y="9374698"/>
            <a:ext cx="2215026" cy="882258"/>
          </a:xfrm>
          <a:prstGeom prst="rect">
            <a:avLst/>
          </a:prstGeom>
        </p:spPr>
        <p:txBody>
          <a:bodyPr vert="horz" wrap="square" lIns="91440" tIns="45720" rIns="91440" bIns="45720" rtlCol="0" anchor="ctr" anchorCtr="0"/>
          <a:lstStyle>
            <a:lvl1pPr algn="ctr">
              <a:defRPr sz="1635" cap="all" baseline="0">
                <a:solidFill>
                  <a:srgbClr val="727272"/>
                </a:solidFill>
                <a:latin typeface="+mn-lt"/>
              </a:defRPr>
            </a:lvl1pPr>
          </a:lstStyle>
          <a:p>
            <a:r>
              <a:rPr lang="en-US" smtClean="0"/>
              <a:t>UN Public Service Forum: June 2017</a:t>
            </a:r>
            <a:endParaRPr lang="fr-FR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6921" y="9373992"/>
            <a:ext cx="12326245" cy="88296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635" kern="1200" cap="all" baseline="0">
                <a:solidFill>
                  <a:srgbClr val="727272"/>
                </a:solidFill>
                <a:latin typeface="+mn-lt"/>
              </a:defRPr>
            </a:lvl1pPr>
          </a:lstStyle>
          <a:p>
            <a:r>
              <a:rPr lang="en-US" smtClean="0"/>
              <a:t>How can Public Sector officials become innovators? a beta model of core skills for public sector innovation</a:t>
            </a:r>
            <a:endParaRPr lang="fr-FR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70259" y="9374698"/>
            <a:ext cx="951434" cy="882258"/>
          </a:xfrm>
          <a:prstGeom prst="rect">
            <a:avLst/>
          </a:prstGeom>
        </p:spPr>
        <p:txBody>
          <a:bodyPr vert="horz" wrap="square" lIns="91440" tIns="45720" rIns="91440" bIns="45720" rtlCol="0" anchor="ctr" anchorCtr="0"/>
          <a:lstStyle>
            <a:lvl1pPr algn="ctr">
              <a:defRPr sz="1635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145341A-38AE-483C-B4A5-FDC52283444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632" y="9373583"/>
            <a:ext cx="2397286" cy="88266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80276" y="9227066"/>
            <a:ext cx="2034155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4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72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9768" indent="-369768" algn="l" rtl="0" eaLnBrk="1" latinLnBrk="0" hangingPunct="1">
        <a:spcBef>
          <a:spcPts val="3678"/>
        </a:spcBef>
        <a:spcAft>
          <a:spcPts val="613"/>
        </a:spcAft>
        <a:buClrTx/>
        <a:buSzPct val="90000"/>
        <a:buFont typeface="Wingdings" panose="05000000000000000000" pitchFamily="2" charset="2"/>
        <a:buChar char="§"/>
        <a:defRPr kumimoji="0" lang="en-US" sz="4086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459611" indent="-350307" algn="l" rtl="0" eaLnBrk="1" latinLnBrk="0" hangingPunct="1">
        <a:spcBef>
          <a:spcPts val="2452"/>
        </a:spcBef>
        <a:buClrTx/>
        <a:buSzPct val="90000"/>
        <a:buFont typeface="Wingdings" panose="05000000000000000000" pitchFamily="2" charset="2"/>
        <a:buChar char="§"/>
        <a:defRPr kumimoji="0" lang="en-US" sz="286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568915" indent="-369768" algn="l" rtl="0" eaLnBrk="1" latinLnBrk="0" hangingPunct="1">
        <a:spcBef>
          <a:spcPts val="2452"/>
        </a:spcBef>
        <a:buClrTx/>
        <a:buSzPct val="90000"/>
        <a:buFont typeface="Wingdings" panose="05000000000000000000" pitchFamily="2" charset="2"/>
        <a:buChar char="§"/>
        <a:defRPr kumimoji="0" lang="en-US" sz="286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658758" indent="-369768" algn="l" rtl="0" eaLnBrk="1" latinLnBrk="0" hangingPunct="1">
        <a:spcBef>
          <a:spcPts val="2452"/>
        </a:spcBef>
        <a:buClrTx/>
        <a:buSzPct val="90000"/>
        <a:buFont typeface="Wingdings" panose="05000000000000000000" pitchFamily="2" charset="2"/>
        <a:buChar char="§"/>
        <a:defRPr kumimoji="0" lang="en-US" sz="286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4768063" indent="-369768" algn="l" rtl="0" eaLnBrk="1" latinLnBrk="0" hangingPunct="1">
        <a:spcBef>
          <a:spcPts val="2452"/>
        </a:spcBef>
        <a:buClrTx/>
        <a:buSzPct val="90000"/>
        <a:buFont typeface="Wingdings" panose="05000000000000000000" pitchFamily="2" charset="2"/>
        <a:buChar char="§"/>
        <a:defRPr kumimoji="0" lang="en-US" sz="286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288212" indent="-373660" algn="l" rtl="0" eaLnBrk="1" latinLnBrk="0" hangingPunct="1">
        <a:spcBef>
          <a:spcPts val="613"/>
        </a:spcBef>
        <a:buClr>
          <a:schemeClr val="accent3"/>
        </a:buClr>
        <a:buFont typeface="Georgia"/>
        <a:buChar char="▫"/>
        <a:defRPr kumimoji="0" sz="3678" kern="1200">
          <a:solidFill>
            <a:schemeClr val="accent3"/>
          </a:solidFill>
          <a:latin typeface="+mn-lt"/>
          <a:ea typeface="+mn-ea"/>
          <a:cs typeface="+mn-cs"/>
        </a:defRPr>
      </a:lvl6pPr>
      <a:lvl7pPr marL="3736604" indent="-373660" algn="l" rtl="0" eaLnBrk="1" latinLnBrk="0" hangingPunct="1">
        <a:spcBef>
          <a:spcPts val="613"/>
        </a:spcBef>
        <a:buClr>
          <a:schemeClr val="accent3"/>
        </a:buClr>
        <a:buFont typeface="Georgia"/>
        <a:buChar char="▫"/>
        <a:defRPr kumimoji="0" sz="3269" kern="1200">
          <a:solidFill>
            <a:schemeClr val="accent3"/>
          </a:solidFill>
          <a:latin typeface="+mn-lt"/>
          <a:ea typeface="+mn-ea"/>
          <a:cs typeface="+mn-cs"/>
        </a:defRPr>
      </a:lvl7pPr>
      <a:lvl8pPr marL="4147631" indent="-373660" algn="l" rtl="0" eaLnBrk="1" latinLnBrk="0" hangingPunct="1">
        <a:spcBef>
          <a:spcPts val="613"/>
        </a:spcBef>
        <a:buClr>
          <a:schemeClr val="accent3"/>
        </a:buClr>
        <a:buFont typeface="Georgia"/>
        <a:buChar char="◦"/>
        <a:defRPr kumimoji="0" sz="3065" kern="1200">
          <a:solidFill>
            <a:schemeClr val="accent3"/>
          </a:solidFill>
          <a:latin typeface="+mn-lt"/>
          <a:ea typeface="+mn-ea"/>
          <a:cs typeface="+mn-cs"/>
        </a:defRPr>
      </a:lvl8pPr>
      <a:lvl9pPr marL="4577340" indent="-373660" algn="l" rtl="0" eaLnBrk="1" latinLnBrk="0" hangingPunct="1">
        <a:spcBef>
          <a:spcPts val="613"/>
        </a:spcBef>
        <a:buClr>
          <a:schemeClr val="accent3"/>
        </a:buClr>
        <a:buFont typeface="Georgia"/>
        <a:buChar char="◦"/>
        <a:defRPr kumimoji="0" sz="286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934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86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802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7366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6707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6049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65390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74732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OPSIgov" TargetMode="External"/><Relationship Id="rId2" Type="http://schemas.openxmlformats.org/officeDocument/2006/relationships/hyperlink" Target="http://oe.cd/opsi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hyperlink" Target="mailto:opsi@oecd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152" y="548170"/>
            <a:ext cx="17067800" cy="7775494"/>
          </a:xfrm>
        </p:spPr>
        <p:txBody>
          <a:bodyPr/>
          <a:lstStyle/>
          <a:p>
            <a:r>
              <a:rPr lang="en-GB" sz="12259" dirty="0" err="1" smtClean="0"/>
              <a:t>Työkaluja</a:t>
            </a:r>
            <a:r>
              <a:rPr lang="en-GB" sz="12259" dirty="0" smtClean="0"/>
              <a:t> </a:t>
            </a:r>
            <a:r>
              <a:rPr lang="en-GB" sz="12259" dirty="0" err="1" smtClean="0"/>
              <a:t>Innovaatiotaitojen</a:t>
            </a:r>
            <a:r>
              <a:rPr lang="en-GB" sz="12259" dirty="0" smtClean="0"/>
              <a:t> </a:t>
            </a:r>
            <a:r>
              <a:rPr lang="en-GB" sz="12259" dirty="0" err="1" smtClean="0"/>
              <a:t>Arviointiin</a:t>
            </a:r>
            <a:endParaRPr lang="en-GB" sz="12259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1868302"/>
            <a:r>
              <a:rPr lang="en-US">
                <a:latin typeface="Calibri Light"/>
              </a:rPr>
              <a:t>UN Public Service Forum: June 2017</a:t>
            </a:r>
            <a:endParaRPr lang="fr-FR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07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853" y="2968625"/>
            <a:ext cx="5452110" cy="2002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795">
              <a:lnSpc>
                <a:spcPct val="102600"/>
              </a:lnSpc>
            </a:pP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Etsi </a:t>
            </a: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uusia ideoita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- innovointi on keksimistä, uusien asioiden luomista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ja tekemistä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uudella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tavalla.</a:t>
            </a:r>
            <a:endParaRPr lang="fi-FI"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10795">
              <a:lnSpc>
                <a:spcPct val="102600"/>
              </a:lnSpc>
            </a:pPr>
            <a:endParaRPr sz="1150" dirty="0">
              <a:latin typeface="Franklin Gothic Book"/>
              <a:cs typeface="Franklin Gothic Book"/>
            </a:endParaRPr>
          </a:p>
          <a:p>
            <a:pPr marL="12700" marR="132080">
              <a:lnSpc>
                <a:spcPct val="102600"/>
              </a:lnSpc>
            </a:pPr>
            <a:r>
              <a:rPr lang="fi-FI" sz="1150" b="1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Uudelleen </a:t>
            </a:r>
            <a:r>
              <a:rPr lang="fi-FI" sz="1150" b="1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muotoile ongelmat ja tilanteet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 - o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ngelmanratkaisuun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ei ole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olemassa vain yhtä oikeaa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tapaa.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Tutkimalla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asiaa vain yhdestä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näkökulmasta, voivat siihen liittyvät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haasteet ja mahdollisuudet jäädä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huomaamatta.</a:t>
            </a:r>
          </a:p>
          <a:p>
            <a:pPr marL="12700" marR="132080">
              <a:lnSpc>
                <a:spcPct val="102600"/>
              </a:lnSpc>
            </a:pPr>
            <a:endParaRPr sz="1150" spc="15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r>
              <a:rPr lang="fi-FI" sz="1150" b="1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Sovella erilaisia menettelytapoja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- monilla tiimeillä on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samoja 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tavoitteita,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mutta 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harvoin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vain yhtä lähestymistapaa.</a:t>
            </a:r>
            <a:endParaRPr lang="fi-FI" sz="1150" spc="5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114300">
              <a:lnSpc>
                <a:spcPct val="102600"/>
              </a:lnSpc>
            </a:pPr>
            <a:endParaRPr sz="115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2600"/>
              </a:lnSpc>
            </a:pPr>
            <a:r>
              <a:rPr lang="fi-FI" sz="1150" b="1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Opi jatkuvasti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-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tietoa tuotetaan 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ja käytännöt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kehittyvät 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yhä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nopeammin.</a:t>
            </a:r>
            <a:endParaRPr sz="1150" spc="5" dirty="0">
              <a:solidFill>
                <a:srgbClr val="58595B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9566" y="552797"/>
            <a:ext cx="189674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spc="-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Miksi </a:t>
            </a:r>
            <a:r>
              <a:rPr lang="fi-FI"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meidän on muututtava? Nykyinen toimintatapa on hyvä</a:t>
            </a:r>
          </a:p>
          <a:p>
            <a:pPr marL="12700" marR="5080">
              <a:lnSpc>
                <a:spcPct val="100000"/>
              </a:lnSpc>
            </a:pP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2910" y="5550070"/>
            <a:ext cx="274637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Minulla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on hyvä idea, mutta se ei välttämättä toimi. Syytetäänkö minua, jos asiat menevät pieleen?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83816" y="32388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3816" y="403250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42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83816" y="1024665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9000" y="32388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9000" y="403250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42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9000" y="1024665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2502" y="899725"/>
            <a:ext cx="5439410" cy="1727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00"/>
              </a:lnSpc>
            </a:pPr>
            <a:r>
              <a:rPr lang="fi-FI" sz="2050" spc="5" dirty="0" smtClean="0">
                <a:solidFill>
                  <a:srgbClr val="6D9D31"/>
                </a:solidFill>
                <a:latin typeface="Franklin Gothic Book"/>
                <a:cs typeface="Franklin Gothic Book"/>
              </a:rPr>
              <a:t>tunnistamaan uudet ideat, uudet työtavat ja uudet menettelyt.</a:t>
            </a:r>
            <a:endParaRPr lang="fi-FI" sz="205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1600"/>
              </a:lnSpc>
            </a:pP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Julkisen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sektorin innovaatiot tarkoittavat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uusien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palveluiden tai työtapojen soveltamista paremman kansalaiskokemuksen ja tehokkaamman toiminnan varmistamiseksi. Uteliaisuus ja luova ajattelu ovat innovoinnin elinehto - ne ovat uusien asioiden löytämistä käytännössä. K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aikilla on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kapasiteettia ja kykyä olla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luovia.</a:t>
            </a:r>
            <a:endParaRPr lang="fi-FI" sz="1150" spc="15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33655">
              <a:lnSpc>
                <a:spcPct val="102600"/>
              </a:lnSpc>
              <a:spcBef>
                <a:spcPts val="1440"/>
              </a:spcBef>
            </a:pPr>
            <a:endParaRPr sz="1150" spc="15" dirty="0">
              <a:solidFill>
                <a:srgbClr val="58595B"/>
              </a:solidFill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16264" y="472820"/>
            <a:ext cx="231648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Haluan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kokeilla uusia asioita ja miettiä, miten voimme tehdä asioita toisin</a:t>
            </a:r>
            <a:endParaRPr lang="fi-FI" sz="125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2502" y="361953"/>
            <a:ext cx="19399094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50"/>
              </a:lnSpc>
            </a:pPr>
            <a:r>
              <a:rPr lang="fi-FI" sz="4150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Uteliaisuus</a:t>
            </a:r>
            <a:r>
              <a:rPr sz="4150" spc="-145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 </a:t>
            </a:r>
            <a:r>
              <a:rPr lang="fi-FI" spc="15" dirty="0" smtClean="0">
                <a:solidFill>
                  <a:srgbClr val="6D9D31"/>
                </a:solidFill>
                <a:cs typeface="Franklin Gothic Medium"/>
              </a:rPr>
              <a:t>ja luova ajattelu auttaa</a:t>
            </a:r>
            <a:endParaRPr sz="4150" dirty="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858" y="5787389"/>
            <a:ext cx="4866640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0" dirty="0">
                <a:solidFill>
                  <a:srgbClr val="6D9D31"/>
                </a:solidFill>
                <a:latin typeface="Franklin Gothic Medium"/>
                <a:cs typeface="Franklin Gothic Medium"/>
              </a:rPr>
              <a:t>hyvin ymmärrät, mitä tarkoitetaan uteliaisuustaidoilla julkisen sektorin kehittämisessä ja palveluiden tarjoamisessa?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858" y="6413184"/>
            <a:ext cx="48959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6D9D31"/>
                </a:solidFill>
                <a:latin typeface="Franklin Gothic Book"/>
                <a:cs typeface="Franklin Gothic Book"/>
              </a:rPr>
              <a:t>En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0268" y="6413184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6D9D31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4858" y="7331741"/>
            <a:ext cx="4919980" cy="129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5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5" dirty="0">
                <a:solidFill>
                  <a:srgbClr val="6D9D31"/>
                </a:solidFill>
                <a:latin typeface="Franklin Gothic Medium"/>
                <a:cs typeface="Franklin Gothic Medium"/>
              </a:rPr>
              <a:t>hyvin luulet, että kollegasi ministeriössäsi tai virastossasi ymmärtävät, mitä tarkoitetaan uteliaisuustaidoilla julkisen sektorin kehittämisessä ja palveluiden tarjoamisessa?</a:t>
            </a:r>
          </a:p>
          <a:p>
            <a:pPr marL="12700" marR="5080">
              <a:lnSpc>
                <a:spcPct val="102800"/>
              </a:lnSpc>
            </a:pPr>
            <a:endParaRPr lang="fi-FI" sz="1400" dirty="0"/>
          </a:p>
          <a:p>
            <a:pPr marL="12700" marR="5080">
              <a:lnSpc>
                <a:spcPct val="102800"/>
              </a:lnSpc>
            </a:pPr>
            <a:endParaRPr lang="fi-FI" sz="1400" dirty="0"/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4630" y="8152844"/>
            <a:ext cx="59888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6D9D31"/>
                </a:solidFill>
                <a:latin typeface="Franklin Gothic Book"/>
                <a:cs typeface="Franklin Gothic Book"/>
              </a:rPr>
              <a:t>Eivät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0268" y="8148926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6D9D31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4858" y="8967891"/>
            <a:ext cx="4926965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Kuinka </a:t>
            </a:r>
            <a:r>
              <a:rPr lang="fi-FI" sz="1350" spc="10" dirty="0">
                <a:solidFill>
                  <a:srgbClr val="6D9D31"/>
                </a:solidFill>
                <a:latin typeface="Franklin Gothic Medium"/>
                <a:cs typeface="Franklin Gothic Medium"/>
              </a:rPr>
              <a:t>valmis ministeriösi tai virastosi on käyttämään uteliaisuustaitoja julkisten palveluiden kehittämisessä ja palveluiden tarjoamissa?</a:t>
            </a:r>
            <a:endParaRPr sz="1350" spc="10" dirty="0">
              <a:solidFill>
                <a:srgbClr val="6D9D3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3935" y="9623276"/>
            <a:ext cx="681913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6D9D31"/>
                </a:solidFill>
                <a:latin typeface="Franklin Gothic Book"/>
                <a:cs typeface="Franklin Gothic Book"/>
              </a:rPr>
              <a:t>Ei yhtään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0268" y="9672699"/>
            <a:ext cx="60155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6D9D31"/>
                </a:solidFill>
                <a:latin typeface="Franklin Gothic Book"/>
                <a:cs typeface="Franklin Gothic Book"/>
              </a:rPr>
              <a:t>Todella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06548" y="1672943"/>
            <a:ext cx="481203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350" spc="20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Mielestäni </a:t>
            </a:r>
            <a:r>
              <a:rPr lang="fi-FI" sz="1350" spc="20" dirty="0">
                <a:solidFill>
                  <a:srgbClr val="6D9D31"/>
                </a:solidFill>
                <a:latin typeface="Franklin Gothic Medium"/>
                <a:cs typeface="Franklin Gothic Medium"/>
              </a:rPr>
              <a:t>meidän ei tarvitse olla uteliaita ja ajatella luovasti, koska…</a:t>
            </a:r>
            <a:endParaRPr sz="1350" spc="20" dirty="0">
              <a:solidFill>
                <a:srgbClr val="6D9D3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225399" y="1260012"/>
            <a:ext cx="4744720" cy="85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2800"/>
              </a:lnSpc>
            </a:pPr>
            <a:r>
              <a:rPr lang="fi-FI" sz="1350" spc="10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Kokeilin </a:t>
            </a:r>
            <a:r>
              <a:rPr lang="fi-FI" sz="1350" spc="10" dirty="0">
                <a:solidFill>
                  <a:srgbClr val="6D9D31"/>
                </a:solidFill>
                <a:latin typeface="Franklin Gothic Medium"/>
                <a:cs typeface="Franklin Gothic Medium"/>
              </a:rPr>
              <a:t>uteliaisuuden ja luovan ajattelun taitoja viimeisimmässä projektissani, mutta kohtasin seuraavat ongelmat…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32040" y="5793433"/>
            <a:ext cx="5025390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2800"/>
              </a:lnSpc>
            </a:pPr>
            <a:r>
              <a:rPr lang="fi-FI" sz="1350" spc="10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Olen </a:t>
            </a:r>
            <a:r>
              <a:rPr lang="fi-FI" sz="1350" spc="10" dirty="0">
                <a:solidFill>
                  <a:srgbClr val="6D9D31"/>
                </a:solidFill>
                <a:latin typeface="Franklin Gothic Medium"/>
                <a:cs typeface="Franklin Gothic Medium"/>
              </a:rPr>
              <a:t>varma, että voit hyödyntää uteliaisuuden ja luovan ajattelun taitoja. Oletko ajatellut kokeilevasi jotain seuraavista…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53947" y="6383032"/>
            <a:ext cx="4715510" cy="414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2800"/>
              </a:lnSpc>
            </a:pPr>
            <a:r>
              <a:rPr lang="fi-FI" sz="1350" spc="10" dirty="0" smtClean="0">
                <a:solidFill>
                  <a:srgbClr val="6D9D31"/>
                </a:solidFill>
                <a:latin typeface="Franklin Gothic Medium"/>
                <a:cs typeface="Franklin Gothic Medium"/>
              </a:rPr>
              <a:t>Älä </a:t>
            </a:r>
            <a:r>
              <a:rPr lang="fi-FI" sz="1350" spc="10" dirty="0">
                <a:solidFill>
                  <a:srgbClr val="6D9D31"/>
                </a:solidFill>
                <a:latin typeface="Franklin Gothic Medium"/>
                <a:cs typeface="Franklin Gothic Medium"/>
              </a:rPr>
              <a:t>huolehdi, on hyvä olla utelias ja ajatella luovasti, koska…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19545" y="6609467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9545" y="8345205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9545" y="9868982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04934" y="700853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7" y="0"/>
                </a:lnTo>
              </a:path>
            </a:pathLst>
          </a:custGeom>
          <a:ln w="1929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99669" y="665769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239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00730" y="6369999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8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06701" y="6202167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2"/>
                </a:moveTo>
                <a:lnTo>
                  <a:pt x="901" y="39702"/>
                </a:lnTo>
                <a:lnTo>
                  <a:pt x="901" y="0"/>
                </a:lnTo>
                <a:lnTo>
                  <a:pt x="0" y="0"/>
                </a:lnTo>
                <a:lnTo>
                  <a:pt x="0" y="39702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07529" y="6232903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07962" y="606811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3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04529" y="605990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03467" y="609422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48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04548" y="6143966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88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97252" y="6354374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05814" y="5822046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04661" y="5795224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2"/>
                </a:moveTo>
                <a:lnTo>
                  <a:pt x="1154" y="47112"/>
                </a:lnTo>
                <a:lnTo>
                  <a:pt x="1154" y="0"/>
                </a:lnTo>
                <a:lnTo>
                  <a:pt x="0" y="0"/>
                </a:lnTo>
                <a:lnTo>
                  <a:pt x="0" y="47112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02226" y="6026477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81375" y="5625180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89">
                <a:moveTo>
                  <a:pt x="27099" y="163"/>
                </a:moveTo>
                <a:lnTo>
                  <a:pt x="26932" y="163"/>
                </a:lnTo>
                <a:lnTo>
                  <a:pt x="27161" y="11147"/>
                </a:lnTo>
                <a:lnTo>
                  <a:pt x="27766" y="30004"/>
                </a:lnTo>
                <a:lnTo>
                  <a:pt x="27840" y="31974"/>
                </a:lnTo>
                <a:lnTo>
                  <a:pt x="28717" y="46935"/>
                </a:lnTo>
                <a:lnTo>
                  <a:pt x="27906" y="30004"/>
                </a:lnTo>
                <a:lnTo>
                  <a:pt x="27099" y="163"/>
                </a:lnTo>
                <a:close/>
              </a:path>
              <a:path w="29210" h="46989">
                <a:moveTo>
                  <a:pt x="27095" y="0"/>
                </a:moveTo>
                <a:lnTo>
                  <a:pt x="0" y="722"/>
                </a:lnTo>
                <a:lnTo>
                  <a:pt x="26932" y="163"/>
                </a:lnTo>
                <a:lnTo>
                  <a:pt x="27099" y="163"/>
                </a:lnTo>
                <a:lnTo>
                  <a:pt x="27095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93969" y="5624052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7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48927" y="562554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4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04997" y="5696834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04963" y="5657806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5"/>
                </a:moveTo>
                <a:lnTo>
                  <a:pt x="165" y="39675"/>
                </a:lnTo>
                <a:lnTo>
                  <a:pt x="165" y="0"/>
                </a:lnTo>
                <a:lnTo>
                  <a:pt x="0" y="0"/>
                </a:lnTo>
                <a:lnTo>
                  <a:pt x="0" y="39675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04747" y="571763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5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98990" y="5865691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4"/>
                </a:moveTo>
                <a:lnTo>
                  <a:pt x="3752" y="52654"/>
                </a:lnTo>
                <a:lnTo>
                  <a:pt x="3752" y="0"/>
                </a:lnTo>
                <a:lnTo>
                  <a:pt x="0" y="0"/>
                </a:lnTo>
                <a:lnTo>
                  <a:pt x="0" y="52654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02198" y="5742874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20"/>
                </a:moveTo>
                <a:lnTo>
                  <a:pt x="1749" y="53520"/>
                </a:lnTo>
                <a:lnTo>
                  <a:pt x="1749" y="0"/>
                </a:lnTo>
                <a:lnTo>
                  <a:pt x="0" y="0"/>
                </a:lnTo>
                <a:lnTo>
                  <a:pt x="0" y="5352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02036" y="573067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71608" y="5628742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35435" y="562863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30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00764" y="56291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46484" y="5629710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75878" y="562736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24400" y="562781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02592" y="5628566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66969" y="5635329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18" y="0"/>
                </a:lnTo>
              </a:path>
            </a:pathLst>
          </a:custGeom>
          <a:ln w="11441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06018" y="562837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19056" y="563091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00" y="0"/>
                </a:lnTo>
              </a:path>
            </a:pathLst>
          </a:custGeom>
          <a:ln w="553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94869" y="583182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0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98012" y="5750473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29"/>
                </a:lnTo>
              </a:path>
            </a:pathLst>
          </a:custGeom>
          <a:ln w="5057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48656" y="563521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55979" y="5627420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63966" y="562737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5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0325" y="6793727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9586" y="661305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5" y="0"/>
                </a:lnTo>
              </a:path>
            </a:pathLst>
          </a:custGeom>
          <a:ln w="1111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64222" y="5627024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83013" y="563953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5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3675" y="564716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51608" y="7005508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1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57196" y="5628716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0029" y="672509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62992" y="5627634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25859" y="700815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70658" y="702747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69024" y="562735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67504" y="5634980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4794" y="185"/>
                </a:moveTo>
                <a:lnTo>
                  <a:pt x="4125" y="215"/>
                </a:lnTo>
                <a:lnTo>
                  <a:pt x="559" y="489"/>
                </a:lnTo>
                <a:lnTo>
                  <a:pt x="0" y="930"/>
                </a:lnTo>
                <a:lnTo>
                  <a:pt x="1816" y="467"/>
                </a:lnTo>
                <a:lnTo>
                  <a:pt x="4794" y="185"/>
                </a:lnTo>
                <a:close/>
              </a:path>
              <a:path w="8889" h="1270">
                <a:moveTo>
                  <a:pt x="8815" y="0"/>
                </a:moveTo>
                <a:lnTo>
                  <a:pt x="4888" y="176"/>
                </a:lnTo>
                <a:lnTo>
                  <a:pt x="8815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41323" y="5639894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6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97753" y="562731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7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50317" y="562751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18600" y="7013079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57770" y="5648227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79272" y="564618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7608" y="5627887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3" y="1397299"/>
                </a:moveTo>
                <a:lnTo>
                  <a:pt x="30491" y="1397299"/>
                </a:lnTo>
                <a:lnTo>
                  <a:pt x="43155" y="1401707"/>
                </a:lnTo>
                <a:lnTo>
                  <a:pt x="55622" y="1401707"/>
                </a:lnTo>
                <a:lnTo>
                  <a:pt x="106943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5" y="1397299"/>
                </a:lnTo>
                <a:lnTo>
                  <a:pt x="142644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2" y="1397299"/>
                </a:moveTo>
                <a:lnTo>
                  <a:pt x="419433" y="1397299"/>
                </a:lnTo>
                <a:lnTo>
                  <a:pt x="430209" y="1401707"/>
                </a:lnTo>
                <a:lnTo>
                  <a:pt x="612426" y="1401707"/>
                </a:lnTo>
                <a:lnTo>
                  <a:pt x="625452" y="1397299"/>
                </a:lnTo>
                <a:close/>
              </a:path>
              <a:path w="5285105" h="1402079">
                <a:moveTo>
                  <a:pt x="1408959" y="1397299"/>
                </a:moveTo>
                <a:lnTo>
                  <a:pt x="655245" y="1397299"/>
                </a:lnTo>
                <a:lnTo>
                  <a:pt x="669845" y="1401707"/>
                </a:lnTo>
                <a:lnTo>
                  <a:pt x="1320629" y="1401707"/>
                </a:lnTo>
                <a:lnTo>
                  <a:pt x="1408959" y="1397299"/>
                </a:lnTo>
                <a:close/>
              </a:path>
              <a:path w="5285105" h="1402079">
                <a:moveTo>
                  <a:pt x="2200659" y="1397299"/>
                </a:moveTo>
                <a:lnTo>
                  <a:pt x="1557806" y="1397299"/>
                </a:lnTo>
                <a:lnTo>
                  <a:pt x="1565529" y="1401707"/>
                </a:lnTo>
                <a:lnTo>
                  <a:pt x="2224925" y="1401707"/>
                </a:lnTo>
                <a:lnTo>
                  <a:pt x="2200659" y="1397299"/>
                </a:lnTo>
                <a:close/>
              </a:path>
              <a:path w="5285105" h="1402079">
                <a:moveTo>
                  <a:pt x="2639195" y="1397299"/>
                </a:moveTo>
                <a:lnTo>
                  <a:pt x="2200659" y="1397299"/>
                </a:lnTo>
                <a:lnTo>
                  <a:pt x="2274134" y="1401707"/>
                </a:lnTo>
                <a:lnTo>
                  <a:pt x="2636429" y="1401707"/>
                </a:lnTo>
                <a:lnTo>
                  <a:pt x="2639195" y="1397299"/>
                </a:lnTo>
                <a:close/>
              </a:path>
              <a:path w="5285105" h="1402079">
                <a:moveTo>
                  <a:pt x="3053732" y="1397299"/>
                </a:moveTo>
                <a:lnTo>
                  <a:pt x="2665475" y="1397299"/>
                </a:lnTo>
                <a:lnTo>
                  <a:pt x="2684003" y="1401707"/>
                </a:lnTo>
                <a:lnTo>
                  <a:pt x="3041765" y="1401707"/>
                </a:lnTo>
                <a:lnTo>
                  <a:pt x="3053732" y="1397299"/>
                </a:lnTo>
                <a:close/>
              </a:path>
              <a:path w="5285105" h="1402079">
                <a:moveTo>
                  <a:pt x="3499451" y="1397299"/>
                </a:moveTo>
                <a:lnTo>
                  <a:pt x="3239759" y="1397299"/>
                </a:lnTo>
                <a:lnTo>
                  <a:pt x="3252002" y="1401707"/>
                </a:lnTo>
                <a:lnTo>
                  <a:pt x="3500362" y="1401707"/>
                </a:lnTo>
                <a:lnTo>
                  <a:pt x="3499451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2" y="1397299"/>
                </a:lnTo>
                <a:lnTo>
                  <a:pt x="3511853" y="1401707"/>
                </a:lnTo>
                <a:lnTo>
                  <a:pt x="5277200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4" y="877169"/>
                </a:moveTo>
                <a:lnTo>
                  <a:pt x="4182" y="877169"/>
                </a:lnTo>
                <a:lnTo>
                  <a:pt x="4801" y="885984"/>
                </a:lnTo>
                <a:lnTo>
                  <a:pt x="4832" y="890392"/>
                </a:lnTo>
                <a:lnTo>
                  <a:pt x="4624" y="938879"/>
                </a:lnTo>
                <a:lnTo>
                  <a:pt x="4175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6" y="1049076"/>
                </a:lnTo>
                <a:lnTo>
                  <a:pt x="3157" y="1062300"/>
                </a:lnTo>
                <a:lnTo>
                  <a:pt x="3321" y="1071116"/>
                </a:lnTo>
                <a:lnTo>
                  <a:pt x="3616" y="1084339"/>
                </a:lnTo>
                <a:lnTo>
                  <a:pt x="4061" y="1093155"/>
                </a:lnTo>
                <a:lnTo>
                  <a:pt x="4170" y="1106379"/>
                </a:lnTo>
                <a:lnTo>
                  <a:pt x="3871" y="1110787"/>
                </a:lnTo>
                <a:lnTo>
                  <a:pt x="3584" y="1110787"/>
                </a:lnTo>
                <a:lnTo>
                  <a:pt x="3799" y="1119602"/>
                </a:lnTo>
                <a:lnTo>
                  <a:pt x="4212" y="1146050"/>
                </a:lnTo>
                <a:lnTo>
                  <a:pt x="4636" y="1176905"/>
                </a:lnTo>
                <a:lnTo>
                  <a:pt x="4863" y="1190129"/>
                </a:lnTo>
                <a:lnTo>
                  <a:pt x="5666" y="1234207"/>
                </a:lnTo>
                <a:lnTo>
                  <a:pt x="6749" y="1265063"/>
                </a:lnTo>
                <a:lnTo>
                  <a:pt x="5953" y="1278286"/>
                </a:lnTo>
                <a:lnTo>
                  <a:pt x="5327" y="1287102"/>
                </a:lnTo>
                <a:lnTo>
                  <a:pt x="4870" y="1300326"/>
                </a:lnTo>
                <a:lnTo>
                  <a:pt x="4584" y="1317957"/>
                </a:lnTo>
                <a:lnTo>
                  <a:pt x="4481" y="1331181"/>
                </a:lnTo>
                <a:lnTo>
                  <a:pt x="4501" y="1348812"/>
                </a:lnTo>
                <a:lnTo>
                  <a:pt x="4877" y="1392891"/>
                </a:lnTo>
                <a:lnTo>
                  <a:pt x="17706" y="1397299"/>
                </a:lnTo>
                <a:lnTo>
                  <a:pt x="1384579" y="1397299"/>
                </a:lnTo>
                <a:lnTo>
                  <a:pt x="1387416" y="1392891"/>
                </a:lnTo>
                <a:lnTo>
                  <a:pt x="5196108" y="1392891"/>
                </a:lnTo>
                <a:lnTo>
                  <a:pt x="5188985" y="1388483"/>
                </a:lnTo>
                <a:lnTo>
                  <a:pt x="1268166" y="1388483"/>
                </a:lnTo>
                <a:lnTo>
                  <a:pt x="1258442" y="1384075"/>
                </a:lnTo>
                <a:lnTo>
                  <a:pt x="182981" y="1384075"/>
                </a:lnTo>
                <a:lnTo>
                  <a:pt x="127331" y="1379668"/>
                </a:lnTo>
                <a:lnTo>
                  <a:pt x="25518" y="1379668"/>
                </a:lnTo>
                <a:lnTo>
                  <a:pt x="25258" y="1375260"/>
                </a:lnTo>
                <a:lnTo>
                  <a:pt x="24985" y="1370852"/>
                </a:lnTo>
                <a:lnTo>
                  <a:pt x="24799" y="1366444"/>
                </a:lnTo>
                <a:lnTo>
                  <a:pt x="24116" y="1353220"/>
                </a:lnTo>
                <a:lnTo>
                  <a:pt x="23499" y="1348812"/>
                </a:lnTo>
                <a:lnTo>
                  <a:pt x="22662" y="1348812"/>
                </a:lnTo>
                <a:lnTo>
                  <a:pt x="23918" y="1309141"/>
                </a:lnTo>
                <a:lnTo>
                  <a:pt x="24817" y="1309141"/>
                </a:lnTo>
                <a:lnTo>
                  <a:pt x="24799" y="1300326"/>
                </a:lnTo>
                <a:lnTo>
                  <a:pt x="24597" y="1291510"/>
                </a:lnTo>
                <a:lnTo>
                  <a:pt x="24250" y="1282694"/>
                </a:lnTo>
                <a:lnTo>
                  <a:pt x="23793" y="1278286"/>
                </a:lnTo>
                <a:lnTo>
                  <a:pt x="23263" y="1269470"/>
                </a:lnTo>
                <a:lnTo>
                  <a:pt x="20825" y="1225392"/>
                </a:lnTo>
                <a:lnTo>
                  <a:pt x="20636" y="1194536"/>
                </a:lnTo>
                <a:lnTo>
                  <a:pt x="20892" y="1176905"/>
                </a:lnTo>
                <a:lnTo>
                  <a:pt x="21189" y="1163681"/>
                </a:lnTo>
                <a:lnTo>
                  <a:pt x="21515" y="1154865"/>
                </a:lnTo>
                <a:lnTo>
                  <a:pt x="22208" y="1146050"/>
                </a:lnTo>
                <a:lnTo>
                  <a:pt x="22465" y="1146050"/>
                </a:lnTo>
                <a:lnTo>
                  <a:pt x="21238" y="1084339"/>
                </a:lnTo>
                <a:lnTo>
                  <a:pt x="21496" y="1075523"/>
                </a:lnTo>
                <a:lnTo>
                  <a:pt x="21915" y="1071116"/>
                </a:lnTo>
                <a:lnTo>
                  <a:pt x="22199" y="1071116"/>
                </a:lnTo>
                <a:lnTo>
                  <a:pt x="21798" y="982958"/>
                </a:lnTo>
                <a:lnTo>
                  <a:pt x="21978" y="982958"/>
                </a:lnTo>
                <a:lnTo>
                  <a:pt x="21406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1" y="916840"/>
                </a:lnTo>
                <a:lnTo>
                  <a:pt x="19383" y="908024"/>
                </a:lnTo>
                <a:lnTo>
                  <a:pt x="19960" y="908024"/>
                </a:lnTo>
                <a:lnTo>
                  <a:pt x="19284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4" y="1392891"/>
                </a:lnTo>
                <a:lnTo>
                  <a:pt x="1454783" y="1397299"/>
                </a:lnTo>
                <a:lnTo>
                  <a:pt x="5251232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39" y="1384075"/>
                </a:moveTo>
                <a:lnTo>
                  <a:pt x="1286127" y="1384075"/>
                </a:lnTo>
                <a:lnTo>
                  <a:pt x="1268166" y="1388483"/>
                </a:lnTo>
                <a:lnTo>
                  <a:pt x="1451989" y="1388483"/>
                </a:lnTo>
                <a:lnTo>
                  <a:pt x="1498139" y="1384075"/>
                </a:lnTo>
                <a:close/>
              </a:path>
              <a:path w="5285105" h="1402079">
                <a:moveTo>
                  <a:pt x="2204824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0" y="1388483"/>
                </a:lnTo>
                <a:lnTo>
                  <a:pt x="2204824" y="1384075"/>
                </a:lnTo>
                <a:close/>
              </a:path>
              <a:path w="5285105" h="1402079">
                <a:moveTo>
                  <a:pt x="2572834" y="1384075"/>
                </a:moveTo>
                <a:lnTo>
                  <a:pt x="2329266" y="1384075"/>
                </a:lnTo>
                <a:lnTo>
                  <a:pt x="2321688" y="1388483"/>
                </a:lnTo>
                <a:lnTo>
                  <a:pt x="2586174" y="1388483"/>
                </a:lnTo>
                <a:lnTo>
                  <a:pt x="2572834" y="1384075"/>
                </a:lnTo>
                <a:close/>
              </a:path>
              <a:path w="5285105" h="1402079">
                <a:moveTo>
                  <a:pt x="2926557" y="1384075"/>
                </a:moveTo>
                <a:lnTo>
                  <a:pt x="2670165" y="1384075"/>
                </a:lnTo>
                <a:lnTo>
                  <a:pt x="2673565" y="1388483"/>
                </a:lnTo>
                <a:lnTo>
                  <a:pt x="2920939" y="1388483"/>
                </a:lnTo>
                <a:lnTo>
                  <a:pt x="2926557" y="1384075"/>
                </a:lnTo>
                <a:close/>
              </a:path>
              <a:path w="5285105" h="1402079">
                <a:moveTo>
                  <a:pt x="3195238" y="1384075"/>
                </a:moveTo>
                <a:lnTo>
                  <a:pt x="3083884" y="1384075"/>
                </a:lnTo>
                <a:lnTo>
                  <a:pt x="3074913" y="1388483"/>
                </a:lnTo>
                <a:lnTo>
                  <a:pt x="3199788" y="1388483"/>
                </a:lnTo>
                <a:lnTo>
                  <a:pt x="3195238" y="1384075"/>
                </a:lnTo>
                <a:close/>
              </a:path>
              <a:path w="5285105" h="1402079">
                <a:moveTo>
                  <a:pt x="3370509" y="1384075"/>
                </a:moveTo>
                <a:lnTo>
                  <a:pt x="3274847" y="1384075"/>
                </a:lnTo>
                <a:lnTo>
                  <a:pt x="3263281" y="1388483"/>
                </a:lnTo>
                <a:lnTo>
                  <a:pt x="3378678" y="1388483"/>
                </a:lnTo>
                <a:lnTo>
                  <a:pt x="3370509" y="1384075"/>
                </a:lnTo>
                <a:close/>
              </a:path>
              <a:path w="5285105" h="1402079">
                <a:moveTo>
                  <a:pt x="4418350" y="1384075"/>
                </a:moveTo>
                <a:lnTo>
                  <a:pt x="3486620" y="1384075"/>
                </a:lnTo>
                <a:lnTo>
                  <a:pt x="3497975" y="1388483"/>
                </a:lnTo>
                <a:lnTo>
                  <a:pt x="4432937" y="1388483"/>
                </a:lnTo>
                <a:lnTo>
                  <a:pt x="4418350" y="1384075"/>
                </a:lnTo>
                <a:close/>
              </a:path>
              <a:path w="5285105" h="1402079">
                <a:moveTo>
                  <a:pt x="4837068" y="1384075"/>
                </a:moveTo>
                <a:lnTo>
                  <a:pt x="4458207" y="1384075"/>
                </a:lnTo>
                <a:lnTo>
                  <a:pt x="4463632" y="1388483"/>
                </a:lnTo>
                <a:lnTo>
                  <a:pt x="4842661" y="1388483"/>
                </a:lnTo>
                <a:lnTo>
                  <a:pt x="4837068" y="1384075"/>
                </a:lnTo>
                <a:close/>
              </a:path>
              <a:path w="5285105" h="1402079">
                <a:moveTo>
                  <a:pt x="4936599" y="1384075"/>
                </a:moveTo>
                <a:lnTo>
                  <a:pt x="4931465" y="1384075"/>
                </a:lnTo>
                <a:lnTo>
                  <a:pt x="4921803" y="1388483"/>
                </a:lnTo>
                <a:lnTo>
                  <a:pt x="4932286" y="1388483"/>
                </a:lnTo>
                <a:lnTo>
                  <a:pt x="4936599" y="1384075"/>
                </a:lnTo>
                <a:close/>
              </a:path>
              <a:path w="5285105" h="1402079">
                <a:moveTo>
                  <a:pt x="5028586" y="1384075"/>
                </a:moveTo>
                <a:lnTo>
                  <a:pt x="4971652" y="1384075"/>
                </a:lnTo>
                <a:lnTo>
                  <a:pt x="4957138" y="1388483"/>
                </a:lnTo>
                <a:lnTo>
                  <a:pt x="5042394" y="1388483"/>
                </a:lnTo>
                <a:lnTo>
                  <a:pt x="5028586" y="1384075"/>
                </a:lnTo>
                <a:close/>
              </a:path>
              <a:path w="5285105" h="1402079">
                <a:moveTo>
                  <a:pt x="308240" y="1379668"/>
                </a:moveTo>
                <a:lnTo>
                  <a:pt x="271625" y="1379668"/>
                </a:lnTo>
                <a:lnTo>
                  <a:pt x="260523" y="1384075"/>
                </a:lnTo>
                <a:lnTo>
                  <a:pt x="308147" y="1384075"/>
                </a:lnTo>
                <a:lnTo>
                  <a:pt x="308240" y="1379668"/>
                </a:lnTo>
                <a:close/>
              </a:path>
              <a:path w="5285105" h="1402079">
                <a:moveTo>
                  <a:pt x="656579" y="1379668"/>
                </a:moveTo>
                <a:lnTo>
                  <a:pt x="401449" y="1379668"/>
                </a:lnTo>
                <a:lnTo>
                  <a:pt x="402824" y="1384075"/>
                </a:lnTo>
                <a:lnTo>
                  <a:pt x="669514" y="1384075"/>
                </a:lnTo>
                <a:lnTo>
                  <a:pt x="656579" y="1379668"/>
                </a:lnTo>
                <a:close/>
              </a:path>
              <a:path w="5285105" h="1402079">
                <a:moveTo>
                  <a:pt x="1037264" y="1379668"/>
                </a:moveTo>
                <a:lnTo>
                  <a:pt x="696161" y="1379668"/>
                </a:lnTo>
                <a:lnTo>
                  <a:pt x="682713" y="1384075"/>
                </a:lnTo>
                <a:lnTo>
                  <a:pt x="1026496" y="1384075"/>
                </a:lnTo>
                <a:lnTo>
                  <a:pt x="1037264" y="1379668"/>
                </a:lnTo>
                <a:close/>
              </a:path>
              <a:path w="5285105" h="1402079">
                <a:moveTo>
                  <a:pt x="1268450" y="1379668"/>
                </a:moveTo>
                <a:lnTo>
                  <a:pt x="1180009" y="1379668"/>
                </a:lnTo>
                <a:lnTo>
                  <a:pt x="1186520" y="1384075"/>
                </a:lnTo>
                <a:lnTo>
                  <a:pt x="1280331" y="1384075"/>
                </a:lnTo>
                <a:lnTo>
                  <a:pt x="1268450" y="1379668"/>
                </a:lnTo>
                <a:close/>
              </a:path>
              <a:path w="5285105" h="1402079">
                <a:moveTo>
                  <a:pt x="1743574" y="1379668"/>
                </a:moveTo>
                <a:lnTo>
                  <a:pt x="1678676" y="1379668"/>
                </a:lnTo>
                <a:lnTo>
                  <a:pt x="1681094" y="1384075"/>
                </a:lnTo>
                <a:lnTo>
                  <a:pt x="1756396" y="1384075"/>
                </a:lnTo>
                <a:lnTo>
                  <a:pt x="1743574" y="1379668"/>
                </a:lnTo>
                <a:close/>
              </a:path>
              <a:path w="5285105" h="1402079">
                <a:moveTo>
                  <a:pt x="1859684" y="1379668"/>
                </a:moveTo>
                <a:lnTo>
                  <a:pt x="1812066" y="1379668"/>
                </a:lnTo>
                <a:lnTo>
                  <a:pt x="1818501" y="1384075"/>
                </a:lnTo>
                <a:lnTo>
                  <a:pt x="1868839" y="1384075"/>
                </a:lnTo>
                <a:lnTo>
                  <a:pt x="1859684" y="1379668"/>
                </a:lnTo>
                <a:close/>
              </a:path>
              <a:path w="5285105" h="1402079">
                <a:moveTo>
                  <a:pt x="1996484" y="1379668"/>
                </a:moveTo>
                <a:lnTo>
                  <a:pt x="1990543" y="1379668"/>
                </a:lnTo>
                <a:lnTo>
                  <a:pt x="1993176" y="1384075"/>
                </a:lnTo>
                <a:lnTo>
                  <a:pt x="2021604" y="1384075"/>
                </a:lnTo>
                <a:lnTo>
                  <a:pt x="1996484" y="1379668"/>
                </a:lnTo>
                <a:close/>
              </a:path>
              <a:path w="5285105" h="1402079">
                <a:moveTo>
                  <a:pt x="4030342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7" y="1384075"/>
                </a:lnTo>
                <a:lnTo>
                  <a:pt x="4030342" y="1379668"/>
                </a:lnTo>
                <a:close/>
              </a:path>
              <a:path w="5285105" h="1402079">
                <a:moveTo>
                  <a:pt x="209105" y="1375260"/>
                </a:moveTo>
                <a:lnTo>
                  <a:pt x="188398" y="1375260"/>
                </a:lnTo>
                <a:lnTo>
                  <a:pt x="179245" y="1379668"/>
                </a:lnTo>
                <a:lnTo>
                  <a:pt x="212296" y="1379668"/>
                </a:lnTo>
                <a:lnTo>
                  <a:pt x="209105" y="1375260"/>
                </a:lnTo>
                <a:close/>
              </a:path>
              <a:path w="5285105" h="1402079">
                <a:moveTo>
                  <a:pt x="24817" y="1309141"/>
                </a:moveTo>
                <a:lnTo>
                  <a:pt x="23918" y="1309141"/>
                </a:lnTo>
                <a:lnTo>
                  <a:pt x="23861" y="1322365"/>
                </a:lnTo>
                <a:lnTo>
                  <a:pt x="24213" y="1322365"/>
                </a:lnTo>
                <a:lnTo>
                  <a:pt x="24156" y="1335589"/>
                </a:lnTo>
                <a:lnTo>
                  <a:pt x="24615" y="1317957"/>
                </a:lnTo>
                <a:lnTo>
                  <a:pt x="24817" y="1309141"/>
                </a:lnTo>
                <a:close/>
              </a:path>
              <a:path w="5285105" h="1402079">
                <a:moveTo>
                  <a:pt x="22465" y="1146050"/>
                </a:moveTo>
                <a:lnTo>
                  <a:pt x="22208" y="1146050"/>
                </a:lnTo>
                <a:lnTo>
                  <a:pt x="22553" y="1150458"/>
                </a:lnTo>
                <a:lnTo>
                  <a:pt x="22465" y="1146050"/>
                </a:lnTo>
                <a:close/>
              </a:path>
              <a:path w="5285105" h="1402079">
                <a:moveTo>
                  <a:pt x="22199" y="1071116"/>
                </a:moveTo>
                <a:lnTo>
                  <a:pt x="21915" y="1071116"/>
                </a:lnTo>
                <a:lnTo>
                  <a:pt x="22239" y="1079931"/>
                </a:lnTo>
                <a:lnTo>
                  <a:pt x="22199" y="1071116"/>
                </a:lnTo>
                <a:close/>
              </a:path>
              <a:path w="5285105" h="1402079">
                <a:moveTo>
                  <a:pt x="23276" y="855129"/>
                </a:moveTo>
                <a:lnTo>
                  <a:pt x="19891" y="855129"/>
                </a:lnTo>
                <a:lnTo>
                  <a:pt x="20350" y="859537"/>
                </a:lnTo>
                <a:lnTo>
                  <a:pt x="20766" y="863945"/>
                </a:lnTo>
                <a:lnTo>
                  <a:pt x="21700" y="908024"/>
                </a:lnTo>
                <a:lnTo>
                  <a:pt x="21741" y="925655"/>
                </a:lnTo>
                <a:lnTo>
                  <a:pt x="22798" y="916840"/>
                </a:lnTo>
                <a:lnTo>
                  <a:pt x="23515" y="903616"/>
                </a:lnTo>
                <a:lnTo>
                  <a:pt x="23940" y="899208"/>
                </a:lnTo>
                <a:lnTo>
                  <a:pt x="24124" y="890392"/>
                </a:lnTo>
                <a:lnTo>
                  <a:pt x="24114" y="881577"/>
                </a:lnTo>
                <a:lnTo>
                  <a:pt x="23961" y="877169"/>
                </a:lnTo>
                <a:lnTo>
                  <a:pt x="23713" y="868353"/>
                </a:lnTo>
                <a:lnTo>
                  <a:pt x="23276" y="855129"/>
                </a:lnTo>
                <a:close/>
              </a:path>
              <a:path w="5285105" h="1402079">
                <a:moveTo>
                  <a:pt x="19960" y="908024"/>
                </a:moveTo>
                <a:lnTo>
                  <a:pt x="19699" y="908024"/>
                </a:lnTo>
                <a:lnTo>
                  <a:pt x="19826" y="916840"/>
                </a:lnTo>
                <a:lnTo>
                  <a:pt x="19994" y="921248"/>
                </a:lnTo>
                <a:lnTo>
                  <a:pt x="20250" y="921248"/>
                </a:lnTo>
                <a:lnTo>
                  <a:pt x="19960" y="908024"/>
                </a:lnTo>
                <a:close/>
              </a:path>
              <a:path w="5285105" h="1402079">
                <a:moveTo>
                  <a:pt x="750" y="550985"/>
                </a:moveTo>
                <a:lnTo>
                  <a:pt x="169" y="573025"/>
                </a:lnTo>
                <a:lnTo>
                  <a:pt x="38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4" y="599472"/>
                </a:lnTo>
                <a:lnTo>
                  <a:pt x="348" y="599472"/>
                </a:lnTo>
                <a:lnTo>
                  <a:pt x="585" y="603880"/>
                </a:lnTo>
                <a:lnTo>
                  <a:pt x="2608" y="603880"/>
                </a:lnTo>
                <a:lnTo>
                  <a:pt x="2954" y="608288"/>
                </a:lnTo>
                <a:lnTo>
                  <a:pt x="3276" y="608288"/>
                </a:lnTo>
                <a:lnTo>
                  <a:pt x="3565" y="612696"/>
                </a:lnTo>
                <a:lnTo>
                  <a:pt x="3811" y="621511"/>
                </a:lnTo>
                <a:lnTo>
                  <a:pt x="4004" y="630327"/>
                </a:lnTo>
                <a:lnTo>
                  <a:pt x="4135" y="639143"/>
                </a:lnTo>
                <a:lnTo>
                  <a:pt x="3530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3" y="656774"/>
                </a:lnTo>
                <a:lnTo>
                  <a:pt x="55" y="665590"/>
                </a:lnTo>
                <a:lnTo>
                  <a:pt x="36" y="678814"/>
                </a:lnTo>
                <a:lnTo>
                  <a:pt x="62" y="683222"/>
                </a:lnTo>
                <a:lnTo>
                  <a:pt x="197" y="696445"/>
                </a:lnTo>
                <a:lnTo>
                  <a:pt x="400" y="705261"/>
                </a:lnTo>
                <a:lnTo>
                  <a:pt x="656" y="718485"/>
                </a:lnTo>
                <a:lnTo>
                  <a:pt x="949" y="731708"/>
                </a:lnTo>
                <a:lnTo>
                  <a:pt x="1586" y="762564"/>
                </a:lnTo>
                <a:lnTo>
                  <a:pt x="1901" y="775787"/>
                </a:lnTo>
                <a:lnTo>
                  <a:pt x="2192" y="789011"/>
                </a:lnTo>
                <a:lnTo>
                  <a:pt x="2444" y="806642"/>
                </a:lnTo>
                <a:lnTo>
                  <a:pt x="2643" y="819866"/>
                </a:lnTo>
                <a:lnTo>
                  <a:pt x="2774" y="833090"/>
                </a:lnTo>
                <a:lnTo>
                  <a:pt x="2803" y="855129"/>
                </a:lnTo>
                <a:lnTo>
                  <a:pt x="2768" y="863945"/>
                </a:lnTo>
                <a:lnTo>
                  <a:pt x="2602" y="877169"/>
                </a:lnTo>
                <a:lnTo>
                  <a:pt x="2307" y="885984"/>
                </a:lnTo>
                <a:lnTo>
                  <a:pt x="2903" y="881577"/>
                </a:lnTo>
                <a:lnTo>
                  <a:pt x="3539" y="877169"/>
                </a:lnTo>
                <a:lnTo>
                  <a:pt x="19284" y="877169"/>
                </a:lnTo>
                <a:lnTo>
                  <a:pt x="18897" y="859537"/>
                </a:lnTo>
                <a:lnTo>
                  <a:pt x="19402" y="855129"/>
                </a:lnTo>
                <a:lnTo>
                  <a:pt x="23276" y="855129"/>
                </a:lnTo>
                <a:lnTo>
                  <a:pt x="23130" y="850721"/>
                </a:lnTo>
                <a:lnTo>
                  <a:pt x="22893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90" y="789011"/>
                </a:lnTo>
                <a:lnTo>
                  <a:pt x="23083" y="784603"/>
                </a:lnTo>
                <a:lnTo>
                  <a:pt x="22871" y="784603"/>
                </a:lnTo>
                <a:lnTo>
                  <a:pt x="21462" y="775787"/>
                </a:lnTo>
                <a:lnTo>
                  <a:pt x="21053" y="766972"/>
                </a:lnTo>
                <a:lnTo>
                  <a:pt x="21282" y="753748"/>
                </a:lnTo>
                <a:lnTo>
                  <a:pt x="21788" y="736116"/>
                </a:lnTo>
                <a:lnTo>
                  <a:pt x="21895" y="731708"/>
                </a:lnTo>
                <a:lnTo>
                  <a:pt x="22225" y="731708"/>
                </a:lnTo>
                <a:lnTo>
                  <a:pt x="22256" y="727301"/>
                </a:lnTo>
                <a:lnTo>
                  <a:pt x="22299" y="718485"/>
                </a:lnTo>
                <a:lnTo>
                  <a:pt x="22331" y="705261"/>
                </a:lnTo>
                <a:lnTo>
                  <a:pt x="22259" y="692037"/>
                </a:lnTo>
                <a:lnTo>
                  <a:pt x="22077" y="678814"/>
                </a:lnTo>
                <a:lnTo>
                  <a:pt x="21759" y="665590"/>
                </a:lnTo>
                <a:lnTo>
                  <a:pt x="22377" y="656774"/>
                </a:lnTo>
                <a:lnTo>
                  <a:pt x="22767" y="647959"/>
                </a:lnTo>
                <a:lnTo>
                  <a:pt x="22974" y="639143"/>
                </a:lnTo>
                <a:lnTo>
                  <a:pt x="23021" y="630327"/>
                </a:lnTo>
                <a:lnTo>
                  <a:pt x="22983" y="599472"/>
                </a:lnTo>
                <a:lnTo>
                  <a:pt x="22885" y="577432"/>
                </a:lnTo>
                <a:lnTo>
                  <a:pt x="25699" y="577432"/>
                </a:lnTo>
                <a:lnTo>
                  <a:pt x="25588" y="573025"/>
                </a:lnTo>
                <a:lnTo>
                  <a:pt x="1489" y="573025"/>
                </a:lnTo>
                <a:lnTo>
                  <a:pt x="1194" y="568617"/>
                </a:lnTo>
                <a:lnTo>
                  <a:pt x="961" y="559801"/>
                </a:lnTo>
                <a:lnTo>
                  <a:pt x="750" y="550985"/>
                </a:lnTo>
                <a:close/>
              </a:path>
              <a:path w="5285105" h="1402079">
                <a:moveTo>
                  <a:pt x="26767" y="766972"/>
                </a:moveTo>
                <a:lnTo>
                  <a:pt x="23456" y="766972"/>
                </a:lnTo>
                <a:lnTo>
                  <a:pt x="24478" y="811050"/>
                </a:lnTo>
                <a:lnTo>
                  <a:pt x="25265" y="802235"/>
                </a:lnTo>
                <a:lnTo>
                  <a:pt x="25874" y="793419"/>
                </a:lnTo>
                <a:lnTo>
                  <a:pt x="26335" y="780195"/>
                </a:lnTo>
                <a:lnTo>
                  <a:pt x="26680" y="771379"/>
                </a:lnTo>
                <a:lnTo>
                  <a:pt x="26767" y="766972"/>
                </a:lnTo>
                <a:close/>
              </a:path>
              <a:path w="5285105" h="1402079">
                <a:moveTo>
                  <a:pt x="22225" y="731708"/>
                </a:moveTo>
                <a:lnTo>
                  <a:pt x="21895" y="731708"/>
                </a:lnTo>
                <a:lnTo>
                  <a:pt x="22270" y="744932"/>
                </a:lnTo>
                <a:lnTo>
                  <a:pt x="22692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3" y="784603"/>
                </a:lnTo>
                <a:lnTo>
                  <a:pt x="23456" y="766972"/>
                </a:lnTo>
                <a:lnTo>
                  <a:pt x="26767" y="766972"/>
                </a:lnTo>
                <a:lnTo>
                  <a:pt x="26941" y="758156"/>
                </a:lnTo>
                <a:lnTo>
                  <a:pt x="27150" y="749340"/>
                </a:lnTo>
                <a:lnTo>
                  <a:pt x="22994" y="749340"/>
                </a:lnTo>
                <a:lnTo>
                  <a:pt x="22551" y="744932"/>
                </a:lnTo>
                <a:lnTo>
                  <a:pt x="22164" y="740524"/>
                </a:lnTo>
                <a:lnTo>
                  <a:pt x="22225" y="731708"/>
                </a:lnTo>
                <a:close/>
              </a:path>
              <a:path w="5285105" h="1402079">
                <a:moveTo>
                  <a:pt x="28519" y="674406"/>
                </a:moveTo>
                <a:lnTo>
                  <a:pt x="28298" y="678814"/>
                </a:lnTo>
                <a:lnTo>
                  <a:pt x="27995" y="683222"/>
                </a:lnTo>
                <a:lnTo>
                  <a:pt x="26710" y="709669"/>
                </a:lnTo>
                <a:lnTo>
                  <a:pt x="26194" y="718485"/>
                </a:lnTo>
                <a:lnTo>
                  <a:pt x="25654" y="727301"/>
                </a:lnTo>
                <a:lnTo>
                  <a:pt x="24548" y="744932"/>
                </a:lnTo>
                <a:lnTo>
                  <a:pt x="24004" y="749340"/>
                </a:lnTo>
                <a:lnTo>
                  <a:pt x="27150" y="749340"/>
                </a:lnTo>
                <a:lnTo>
                  <a:pt x="27537" y="718485"/>
                </a:lnTo>
                <a:lnTo>
                  <a:pt x="27779" y="705261"/>
                </a:lnTo>
                <a:lnTo>
                  <a:pt x="28519" y="674406"/>
                </a:lnTo>
                <a:close/>
              </a:path>
              <a:path w="5285105" h="1402079">
                <a:moveTo>
                  <a:pt x="22893" y="423156"/>
                </a:moveTo>
                <a:lnTo>
                  <a:pt x="8402" y="423156"/>
                </a:lnTo>
                <a:lnTo>
                  <a:pt x="8607" y="431972"/>
                </a:lnTo>
                <a:lnTo>
                  <a:pt x="8476" y="445196"/>
                </a:lnTo>
                <a:lnTo>
                  <a:pt x="8067" y="458420"/>
                </a:lnTo>
                <a:lnTo>
                  <a:pt x="7439" y="471643"/>
                </a:lnTo>
                <a:lnTo>
                  <a:pt x="6652" y="484867"/>
                </a:lnTo>
                <a:lnTo>
                  <a:pt x="5764" y="498091"/>
                </a:lnTo>
                <a:lnTo>
                  <a:pt x="3923" y="528946"/>
                </a:lnTo>
                <a:lnTo>
                  <a:pt x="3088" y="542169"/>
                </a:lnTo>
                <a:lnTo>
                  <a:pt x="2389" y="550985"/>
                </a:lnTo>
                <a:lnTo>
                  <a:pt x="1884" y="564209"/>
                </a:lnTo>
                <a:lnTo>
                  <a:pt x="1489" y="573025"/>
                </a:lnTo>
                <a:lnTo>
                  <a:pt x="25588" y="573025"/>
                </a:lnTo>
                <a:lnTo>
                  <a:pt x="23529" y="528946"/>
                </a:lnTo>
                <a:lnTo>
                  <a:pt x="22891" y="520130"/>
                </a:lnTo>
                <a:lnTo>
                  <a:pt x="22256" y="506906"/>
                </a:lnTo>
                <a:lnTo>
                  <a:pt x="23024" y="467235"/>
                </a:lnTo>
                <a:lnTo>
                  <a:pt x="25510" y="440788"/>
                </a:lnTo>
                <a:lnTo>
                  <a:pt x="26443" y="431972"/>
                </a:lnTo>
                <a:lnTo>
                  <a:pt x="26448" y="427564"/>
                </a:lnTo>
                <a:lnTo>
                  <a:pt x="23115" y="427564"/>
                </a:lnTo>
                <a:lnTo>
                  <a:pt x="22893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38" y="264473"/>
                </a:lnTo>
                <a:lnTo>
                  <a:pt x="8918" y="268880"/>
                </a:lnTo>
                <a:lnTo>
                  <a:pt x="9402" y="277696"/>
                </a:lnTo>
                <a:lnTo>
                  <a:pt x="9631" y="282104"/>
                </a:lnTo>
                <a:lnTo>
                  <a:pt x="9645" y="295328"/>
                </a:lnTo>
                <a:lnTo>
                  <a:pt x="9487" y="304144"/>
                </a:lnTo>
                <a:lnTo>
                  <a:pt x="9196" y="317367"/>
                </a:lnTo>
                <a:lnTo>
                  <a:pt x="8814" y="330591"/>
                </a:lnTo>
                <a:lnTo>
                  <a:pt x="8383" y="348222"/>
                </a:lnTo>
                <a:lnTo>
                  <a:pt x="7943" y="361446"/>
                </a:lnTo>
                <a:lnTo>
                  <a:pt x="7536" y="379078"/>
                </a:lnTo>
                <a:lnTo>
                  <a:pt x="7202" y="392301"/>
                </a:lnTo>
                <a:lnTo>
                  <a:pt x="6983" y="409933"/>
                </a:lnTo>
                <a:lnTo>
                  <a:pt x="6920" y="427564"/>
                </a:lnTo>
                <a:lnTo>
                  <a:pt x="7054" y="440788"/>
                </a:lnTo>
                <a:lnTo>
                  <a:pt x="8402" y="423156"/>
                </a:lnTo>
                <a:lnTo>
                  <a:pt x="22893" y="423156"/>
                </a:lnTo>
                <a:lnTo>
                  <a:pt x="22704" y="414341"/>
                </a:lnTo>
                <a:lnTo>
                  <a:pt x="22554" y="405525"/>
                </a:lnTo>
                <a:lnTo>
                  <a:pt x="22450" y="392301"/>
                </a:lnTo>
                <a:lnTo>
                  <a:pt x="22629" y="379078"/>
                </a:lnTo>
                <a:lnTo>
                  <a:pt x="22756" y="365854"/>
                </a:lnTo>
                <a:lnTo>
                  <a:pt x="22835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6" y="405525"/>
                </a:moveTo>
                <a:lnTo>
                  <a:pt x="25662" y="405525"/>
                </a:lnTo>
                <a:lnTo>
                  <a:pt x="25401" y="409933"/>
                </a:lnTo>
                <a:lnTo>
                  <a:pt x="24828" y="418749"/>
                </a:lnTo>
                <a:lnTo>
                  <a:pt x="24528" y="423156"/>
                </a:lnTo>
                <a:lnTo>
                  <a:pt x="24225" y="423156"/>
                </a:lnTo>
                <a:lnTo>
                  <a:pt x="23927" y="427564"/>
                </a:lnTo>
                <a:lnTo>
                  <a:pt x="26448" y="427564"/>
                </a:lnTo>
                <a:lnTo>
                  <a:pt x="26464" y="414341"/>
                </a:lnTo>
                <a:lnTo>
                  <a:pt x="26390" y="409933"/>
                </a:lnTo>
                <a:lnTo>
                  <a:pt x="26266" y="405525"/>
                </a:lnTo>
                <a:close/>
              </a:path>
              <a:path w="5285105" h="1402079">
                <a:moveTo>
                  <a:pt x="481315" y="8815"/>
                </a:moveTo>
                <a:lnTo>
                  <a:pt x="8570" y="8815"/>
                </a:lnTo>
                <a:lnTo>
                  <a:pt x="8517" y="30855"/>
                </a:lnTo>
                <a:lnTo>
                  <a:pt x="8429" y="35263"/>
                </a:lnTo>
                <a:lnTo>
                  <a:pt x="7982" y="70526"/>
                </a:lnTo>
                <a:lnTo>
                  <a:pt x="7953" y="83749"/>
                </a:lnTo>
                <a:lnTo>
                  <a:pt x="7648" y="92565"/>
                </a:lnTo>
                <a:lnTo>
                  <a:pt x="7324" y="110197"/>
                </a:lnTo>
                <a:lnTo>
                  <a:pt x="7082" y="127828"/>
                </a:lnTo>
                <a:lnTo>
                  <a:pt x="6912" y="136644"/>
                </a:lnTo>
                <a:lnTo>
                  <a:pt x="6805" y="149868"/>
                </a:lnTo>
                <a:lnTo>
                  <a:pt x="6769" y="171907"/>
                </a:lnTo>
                <a:lnTo>
                  <a:pt x="6821" y="176315"/>
                </a:lnTo>
                <a:lnTo>
                  <a:pt x="7036" y="189539"/>
                </a:lnTo>
                <a:lnTo>
                  <a:pt x="7096" y="193946"/>
                </a:lnTo>
                <a:lnTo>
                  <a:pt x="7112" y="211578"/>
                </a:lnTo>
                <a:lnTo>
                  <a:pt x="7030" y="220394"/>
                </a:lnTo>
                <a:lnTo>
                  <a:pt x="6681" y="242433"/>
                </a:lnTo>
                <a:lnTo>
                  <a:pt x="6022" y="273288"/>
                </a:lnTo>
                <a:lnTo>
                  <a:pt x="8138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3" y="215986"/>
                </a:lnTo>
                <a:lnTo>
                  <a:pt x="20942" y="202762"/>
                </a:lnTo>
                <a:lnTo>
                  <a:pt x="21146" y="189539"/>
                </a:lnTo>
                <a:lnTo>
                  <a:pt x="21351" y="180723"/>
                </a:lnTo>
                <a:lnTo>
                  <a:pt x="21559" y="176315"/>
                </a:lnTo>
                <a:lnTo>
                  <a:pt x="22656" y="176315"/>
                </a:lnTo>
                <a:lnTo>
                  <a:pt x="20973" y="141052"/>
                </a:lnTo>
                <a:lnTo>
                  <a:pt x="21026" y="127828"/>
                </a:lnTo>
                <a:lnTo>
                  <a:pt x="21920" y="127828"/>
                </a:lnTo>
                <a:lnTo>
                  <a:pt x="21773" y="123420"/>
                </a:lnTo>
                <a:lnTo>
                  <a:pt x="21428" y="119012"/>
                </a:lnTo>
                <a:lnTo>
                  <a:pt x="21045" y="114605"/>
                </a:lnTo>
                <a:lnTo>
                  <a:pt x="20639" y="114605"/>
                </a:lnTo>
                <a:lnTo>
                  <a:pt x="20222" y="110197"/>
                </a:lnTo>
                <a:lnTo>
                  <a:pt x="19809" y="110197"/>
                </a:lnTo>
                <a:lnTo>
                  <a:pt x="19414" y="105789"/>
                </a:lnTo>
                <a:lnTo>
                  <a:pt x="19050" y="96973"/>
                </a:lnTo>
                <a:lnTo>
                  <a:pt x="18731" y="88157"/>
                </a:lnTo>
                <a:lnTo>
                  <a:pt x="18000" y="70526"/>
                </a:lnTo>
                <a:lnTo>
                  <a:pt x="17732" y="61710"/>
                </a:lnTo>
                <a:lnTo>
                  <a:pt x="17923" y="44078"/>
                </a:lnTo>
                <a:lnTo>
                  <a:pt x="18113" y="35263"/>
                </a:lnTo>
                <a:lnTo>
                  <a:pt x="18262" y="30855"/>
                </a:lnTo>
                <a:lnTo>
                  <a:pt x="18747" y="22039"/>
                </a:lnTo>
                <a:lnTo>
                  <a:pt x="271275" y="22039"/>
                </a:lnTo>
                <a:lnTo>
                  <a:pt x="283840" y="17631"/>
                </a:lnTo>
                <a:lnTo>
                  <a:pt x="394548" y="17631"/>
                </a:lnTo>
                <a:lnTo>
                  <a:pt x="406621" y="13223"/>
                </a:lnTo>
                <a:lnTo>
                  <a:pt x="393517" y="13223"/>
                </a:lnTo>
                <a:lnTo>
                  <a:pt x="481315" y="8815"/>
                </a:lnTo>
                <a:close/>
              </a:path>
              <a:path w="5285105" h="1402079">
                <a:moveTo>
                  <a:pt x="22656" y="176315"/>
                </a:moveTo>
                <a:lnTo>
                  <a:pt x="22194" y="176315"/>
                </a:lnTo>
                <a:lnTo>
                  <a:pt x="22630" y="185131"/>
                </a:lnTo>
                <a:lnTo>
                  <a:pt x="23077" y="185131"/>
                </a:lnTo>
                <a:lnTo>
                  <a:pt x="22656" y="176315"/>
                </a:lnTo>
                <a:close/>
              </a:path>
              <a:path w="5285105" h="1402079">
                <a:moveTo>
                  <a:pt x="21920" y="127828"/>
                </a:moveTo>
                <a:lnTo>
                  <a:pt x="21026" y="127828"/>
                </a:lnTo>
                <a:lnTo>
                  <a:pt x="22066" y="132236"/>
                </a:lnTo>
                <a:lnTo>
                  <a:pt x="21920" y="127828"/>
                </a:lnTo>
                <a:close/>
              </a:path>
              <a:path w="5285105" h="1402079">
                <a:moveTo>
                  <a:pt x="2413014" y="22039"/>
                </a:moveTo>
                <a:lnTo>
                  <a:pt x="2366876" y="22039"/>
                </a:lnTo>
                <a:lnTo>
                  <a:pt x="2374003" y="26447"/>
                </a:lnTo>
                <a:lnTo>
                  <a:pt x="2412983" y="26447"/>
                </a:lnTo>
                <a:lnTo>
                  <a:pt x="2413014" y="22039"/>
                </a:lnTo>
                <a:close/>
              </a:path>
              <a:path w="5285105" h="1402079">
                <a:moveTo>
                  <a:pt x="2522247" y="23225"/>
                </a:moveTo>
                <a:lnTo>
                  <a:pt x="2412983" y="26447"/>
                </a:lnTo>
                <a:lnTo>
                  <a:pt x="2498682" y="26447"/>
                </a:lnTo>
                <a:lnTo>
                  <a:pt x="2522247" y="23225"/>
                </a:lnTo>
                <a:close/>
              </a:path>
              <a:path w="5285105" h="1402079">
                <a:moveTo>
                  <a:pt x="2835773" y="8815"/>
                </a:moveTo>
                <a:lnTo>
                  <a:pt x="2502893" y="8815"/>
                </a:lnTo>
                <a:lnTo>
                  <a:pt x="2490857" y="13223"/>
                </a:lnTo>
                <a:lnTo>
                  <a:pt x="2436481" y="13223"/>
                </a:lnTo>
                <a:lnTo>
                  <a:pt x="2421956" y="17631"/>
                </a:lnTo>
                <a:lnTo>
                  <a:pt x="2597769" y="17631"/>
                </a:lnTo>
                <a:lnTo>
                  <a:pt x="2591305" y="22039"/>
                </a:lnTo>
                <a:lnTo>
                  <a:pt x="2839343" y="22039"/>
                </a:lnTo>
                <a:lnTo>
                  <a:pt x="2853159" y="26447"/>
                </a:lnTo>
                <a:lnTo>
                  <a:pt x="2863196" y="26447"/>
                </a:lnTo>
                <a:lnTo>
                  <a:pt x="2847354" y="22039"/>
                </a:lnTo>
                <a:lnTo>
                  <a:pt x="2837325" y="17631"/>
                </a:lnTo>
                <a:lnTo>
                  <a:pt x="2833375" y="13223"/>
                </a:lnTo>
                <a:lnTo>
                  <a:pt x="2835773" y="8815"/>
                </a:lnTo>
                <a:close/>
              </a:path>
              <a:path w="5285105" h="1402079">
                <a:moveTo>
                  <a:pt x="2562467" y="22039"/>
                </a:moveTo>
                <a:lnTo>
                  <a:pt x="2530921" y="22039"/>
                </a:lnTo>
                <a:lnTo>
                  <a:pt x="2522247" y="23225"/>
                </a:lnTo>
                <a:lnTo>
                  <a:pt x="2562467" y="22039"/>
                </a:lnTo>
                <a:close/>
              </a:path>
              <a:path w="5285105" h="1402079">
                <a:moveTo>
                  <a:pt x="350431" y="21201"/>
                </a:moveTo>
                <a:lnTo>
                  <a:pt x="350922" y="22039"/>
                </a:lnTo>
                <a:lnTo>
                  <a:pt x="366067" y="22039"/>
                </a:lnTo>
                <a:lnTo>
                  <a:pt x="350431" y="21201"/>
                </a:lnTo>
                <a:close/>
              </a:path>
              <a:path w="5285105" h="1402079">
                <a:moveTo>
                  <a:pt x="454448" y="17631"/>
                </a:moveTo>
                <a:lnTo>
                  <a:pt x="430942" y="17631"/>
                </a:lnTo>
                <a:lnTo>
                  <a:pt x="427283" y="22039"/>
                </a:lnTo>
                <a:lnTo>
                  <a:pt x="438306" y="22039"/>
                </a:lnTo>
                <a:lnTo>
                  <a:pt x="454448" y="17631"/>
                </a:lnTo>
                <a:close/>
              </a:path>
              <a:path w="5285105" h="1402079">
                <a:moveTo>
                  <a:pt x="683918" y="17631"/>
                </a:moveTo>
                <a:lnTo>
                  <a:pt x="454448" y="17631"/>
                </a:lnTo>
                <a:lnTo>
                  <a:pt x="476850" y="22039"/>
                </a:lnTo>
                <a:lnTo>
                  <a:pt x="634586" y="22039"/>
                </a:lnTo>
                <a:lnTo>
                  <a:pt x="683918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9" y="17631"/>
                </a:lnTo>
                <a:lnTo>
                  <a:pt x="784682" y="22039"/>
                </a:lnTo>
                <a:lnTo>
                  <a:pt x="948516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49" y="17631"/>
                </a:moveTo>
                <a:lnTo>
                  <a:pt x="1041373" y="17631"/>
                </a:lnTo>
                <a:lnTo>
                  <a:pt x="1039834" y="22039"/>
                </a:lnTo>
                <a:lnTo>
                  <a:pt x="1055797" y="22039"/>
                </a:lnTo>
                <a:lnTo>
                  <a:pt x="1066849" y="17631"/>
                </a:lnTo>
                <a:close/>
              </a:path>
              <a:path w="5285105" h="1402079">
                <a:moveTo>
                  <a:pt x="1439388" y="17631"/>
                </a:moveTo>
                <a:lnTo>
                  <a:pt x="1185000" y="17631"/>
                </a:lnTo>
                <a:lnTo>
                  <a:pt x="1193284" y="22039"/>
                </a:lnTo>
                <a:lnTo>
                  <a:pt x="1423665" y="22039"/>
                </a:lnTo>
                <a:lnTo>
                  <a:pt x="1439388" y="17631"/>
                </a:lnTo>
                <a:close/>
              </a:path>
              <a:path w="5285105" h="1402079">
                <a:moveTo>
                  <a:pt x="1483901" y="21451"/>
                </a:moveTo>
                <a:lnTo>
                  <a:pt x="1476135" y="22039"/>
                </a:lnTo>
                <a:lnTo>
                  <a:pt x="1482059" y="22039"/>
                </a:lnTo>
                <a:lnTo>
                  <a:pt x="1483901" y="21451"/>
                </a:lnTo>
                <a:close/>
              </a:path>
              <a:path w="5285105" h="1402079">
                <a:moveTo>
                  <a:pt x="1688007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7" y="17631"/>
                </a:lnTo>
                <a:close/>
              </a:path>
              <a:path w="5285105" h="1402079">
                <a:moveTo>
                  <a:pt x="1806014" y="17631"/>
                </a:moveTo>
                <a:lnTo>
                  <a:pt x="1736494" y="17631"/>
                </a:lnTo>
                <a:lnTo>
                  <a:pt x="1742888" y="22039"/>
                </a:lnTo>
                <a:lnTo>
                  <a:pt x="1802687" y="22039"/>
                </a:lnTo>
                <a:lnTo>
                  <a:pt x="1806014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9" y="17631"/>
                </a:lnTo>
                <a:lnTo>
                  <a:pt x="1847219" y="22039"/>
                </a:lnTo>
                <a:lnTo>
                  <a:pt x="1925745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3" y="17631"/>
                </a:moveTo>
                <a:lnTo>
                  <a:pt x="1935433" y="17631"/>
                </a:lnTo>
                <a:lnTo>
                  <a:pt x="1925745" y="18115"/>
                </a:lnTo>
                <a:lnTo>
                  <a:pt x="1930386" y="22039"/>
                </a:lnTo>
                <a:lnTo>
                  <a:pt x="2090590" y="22039"/>
                </a:lnTo>
                <a:lnTo>
                  <a:pt x="2101093" y="17631"/>
                </a:lnTo>
                <a:close/>
              </a:path>
              <a:path w="5285105" h="1402079">
                <a:moveTo>
                  <a:pt x="2258504" y="17631"/>
                </a:moveTo>
                <a:lnTo>
                  <a:pt x="2213249" y="17631"/>
                </a:lnTo>
                <a:lnTo>
                  <a:pt x="2219110" y="22039"/>
                </a:lnTo>
                <a:lnTo>
                  <a:pt x="2249231" y="22039"/>
                </a:lnTo>
                <a:lnTo>
                  <a:pt x="2258504" y="17631"/>
                </a:lnTo>
                <a:close/>
              </a:path>
              <a:path w="5285105" h="1402079">
                <a:moveTo>
                  <a:pt x="2456526" y="17631"/>
                </a:moveTo>
                <a:lnTo>
                  <a:pt x="2363887" y="17631"/>
                </a:lnTo>
                <a:lnTo>
                  <a:pt x="2350004" y="22039"/>
                </a:lnTo>
                <a:lnTo>
                  <a:pt x="2444870" y="22039"/>
                </a:lnTo>
                <a:lnTo>
                  <a:pt x="2456526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8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77" y="17631"/>
                </a:moveTo>
                <a:lnTo>
                  <a:pt x="3000312" y="17631"/>
                </a:lnTo>
                <a:lnTo>
                  <a:pt x="3004701" y="22039"/>
                </a:lnTo>
                <a:lnTo>
                  <a:pt x="3096472" y="22039"/>
                </a:lnTo>
                <a:lnTo>
                  <a:pt x="3093277" y="17631"/>
                </a:lnTo>
                <a:close/>
              </a:path>
              <a:path w="5285105" h="1402079">
                <a:moveTo>
                  <a:pt x="3620110" y="17631"/>
                </a:moveTo>
                <a:lnTo>
                  <a:pt x="3612041" y="17631"/>
                </a:lnTo>
                <a:lnTo>
                  <a:pt x="3615458" y="22039"/>
                </a:lnTo>
                <a:lnTo>
                  <a:pt x="3620110" y="17631"/>
                </a:lnTo>
                <a:close/>
              </a:path>
              <a:path w="5285105" h="1402079">
                <a:moveTo>
                  <a:pt x="1648560" y="8815"/>
                </a:moveTo>
                <a:lnTo>
                  <a:pt x="481315" y="8815"/>
                </a:lnTo>
                <a:lnTo>
                  <a:pt x="485842" y="13223"/>
                </a:lnTo>
                <a:lnTo>
                  <a:pt x="884632" y="13223"/>
                </a:lnTo>
                <a:lnTo>
                  <a:pt x="870966" y="17631"/>
                </a:lnTo>
                <a:lnTo>
                  <a:pt x="1495878" y="17631"/>
                </a:lnTo>
                <a:lnTo>
                  <a:pt x="1483901" y="21451"/>
                </a:lnTo>
                <a:lnTo>
                  <a:pt x="1648554" y="8997"/>
                </a:lnTo>
                <a:lnTo>
                  <a:pt x="1648560" y="8815"/>
                </a:lnTo>
                <a:close/>
              </a:path>
              <a:path w="5285105" h="1402079">
                <a:moveTo>
                  <a:pt x="348340" y="17631"/>
                </a:moveTo>
                <a:lnTo>
                  <a:pt x="283840" y="17631"/>
                </a:lnTo>
                <a:lnTo>
                  <a:pt x="350431" y="21201"/>
                </a:lnTo>
                <a:lnTo>
                  <a:pt x="348340" y="17631"/>
                </a:lnTo>
                <a:close/>
              </a:path>
              <a:path w="5285105" h="1402079">
                <a:moveTo>
                  <a:pt x="1935433" y="17631"/>
                </a:moveTo>
                <a:lnTo>
                  <a:pt x="1925172" y="17631"/>
                </a:lnTo>
                <a:lnTo>
                  <a:pt x="1925745" y="18115"/>
                </a:lnTo>
                <a:lnTo>
                  <a:pt x="1935433" y="17631"/>
                </a:lnTo>
                <a:close/>
              </a:path>
              <a:path w="5285105" h="1402079">
                <a:moveTo>
                  <a:pt x="456653" y="13223"/>
                </a:moveTo>
                <a:lnTo>
                  <a:pt x="446058" y="13223"/>
                </a:lnTo>
                <a:lnTo>
                  <a:pt x="428985" y="17631"/>
                </a:lnTo>
                <a:lnTo>
                  <a:pt x="468931" y="17631"/>
                </a:lnTo>
                <a:lnTo>
                  <a:pt x="456653" y="13223"/>
                </a:lnTo>
                <a:close/>
              </a:path>
              <a:path w="5285105" h="1402079">
                <a:moveTo>
                  <a:pt x="812181" y="13223"/>
                </a:moveTo>
                <a:lnTo>
                  <a:pt x="494256" y="13223"/>
                </a:lnTo>
                <a:lnTo>
                  <a:pt x="484292" y="17631"/>
                </a:lnTo>
                <a:lnTo>
                  <a:pt x="795905" y="17631"/>
                </a:lnTo>
                <a:lnTo>
                  <a:pt x="812181" y="13223"/>
                </a:lnTo>
                <a:close/>
              </a:path>
              <a:path w="5285105" h="1402079">
                <a:moveTo>
                  <a:pt x="2184466" y="13223"/>
                </a:moveTo>
                <a:lnTo>
                  <a:pt x="1654675" y="13223"/>
                </a:lnTo>
                <a:lnTo>
                  <a:pt x="1656667" y="17631"/>
                </a:lnTo>
                <a:lnTo>
                  <a:pt x="2171555" y="17631"/>
                </a:lnTo>
                <a:lnTo>
                  <a:pt x="2184466" y="13223"/>
                </a:lnTo>
                <a:close/>
              </a:path>
              <a:path w="5285105" h="1402079">
                <a:moveTo>
                  <a:pt x="2315073" y="13223"/>
                </a:moveTo>
                <a:lnTo>
                  <a:pt x="2215156" y="13223"/>
                </a:lnTo>
                <a:lnTo>
                  <a:pt x="2214160" y="17631"/>
                </a:lnTo>
                <a:lnTo>
                  <a:pt x="2302527" y="17631"/>
                </a:lnTo>
                <a:lnTo>
                  <a:pt x="2315073" y="13223"/>
                </a:lnTo>
                <a:close/>
              </a:path>
              <a:path w="5285105" h="1402079">
                <a:moveTo>
                  <a:pt x="3209373" y="13223"/>
                </a:moveTo>
                <a:lnTo>
                  <a:pt x="2995858" y="13223"/>
                </a:lnTo>
                <a:lnTo>
                  <a:pt x="2991360" y="17631"/>
                </a:lnTo>
                <a:lnTo>
                  <a:pt x="3197477" y="17631"/>
                </a:lnTo>
                <a:lnTo>
                  <a:pt x="3209373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3" y="13223"/>
                </a:lnTo>
                <a:lnTo>
                  <a:pt x="3485060" y="17631"/>
                </a:lnTo>
                <a:lnTo>
                  <a:pt x="3605516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1" y="13223"/>
                </a:lnTo>
                <a:lnTo>
                  <a:pt x="4281816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57" y="8815"/>
                </a:moveTo>
                <a:lnTo>
                  <a:pt x="1650952" y="8815"/>
                </a:lnTo>
                <a:lnTo>
                  <a:pt x="1648554" y="8997"/>
                </a:lnTo>
                <a:lnTo>
                  <a:pt x="1648427" y="13223"/>
                </a:lnTo>
                <a:lnTo>
                  <a:pt x="2355788" y="13223"/>
                </a:lnTo>
                <a:lnTo>
                  <a:pt x="2370257" y="8815"/>
                </a:lnTo>
                <a:close/>
              </a:path>
              <a:path w="5285105" h="1402079">
                <a:moveTo>
                  <a:pt x="3678909" y="8815"/>
                </a:moveTo>
                <a:lnTo>
                  <a:pt x="2949026" y="8815"/>
                </a:lnTo>
                <a:lnTo>
                  <a:pt x="2964006" y="13223"/>
                </a:lnTo>
                <a:lnTo>
                  <a:pt x="3663448" y="13223"/>
                </a:lnTo>
                <a:lnTo>
                  <a:pt x="3678909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1" y="8815"/>
                </a:lnTo>
                <a:lnTo>
                  <a:pt x="4090949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2" y="8815"/>
                </a:moveTo>
                <a:lnTo>
                  <a:pt x="1648560" y="8815"/>
                </a:lnTo>
                <a:lnTo>
                  <a:pt x="1648554" y="8997"/>
                </a:lnTo>
                <a:lnTo>
                  <a:pt x="1650952" y="8815"/>
                </a:lnTo>
                <a:close/>
              </a:path>
              <a:path w="5285105" h="1402079">
                <a:moveTo>
                  <a:pt x="372412" y="4407"/>
                </a:moveTo>
                <a:lnTo>
                  <a:pt x="242178" y="4407"/>
                </a:lnTo>
                <a:lnTo>
                  <a:pt x="231392" y="8815"/>
                </a:lnTo>
                <a:lnTo>
                  <a:pt x="384735" y="8815"/>
                </a:lnTo>
                <a:lnTo>
                  <a:pt x="372412" y="4407"/>
                </a:lnTo>
                <a:close/>
              </a:path>
              <a:path w="5285105" h="1402079">
                <a:moveTo>
                  <a:pt x="882074" y="4407"/>
                </a:moveTo>
                <a:lnTo>
                  <a:pt x="506300" y="4407"/>
                </a:lnTo>
                <a:lnTo>
                  <a:pt x="502570" y="8815"/>
                </a:lnTo>
                <a:lnTo>
                  <a:pt x="889552" y="8815"/>
                </a:lnTo>
                <a:lnTo>
                  <a:pt x="882074" y="4407"/>
                </a:lnTo>
                <a:close/>
              </a:path>
              <a:path w="5285105" h="1402079">
                <a:moveTo>
                  <a:pt x="1232937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3" y="8815"/>
                </a:lnTo>
                <a:lnTo>
                  <a:pt x="1232937" y="4407"/>
                </a:lnTo>
                <a:close/>
              </a:path>
              <a:path w="5285105" h="1402079">
                <a:moveTo>
                  <a:pt x="1618090" y="4407"/>
                </a:moveTo>
                <a:lnTo>
                  <a:pt x="1579289" y="4407"/>
                </a:lnTo>
                <a:lnTo>
                  <a:pt x="1570710" y="8815"/>
                </a:lnTo>
                <a:lnTo>
                  <a:pt x="1618717" y="8815"/>
                </a:lnTo>
                <a:lnTo>
                  <a:pt x="1618090" y="4407"/>
                </a:lnTo>
                <a:close/>
              </a:path>
              <a:path w="5285105" h="1402079">
                <a:moveTo>
                  <a:pt x="1725273" y="4407"/>
                </a:moveTo>
                <a:lnTo>
                  <a:pt x="1658177" y="8815"/>
                </a:lnTo>
                <a:lnTo>
                  <a:pt x="1749618" y="8815"/>
                </a:lnTo>
                <a:lnTo>
                  <a:pt x="1725273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69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5" y="4407"/>
                </a:moveTo>
                <a:lnTo>
                  <a:pt x="4076175" y="4407"/>
                </a:lnTo>
                <a:lnTo>
                  <a:pt x="4089890" y="8815"/>
                </a:lnTo>
                <a:lnTo>
                  <a:pt x="4203929" y="8815"/>
                </a:lnTo>
                <a:lnTo>
                  <a:pt x="4201535" y="4407"/>
                </a:lnTo>
                <a:close/>
              </a:path>
              <a:path w="5285105" h="1402079">
                <a:moveTo>
                  <a:pt x="4240585" y="5173"/>
                </a:moveTo>
                <a:lnTo>
                  <a:pt x="4203929" y="8815"/>
                </a:lnTo>
                <a:lnTo>
                  <a:pt x="4240291" y="8815"/>
                </a:lnTo>
                <a:lnTo>
                  <a:pt x="4240585" y="5173"/>
                </a:lnTo>
                <a:close/>
              </a:path>
              <a:path w="5285105" h="1402079">
                <a:moveTo>
                  <a:pt x="4565276" y="4407"/>
                </a:moveTo>
                <a:lnTo>
                  <a:pt x="4278299" y="4407"/>
                </a:lnTo>
                <a:lnTo>
                  <a:pt x="4265598" y="8815"/>
                </a:lnTo>
                <a:lnTo>
                  <a:pt x="4541348" y="8815"/>
                </a:lnTo>
                <a:lnTo>
                  <a:pt x="4565276" y="4407"/>
                </a:lnTo>
                <a:close/>
              </a:path>
              <a:path w="5285105" h="1402079">
                <a:moveTo>
                  <a:pt x="4248285" y="4407"/>
                </a:moveTo>
                <a:lnTo>
                  <a:pt x="4240647" y="4407"/>
                </a:lnTo>
                <a:lnTo>
                  <a:pt x="4240585" y="5173"/>
                </a:lnTo>
                <a:lnTo>
                  <a:pt x="4248285" y="4407"/>
                </a:lnTo>
                <a:close/>
              </a:path>
              <a:path w="5285105" h="1402079">
                <a:moveTo>
                  <a:pt x="583042" y="0"/>
                </a:moveTo>
                <a:lnTo>
                  <a:pt x="549521" y="0"/>
                </a:lnTo>
                <a:lnTo>
                  <a:pt x="532703" y="4407"/>
                </a:lnTo>
                <a:lnTo>
                  <a:pt x="581593" y="4407"/>
                </a:lnTo>
                <a:lnTo>
                  <a:pt x="583042" y="0"/>
                </a:lnTo>
                <a:close/>
              </a:path>
              <a:path w="5285105" h="1402079">
                <a:moveTo>
                  <a:pt x="3394535" y="0"/>
                </a:moveTo>
                <a:lnTo>
                  <a:pt x="2883488" y="0"/>
                </a:lnTo>
                <a:lnTo>
                  <a:pt x="2871135" y="4407"/>
                </a:lnTo>
                <a:lnTo>
                  <a:pt x="3420171" y="4407"/>
                </a:lnTo>
                <a:lnTo>
                  <a:pt x="3394535" y="0"/>
                </a:lnTo>
                <a:close/>
              </a:path>
              <a:path w="5285105" h="1402079">
                <a:moveTo>
                  <a:pt x="4117500" y="0"/>
                </a:moveTo>
                <a:lnTo>
                  <a:pt x="3964223" y="0"/>
                </a:lnTo>
                <a:lnTo>
                  <a:pt x="3955570" y="4407"/>
                </a:lnTo>
                <a:lnTo>
                  <a:pt x="4129735" y="4407"/>
                </a:lnTo>
                <a:lnTo>
                  <a:pt x="4117500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5" y="0"/>
                </a:lnTo>
                <a:lnTo>
                  <a:pt x="4361594" y="4407"/>
                </a:lnTo>
                <a:lnTo>
                  <a:pt x="4453837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5" y="1004"/>
                </a:moveTo>
                <a:lnTo>
                  <a:pt x="4640386" y="4407"/>
                </a:lnTo>
                <a:lnTo>
                  <a:pt x="4652282" y="4407"/>
                </a:lnTo>
                <a:lnTo>
                  <a:pt x="4640055" y="1004"/>
                </a:lnTo>
                <a:close/>
              </a:path>
              <a:path w="5285105" h="1402079">
                <a:moveTo>
                  <a:pt x="4639957" y="0"/>
                </a:moveTo>
                <a:lnTo>
                  <a:pt x="4636448" y="0"/>
                </a:lnTo>
                <a:lnTo>
                  <a:pt x="4640055" y="1004"/>
                </a:lnTo>
                <a:lnTo>
                  <a:pt x="4639957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8745" y="5646285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5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47804" y="7006674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18589" y="564763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49565" y="5627022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2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97291" y="5638977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41650" y="5633724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16692" y="5634047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65307" y="562787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37993" y="5638313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04313" y="5637926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72170" y="563751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42000" y="5639768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70582" y="5638186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78122" y="564312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93426" y="5645068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55273" y="5636070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72683" y="5649773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005" y="0"/>
                </a:lnTo>
              </a:path>
            </a:pathLst>
          </a:custGeom>
          <a:ln w="3501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24128" y="5647554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71565" y="7029955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57006" y="702787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3662" y="625004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0597" y="682765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2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42186" y="7003119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04934" y="1026265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7" y="0"/>
                </a:lnTo>
              </a:path>
            </a:pathLst>
          </a:custGeom>
          <a:ln w="1929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99669" y="991181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239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00730" y="9624121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8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06701" y="9456292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6"/>
                </a:moveTo>
                <a:lnTo>
                  <a:pt x="901" y="39706"/>
                </a:lnTo>
                <a:lnTo>
                  <a:pt x="901" y="0"/>
                </a:lnTo>
                <a:lnTo>
                  <a:pt x="0" y="0"/>
                </a:lnTo>
                <a:lnTo>
                  <a:pt x="0" y="39706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07529" y="9487026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4"/>
                </a:moveTo>
                <a:lnTo>
                  <a:pt x="467" y="15714"/>
                </a:lnTo>
                <a:lnTo>
                  <a:pt x="467" y="0"/>
                </a:lnTo>
                <a:lnTo>
                  <a:pt x="0" y="0"/>
                </a:lnTo>
                <a:lnTo>
                  <a:pt x="0" y="15714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07962" y="932223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3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04529" y="931402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03467" y="934835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48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04548" y="9398092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0"/>
                </a:moveTo>
                <a:lnTo>
                  <a:pt x="0" y="68684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97252" y="9608495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378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05814" y="9076172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04661" y="9049346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3"/>
                </a:moveTo>
                <a:lnTo>
                  <a:pt x="1154" y="47113"/>
                </a:lnTo>
                <a:lnTo>
                  <a:pt x="1154" y="0"/>
                </a:lnTo>
                <a:lnTo>
                  <a:pt x="0" y="0"/>
                </a:lnTo>
                <a:lnTo>
                  <a:pt x="0" y="47113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02226" y="9280603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81375" y="8879301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90">
                <a:moveTo>
                  <a:pt x="27099" y="167"/>
                </a:moveTo>
                <a:lnTo>
                  <a:pt x="26932" y="167"/>
                </a:lnTo>
                <a:lnTo>
                  <a:pt x="27161" y="11147"/>
                </a:lnTo>
                <a:lnTo>
                  <a:pt x="27766" y="30004"/>
                </a:lnTo>
                <a:lnTo>
                  <a:pt x="27840" y="31979"/>
                </a:lnTo>
                <a:lnTo>
                  <a:pt x="28717" y="46939"/>
                </a:lnTo>
                <a:lnTo>
                  <a:pt x="27906" y="30004"/>
                </a:lnTo>
                <a:lnTo>
                  <a:pt x="27099" y="167"/>
                </a:lnTo>
                <a:close/>
              </a:path>
              <a:path w="29210" h="46990">
                <a:moveTo>
                  <a:pt x="27095" y="0"/>
                </a:moveTo>
                <a:lnTo>
                  <a:pt x="0" y="727"/>
                </a:lnTo>
                <a:lnTo>
                  <a:pt x="26932" y="167"/>
                </a:lnTo>
                <a:lnTo>
                  <a:pt x="27099" y="167"/>
                </a:lnTo>
                <a:lnTo>
                  <a:pt x="27095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93969" y="8878177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7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48927" y="887966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4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04997" y="8950959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04963" y="8911931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6"/>
                </a:moveTo>
                <a:lnTo>
                  <a:pt x="165" y="39676"/>
                </a:lnTo>
                <a:lnTo>
                  <a:pt x="165" y="0"/>
                </a:lnTo>
                <a:lnTo>
                  <a:pt x="0" y="0"/>
                </a:lnTo>
                <a:lnTo>
                  <a:pt x="0" y="39676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04747" y="8971757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50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98989" y="9119816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0"/>
                </a:moveTo>
                <a:lnTo>
                  <a:pt x="3752" y="52650"/>
                </a:lnTo>
                <a:lnTo>
                  <a:pt x="3752" y="0"/>
                </a:lnTo>
                <a:lnTo>
                  <a:pt x="0" y="0"/>
                </a:lnTo>
                <a:lnTo>
                  <a:pt x="0" y="5265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02198" y="8996999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9" y="53516"/>
                </a:lnTo>
                <a:lnTo>
                  <a:pt x="1749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02036" y="898479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402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71608" y="888286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35435" y="888275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30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00764" y="888325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46484" y="888383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75878" y="888148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24400" y="888193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02592" y="8882692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166969" y="8889451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18" y="0"/>
                </a:lnTo>
              </a:path>
            </a:pathLst>
          </a:custGeom>
          <a:ln w="11437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06018" y="8882493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19056" y="888504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00" y="0"/>
                </a:lnTo>
              </a:path>
            </a:pathLst>
          </a:custGeom>
          <a:ln w="5532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94869" y="908594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98012" y="900459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27"/>
                </a:lnTo>
              </a:path>
            </a:pathLst>
          </a:custGeom>
          <a:ln w="505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48656" y="8889340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255979" y="888154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63966" y="8881505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5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0325" y="10047850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9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9586" y="986718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5" y="0"/>
                </a:lnTo>
              </a:path>
            </a:pathLst>
          </a:custGeom>
          <a:ln w="1111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64222" y="8881147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83013" y="8893658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5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3675" y="890128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51608" y="1025963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1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57196" y="888283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0029" y="997921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3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962992" y="8881755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25859" y="1026228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70658" y="102815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69024" y="888147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7504" y="8889106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4794" y="185"/>
                </a:moveTo>
                <a:lnTo>
                  <a:pt x="4125" y="215"/>
                </a:lnTo>
                <a:lnTo>
                  <a:pt x="559" y="484"/>
                </a:lnTo>
                <a:lnTo>
                  <a:pt x="0" y="930"/>
                </a:lnTo>
                <a:lnTo>
                  <a:pt x="1816" y="467"/>
                </a:lnTo>
                <a:lnTo>
                  <a:pt x="4794" y="185"/>
                </a:lnTo>
                <a:close/>
              </a:path>
              <a:path w="8889" h="1270">
                <a:moveTo>
                  <a:pt x="8815" y="0"/>
                </a:moveTo>
                <a:lnTo>
                  <a:pt x="4888" y="176"/>
                </a:lnTo>
                <a:lnTo>
                  <a:pt x="8815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41323" y="8894015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6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7753" y="8881433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7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50317" y="888164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18600" y="10267201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057770" y="890235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79272" y="890030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86457" y="8857551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4" y="1397299"/>
                </a:moveTo>
                <a:lnTo>
                  <a:pt x="30492" y="1397299"/>
                </a:lnTo>
                <a:lnTo>
                  <a:pt x="43156" y="1401707"/>
                </a:lnTo>
                <a:lnTo>
                  <a:pt x="55623" y="1401707"/>
                </a:lnTo>
                <a:lnTo>
                  <a:pt x="106944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5" y="1397299"/>
                </a:lnTo>
                <a:lnTo>
                  <a:pt x="142644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1" y="1397299"/>
                </a:moveTo>
                <a:lnTo>
                  <a:pt x="419433" y="1397299"/>
                </a:lnTo>
                <a:lnTo>
                  <a:pt x="430209" y="1401707"/>
                </a:lnTo>
                <a:lnTo>
                  <a:pt x="612425" y="1401707"/>
                </a:lnTo>
                <a:lnTo>
                  <a:pt x="625451" y="1397299"/>
                </a:lnTo>
                <a:close/>
              </a:path>
              <a:path w="5285105" h="1402079">
                <a:moveTo>
                  <a:pt x="1408959" y="1397299"/>
                </a:moveTo>
                <a:lnTo>
                  <a:pt x="655245" y="1397299"/>
                </a:lnTo>
                <a:lnTo>
                  <a:pt x="669845" y="1401707"/>
                </a:lnTo>
                <a:lnTo>
                  <a:pt x="1320629" y="1401707"/>
                </a:lnTo>
                <a:lnTo>
                  <a:pt x="1408959" y="1397299"/>
                </a:lnTo>
                <a:close/>
              </a:path>
              <a:path w="5285105" h="1402079">
                <a:moveTo>
                  <a:pt x="2200659" y="1397299"/>
                </a:moveTo>
                <a:lnTo>
                  <a:pt x="1557806" y="1397299"/>
                </a:lnTo>
                <a:lnTo>
                  <a:pt x="1565529" y="1401707"/>
                </a:lnTo>
                <a:lnTo>
                  <a:pt x="2224925" y="1401707"/>
                </a:lnTo>
                <a:lnTo>
                  <a:pt x="2200659" y="1397299"/>
                </a:lnTo>
                <a:close/>
              </a:path>
              <a:path w="5285105" h="1402079">
                <a:moveTo>
                  <a:pt x="2639195" y="1397299"/>
                </a:moveTo>
                <a:lnTo>
                  <a:pt x="2200659" y="1397299"/>
                </a:lnTo>
                <a:lnTo>
                  <a:pt x="2274134" y="1401707"/>
                </a:lnTo>
                <a:lnTo>
                  <a:pt x="2636429" y="1401707"/>
                </a:lnTo>
                <a:lnTo>
                  <a:pt x="2639195" y="1397299"/>
                </a:lnTo>
                <a:close/>
              </a:path>
              <a:path w="5285105" h="1402079">
                <a:moveTo>
                  <a:pt x="3065791" y="1397299"/>
                </a:moveTo>
                <a:lnTo>
                  <a:pt x="2665475" y="1397299"/>
                </a:lnTo>
                <a:lnTo>
                  <a:pt x="2684003" y="1401707"/>
                </a:lnTo>
                <a:lnTo>
                  <a:pt x="3053732" y="1401707"/>
                </a:lnTo>
                <a:lnTo>
                  <a:pt x="3065791" y="1397299"/>
                </a:lnTo>
                <a:close/>
              </a:path>
              <a:path w="5285105" h="1402079">
                <a:moveTo>
                  <a:pt x="3499451" y="1397299"/>
                </a:moveTo>
                <a:lnTo>
                  <a:pt x="3239759" y="1397299"/>
                </a:lnTo>
                <a:lnTo>
                  <a:pt x="3252002" y="1401707"/>
                </a:lnTo>
                <a:lnTo>
                  <a:pt x="3500362" y="1401707"/>
                </a:lnTo>
                <a:lnTo>
                  <a:pt x="3499451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2" y="1397299"/>
                </a:lnTo>
                <a:lnTo>
                  <a:pt x="3511853" y="1401707"/>
                </a:lnTo>
                <a:lnTo>
                  <a:pt x="5277200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4" y="877169"/>
                </a:moveTo>
                <a:lnTo>
                  <a:pt x="4182" y="877169"/>
                </a:lnTo>
                <a:lnTo>
                  <a:pt x="4802" y="885984"/>
                </a:lnTo>
                <a:lnTo>
                  <a:pt x="4832" y="890392"/>
                </a:lnTo>
                <a:lnTo>
                  <a:pt x="4624" y="938879"/>
                </a:lnTo>
                <a:lnTo>
                  <a:pt x="4175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6" y="1049076"/>
                </a:lnTo>
                <a:lnTo>
                  <a:pt x="3157" y="1062300"/>
                </a:lnTo>
                <a:lnTo>
                  <a:pt x="3321" y="1071116"/>
                </a:lnTo>
                <a:lnTo>
                  <a:pt x="3617" y="1084339"/>
                </a:lnTo>
                <a:lnTo>
                  <a:pt x="4061" y="1093155"/>
                </a:lnTo>
                <a:lnTo>
                  <a:pt x="4170" y="1106379"/>
                </a:lnTo>
                <a:lnTo>
                  <a:pt x="3871" y="1110787"/>
                </a:lnTo>
                <a:lnTo>
                  <a:pt x="3584" y="1110787"/>
                </a:lnTo>
                <a:lnTo>
                  <a:pt x="3799" y="1119602"/>
                </a:lnTo>
                <a:lnTo>
                  <a:pt x="4212" y="1146050"/>
                </a:lnTo>
                <a:lnTo>
                  <a:pt x="4636" y="1176905"/>
                </a:lnTo>
                <a:lnTo>
                  <a:pt x="4863" y="1190129"/>
                </a:lnTo>
                <a:lnTo>
                  <a:pt x="5666" y="1234207"/>
                </a:lnTo>
                <a:lnTo>
                  <a:pt x="6749" y="1265063"/>
                </a:lnTo>
                <a:lnTo>
                  <a:pt x="5953" y="1278286"/>
                </a:lnTo>
                <a:lnTo>
                  <a:pt x="5327" y="1287102"/>
                </a:lnTo>
                <a:lnTo>
                  <a:pt x="4870" y="1300326"/>
                </a:lnTo>
                <a:lnTo>
                  <a:pt x="4584" y="1317957"/>
                </a:lnTo>
                <a:lnTo>
                  <a:pt x="4481" y="1331181"/>
                </a:lnTo>
                <a:lnTo>
                  <a:pt x="4501" y="1348812"/>
                </a:lnTo>
                <a:lnTo>
                  <a:pt x="4877" y="1392891"/>
                </a:lnTo>
                <a:lnTo>
                  <a:pt x="17707" y="1397299"/>
                </a:lnTo>
                <a:lnTo>
                  <a:pt x="1384579" y="1397299"/>
                </a:lnTo>
                <a:lnTo>
                  <a:pt x="1387416" y="1392891"/>
                </a:lnTo>
                <a:lnTo>
                  <a:pt x="5196108" y="1392891"/>
                </a:lnTo>
                <a:lnTo>
                  <a:pt x="5188985" y="1388483"/>
                </a:lnTo>
                <a:lnTo>
                  <a:pt x="1268166" y="1388483"/>
                </a:lnTo>
                <a:lnTo>
                  <a:pt x="1258442" y="1384075"/>
                </a:lnTo>
                <a:lnTo>
                  <a:pt x="182981" y="1384075"/>
                </a:lnTo>
                <a:lnTo>
                  <a:pt x="127331" y="1379668"/>
                </a:lnTo>
                <a:lnTo>
                  <a:pt x="25518" y="1379668"/>
                </a:lnTo>
                <a:lnTo>
                  <a:pt x="25139" y="1375260"/>
                </a:lnTo>
                <a:lnTo>
                  <a:pt x="24985" y="1370852"/>
                </a:lnTo>
                <a:lnTo>
                  <a:pt x="24799" y="1366444"/>
                </a:lnTo>
                <a:lnTo>
                  <a:pt x="24116" y="1353220"/>
                </a:lnTo>
                <a:lnTo>
                  <a:pt x="23499" y="1348812"/>
                </a:lnTo>
                <a:lnTo>
                  <a:pt x="22662" y="1348812"/>
                </a:lnTo>
                <a:lnTo>
                  <a:pt x="23918" y="1309141"/>
                </a:lnTo>
                <a:lnTo>
                  <a:pt x="24817" y="1309141"/>
                </a:lnTo>
                <a:lnTo>
                  <a:pt x="24799" y="1300326"/>
                </a:lnTo>
                <a:lnTo>
                  <a:pt x="24597" y="1291510"/>
                </a:lnTo>
                <a:lnTo>
                  <a:pt x="24250" y="1282694"/>
                </a:lnTo>
                <a:lnTo>
                  <a:pt x="23793" y="1278286"/>
                </a:lnTo>
                <a:lnTo>
                  <a:pt x="23263" y="1269470"/>
                </a:lnTo>
                <a:lnTo>
                  <a:pt x="20825" y="1225392"/>
                </a:lnTo>
                <a:lnTo>
                  <a:pt x="20636" y="1194536"/>
                </a:lnTo>
                <a:lnTo>
                  <a:pt x="20892" y="1176905"/>
                </a:lnTo>
                <a:lnTo>
                  <a:pt x="21189" y="1163681"/>
                </a:lnTo>
                <a:lnTo>
                  <a:pt x="21515" y="1154865"/>
                </a:lnTo>
                <a:lnTo>
                  <a:pt x="22208" y="1146050"/>
                </a:lnTo>
                <a:lnTo>
                  <a:pt x="22465" y="1146050"/>
                </a:lnTo>
                <a:lnTo>
                  <a:pt x="21238" y="1084339"/>
                </a:lnTo>
                <a:lnTo>
                  <a:pt x="21496" y="1075523"/>
                </a:lnTo>
                <a:lnTo>
                  <a:pt x="21914" y="1071116"/>
                </a:lnTo>
                <a:lnTo>
                  <a:pt x="22199" y="1071116"/>
                </a:lnTo>
                <a:lnTo>
                  <a:pt x="21798" y="982958"/>
                </a:lnTo>
                <a:lnTo>
                  <a:pt x="21978" y="982958"/>
                </a:lnTo>
                <a:lnTo>
                  <a:pt x="21406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1" y="916840"/>
                </a:lnTo>
                <a:lnTo>
                  <a:pt x="19383" y="908024"/>
                </a:lnTo>
                <a:lnTo>
                  <a:pt x="19960" y="908024"/>
                </a:lnTo>
                <a:lnTo>
                  <a:pt x="19284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4" y="1392891"/>
                </a:lnTo>
                <a:lnTo>
                  <a:pt x="1454783" y="1397299"/>
                </a:lnTo>
                <a:lnTo>
                  <a:pt x="5251232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39" y="1384075"/>
                </a:moveTo>
                <a:lnTo>
                  <a:pt x="1286127" y="1384075"/>
                </a:lnTo>
                <a:lnTo>
                  <a:pt x="1268166" y="1388483"/>
                </a:lnTo>
                <a:lnTo>
                  <a:pt x="1451989" y="1388483"/>
                </a:lnTo>
                <a:lnTo>
                  <a:pt x="1498139" y="1384075"/>
                </a:lnTo>
                <a:close/>
              </a:path>
              <a:path w="5285105" h="1402079">
                <a:moveTo>
                  <a:pt x="2204825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1" y="1388483"/>
                </a:lnTo>
                <a:lnTo>
                  <a:pt x="2204825" y="1384075"/>
                </a:lnTo>
                <a:close/>
              </a:path>
              <a:path w="5285105" h="1402079">
                <a:moveTo>
                  <a:pt x="2572834" y="1384075"/>
                </a:moveTo>
                <a:lnTo>
                  <a:pt x="2329266" y="1384075"/>
                </a:lnTo>
                <a:lnTo>
                  <a:pt x="2321688" y="1388483"/>
                </a:lnTo>
                <a:lnTo>
                  <a:pt x="2586174" y="1388483"/>
                </a:lnTo>
                <a:lnTo>
                  <a:pt x="2572834" y="1384075"/>
                </a:lnTo>
                <a:close/>
              </a:path>
              <a:path w="5285105" h="1402079">
                <a:moveTo>
                  <a:pt x="2926557" y="1384075"/>
                </a:moveTo>
                <a:lnTo>
                  <a:pt x="2670165" y="1384075"/>
                </a:lnTo>
                <a:lnTo>
                  <a:pt x="2673565" y="1388483"/>
                </a:lnTo>
                <a:lnTo>
                  <a:pt x="2920939" y="1388483"/>
                </a:lnTo>
                <a:lnTo>
                  <a:pt x="2926557" y="1384075"/>
                </a:lnTo>
                <a:close/>
              </a:path>
              <a:path w="5285105" h="1402079">
                <a:moveTo>
                  <a:pt x="3195238" y="1384075"/>
                </a:moveTo>
                <a:lnTo>
                  <a:pt x="3083884" y="1384075"/>
                </a:lnTo>
                <a:lnTo>
                  <a:pt x="3074913" y="1388483"/>
                </a:lnTo>
                <a:lnTo>
                  <a:pt x="3199788" y="1388483"/>
                </a:lnTo>
                <a:lnTo>
                  <a:pt x="3195238" y="1384075"/>
                </a:lnTo>
                <a:close/>
              </a:path>
              <a:path w="5285105" h="1402079">
                <a:moveTo>
                  <a:pt x="3370509" y="1384075"/>
                </a:moveTo>
                <a:lnTo>
                  <a:pt x="3274847" y="1384075"/>
                </a:lnTo>
                <a:lnTo>
                  <a:pt x="3263281" y="1388483"/>
                </a:lnTo>
                <a:lnTo>
                  <a:pt x="3378678" y="1388483"/>
                </a:lnTo>
                <a:lnTo>
                  <a:pt x="3370509" y="1384075"/>
                </a:lnTo>
                <a:close/>
              </a:path>
              <a:path w="5285105" h="1402079">
                <a:moveTo>
                  <a:pt x="4418350" y="1384075"/>
                </a:moveTo>
                <a:lnTo>
                  <a:pt x="3486620" y="1384075"/>
                </a:lnTo>
                <a:lnTo>
                  <a:pt x="3497975" y="1388483"/>
                </a:lnTo>
                <a:lnTo>
                  <a:pt x="4432937" y="1388483"/>
                </a:lnTo>
                <a:lnTo>
                  <a:pt x="4418350" y="1384075"/>
                </a:lnTo>
                <a:close/>
              </a:path>
              <a:path w="5285105" h="1402079">
                <a:moveTo>
                  <a:pt x="4837068" y="1384075"/>
                </a:moveTo>
                <a:lnTo>
                  <a:pt x="4458207" y="1384075"/>
                </a:lnTo>
                <a:lnTo>
                  <a:pt x="4463631" y="1388483"/>
                </a:lnTo>
                <a:lnTo>
                  <a:pt x="4842661" y="1388483"/>
                </a:lnTo>
                <a:lnTo>
                  <a:pt x="4837068" y="1384075"/>
                </a:lnTo>
                <a:close/>
              </a:path>
              <a:path w="5285105" h="1402079">
                <a:moveTo>
                  <a:pt x="4936599" y="1384075"/>
                </a:moveTo>
                <a:lnTo>
                  <a:pt x="4931465" y="1384075"/>
                </a:lnTo>
                <a:lnTo>
                  <a:pt x="4921803" y="1388483"/>
                </a:lnTo>
                <a:lnTo>
                  <a:pt x="4932286" y="1388483"/>
                </a:lnTo>
                <a:lnTo>
                  <a:pt x="4936599" y="1384075"/>
                </a:lnTo>
                <a:close/>
              </a:path>
              <a:path w="5285105" h="1402079">
                <a:moveTo>
                  <a:pt x="5028586" y="1384075"/>
                </a:moveTo>
                <a:lnTo>
                  <a:pt x="4971651" y="1384075"/>
                </a:lnTo>
                <a:lnTo>
                  <a:pt x="4957138" y="1388483"/>
                </a:lnTo>
                <a:lnTo>
                  <a:pt x="5042394" y="1388483"/>
                </a:lnTo>
                <a:lnTo>
                  <a:pt x="5028586" y="1384075"/>
                </a:lnTo>
                <a:close/>
              </a:path>
              <a:path w="5285105" h="1402079">
                <a:moveTo>
                  <a:pt x="308240" y="1379668"/>
                </a:moveTo>
                <a:lnTo>
                  <a:pt x="271625" y="1379668"/>
                </a:lnTo>
                <a:lnTo>
                  <a:pt x="260523" y="1384075"/>
                </a:lnTo>
                <a:lnTo>
                  <a:pt x="308147" y="1384075"/>
                </a:lnTo>
                <a:lnTo>
                  <a:pt x="308240" y="1379668"/>
                </a:lnTo>
                <a:close/>
              </a:path>
              <a:path w="5285105" h="1402079">
                <a:moveTo>
                  <a:pt x="656579" y="1379668"/>
                </a:moveTo>
                <a:lnTo>
                  <a:pt x="401449" y="1379668"/>
                </a:lnTo>
                <a:lnTo>
                  <a:pt x="402824" y="1384075"/>
                </a:lnTo>
                <a:lnTo>
                  <a:pt x="669514" y="1384075"/>
                </a:lnTo>
                <a:lnTo>
                  <a:pt x="656579" y="1379668"/>
                </a:lnTo>
                <a:close/>
              </a:path>
              <a:path w="5285105" h="1402079">
                <a:moveTo>
                  <a:pt x="1037264" y="1379668"/>
                </a:moveTo>
                <a:lnTo>
                  <a:pt x="696161" y="1379668"/>
                </a:lnTo>
                <a:lnTo>
                  <a:pt x="682713" y="1384075"/>
                </a:lnTo>
                <a:lnTo>
                  <a:pt x="1026496" y="1384075"/>
                </a:lnTo>
                <a:lnTo>
                  <a:pt x="1037264" y="1379668"/>
                </a:lnTo>
                <a:close/>
              </a:path>
              <a:path w="5285105" h="1402079">
                <a:moveTo>
                  <a:pt x="1268449" y="1379668"/>
                </a:moveTo>
                <a:lnTo>
                  <a:pt x="1180009" y="1379668"/>
                </a:lnTo>
                <a:lnTo>
                  <a:pt x="1186520" y="1384075"/>
                </a:lnTo>
                <a:lnTo>
                  <a:pt x="1280330" y="1384075"/>
                </a:lnTo>
                <a:lnTo>
                  <a:pt x="1268449" y="1379668"/>
                </a:lnTo>
                <a:close/>
              </a:path>
              <a:path w="5285105" h="1402079">
                <a:moveTo>
                  <a:pt x="1743573" y="1379668"/>
                </a:moveTo>
                <a:lnTo>
                  <a:pt x="1678675" y="1379668"/>
                </a:lnTo>
                <a:lnTo>
                  <a:pt x="1681094" y="1384075"/>
                </a:lnTo>
                <a:lnTo>
                  <a:pt x="1756396" y="1384075"/>
                </a:lnTo>
                <a:lnTo>
                  <a:pt x="1743573" y="1379668"/>
                </a:lnTo>
                <a:close/>
              </a:path>
              <a:path w="5285105" h="1402079">
                <a:moveTo>
                  <a:pt x="1859684" y="1379668"/>
                </a:moveTo>
                <a:lnTo>
                  <a:pt x="1812066" y="1379668"/>
                </a:lnTo>
                <a:lnTo>
                  <a:pt x="1818501" y="1384075"/>
                </a:lnTo>
                <a:lnTo>
                  <a:pt x="1868839" y="1384075"/>
                </a:lnTo>
                <a:lnTo>
                  <a:pt x="1859684" y="1379668"/>
                </a:lnTo>
                <a:close/>
              </a:path>
              <a:path w="5285105" h="1402079">
                <a:moveTo>
                  <a:pt x="1996484" y="1379668"/>
                </a:moveTo>
                <a:lnTo>
                  <a:pt x="1990542" y="1379668"/>
                </a:lnTo>
                <a:lnTo>
                  <a:pt x="1993176" y="1384075"/>
                </a:lnTo>
                <a:lnTo>
                  <a:pt x="2021604" y="1384075"/>
                </a:lnTo>
                <a:lnTo>
                  <a:pt x="1996484" y="1379668"/>
                </a:lnTo>
                <a:close/>
              </a:path>
              <a:path w="5285105" h="1402079">
                <a:moveTo>
                  <a:pt x="4030342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7" y="1384075"/>
                </a:lnTo>
                <a:lnTo>
                  <a:pt x="4030342" y="1379668"/>
                </a:lnTo>
                <a:close/>
              </a:path>
              <a:path w="5285105" h="1402079">
                <a:moveTo>
                  <a:pt x="209105" y="1375260"/>
                </a:moveTo>
                <a:lnTo>
                  <a:pt x="188398" y="1375260"/>
                </a:lnTo>
                <a:lnTo>
                  <a:pt x="179245" y="1379668"/>
                </a:lnTo>
                <a:lnTo>
                  <a:pt x="212296" y="1379668"/>
                </a:lnTo>
                <a:lnTo>
                  <a:pt x="209105" y="1375260"/>
                </a:lnTo>
                <a:close/>
              </a:path>
              <a:path w="5285105" h="1402079">
                <a:moveTo>
                  <a:pt x="24817" y="1309141"/>
                </a:moveTo>
                <a:lnTo>
                  <a:pt x="23918" y="1309141"/>
                </a:lnTo>
                <a:lnTo>
                  <a:pt x="23861" y="1322365"/>
                </a:lnTo>
                <a:lnTo>
                  <a:pt x="24213" y="1322365"/>
                </a:lnTo>
                <a:lnTo>
                  <a:pt x="24156" y="1335589"/>
                </a:lnTo>
                <a:lnTo>
                  <a:pt x="24615" y="1317957"/>
                </a:lnTo>
                <a:lnTo>
                  <a:pt x="24817" y="1309141"/>
                </a:lnTo>
                <a:close/>
              </a:path>
              <a:path w="5285105" h="1402079">
                <a:moveTo>
                  <a:pt x="22465" y="1146050"/>
                </a:moveTo>
                <a:lnTo>
                  <a:pt x="22208" y="1146050"/>
                </a:lnTo>
                <a:lnTo>
                  <a:pt x="22553" y="1150458"/>
                </a:lnTo>
                <a:lnTo>
                  <a:pt x="22465" y="1146050"/>
                </a:lnTo>
                <a:close/>
              </a:path>
              <a:path w="5285105" h="1402079">
                <a:moveTo>
                  <a:pt x="22199" y="1071116"/>
                </a:moveTo>
                <a:lnTo>
                  <a:pt x="21914" y="1071116"/>
                </a:lnTo>
                <a:lnTo>
                  <a:pt x="22239" y="1079931"/>
                </a:lnTo>
                <a:lnTo>
                  <a:pt x="22199" y="1071116"/>
                </a:lnTo>
                <a:close/>
              </a:path>
              <a:path w="5285105" h="1402079">
                <a:moveTo>
                  <a:pt x="23276" y="855129"/>
                </a:moveTo>
                <a:lnTo>
                  <a:pt x="19891" y="855129"/>
                </a:lnTo>
                <a:lnTo>
                  <a:pt x="20350" y="859537"/>
                </a:lnTo>
                <a:lnTo>
                  <a:pt x="20766" y="863945"/>
                </a:lnTo>
                <a:lnTo>
                  <a:pt x="21700" y="908024"/>
                </a:lnTo>
                <a:lnTo>
                  <a:pt x="21741" y="925655"/>
                </a:lnTo>
                <a:lnTo>
                  <a:pt x="22798" y="916840"/>
                </a:lnTo>
                <a:lnTo>
                  <a:pt x="23515" y="903616"/>
                </a:lnTo>
                <a:lnTo>
                  <a:pt x="23940" y="899208"/>
                </a:lnTo>
                <a:lnTo>
                  <a:pt x="24124" y="890392"/>
                </a:lnTo>
                <a:lnTo>
                  <a:pt x="24114" y="881577"/>
                </a:lnTo>
                <a:lnTo>
                  <a:pt x="23961" y="877169"/>
                </a:lnTo>
                <a:lnTo>
                  <a:pt x="23713" y="868353"/>
                </a:lnTo>
                <a:lnTo>
                  <a:pt x="23276" y="855129"/>
                </a:lnTo>
                <a:close/>
              </a:path>
              <a:path w="5285105" h="1402079">
                <a:moveTo>
                  <a:pt x="19960" y="908024"/>
                </a:moveTo>
                <a:lnTo>
                  <a:pt x="19699" y="908024"/>
                </a:lnTo>
                <a:lnTo>
                  <a:pt x="19826" y="916840"/>
                </a:lnTo>
                <a:lnTo>
                  <a:pt x="19994" y="921248"/>
                </a:lnTo>
                <a:lnTo>
                  <a:pt x="20250" y="921248"/>
                </a:lnTo>
                <a:lnTo>
                  <a:pt x="19960" y="908024"/>
                </a:lnTo>
                <a:close/>
              </a:path>
              <a:path w="5285105" h="1402079">
                <a:moveTo>
                  <a:pt x="750" y="550985"/>
                </a:moveTo>
                <a:lnTo>
                  <a:pt x="169" y="573025"/>
                </a:lnTo>
                <a:lnTo>
                  <a:pt x="38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4" y="599472"/>
                </a:lnTo>
                <a:lnTo>
                  <a:pt x="348" y="599472"/>
                </a:lnTo>
                <a:lnTo>
                  <a:pt x="585" y="603880"/>
                </a:lnTo>
                <a:lnTo>
                  <a:pt x="2608" y="603880"/>
                </a:lnTo>
                <a:lnTo>
                  <a:pt x="2954" y="608288"/>
                </a:lnTo>
                <a:lnTo>
                  <a:pt x="3276" y="608288"/>
                </a:lnTo>
                <a:lnTo>
                  <a:pt x="3565" y="612696"/>
                </a:lnTo>
                <a:lnTo>
                  <a:pt x="3811" y="621511"/>
                </a:lnTo>
                <a:lnTo>
                  <a:pt x="4004" y="630327"/>
                </a:lnTo>
                <a:lnTo>
                  <a:pt x="4135" y="639143"/>
                </a:lnTo>
                <a:lnTo>
                  <a:pt x="3530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3" y="656774"/>
                </a:lnTo>
                <a:lnTo>
                  <a:pt x="55" y="665590"/>
                </a:lnTo>
                <a:lnTo>
                  <a:pt x="36" y="678814"/>
                </a:lnTo>
                <a:lnTo>
                  <a:pt x="62" y="683222"/>
                </a:lnTo>
                <a:lnTo>
                  <a:pt x="197" y="696445"/>
                </a:lnTo>
                <a:lnTo>
                  <a:pt x="400" y="705261"/>
                </a:lnTo>
                <a:lnTo>
                  <a:pt x="656" y="718485"/>
                </a:lnTo>
                <a:lnTo>
                  <a:pt x="949" y="731708"/>
                </a:lnTo>
                <a:lnTo>
                  <a:pt x="1586" y="762564"/>
                </a:lnTo>
                <a:lnTo>
                  <a:pt x="1901" y="775787"/>
                </a:lnTo>
                <a:lnTo>
                  <a:pt x="2191" y="789011"/>
                </a:lnTo>
                <a:lnTo>
                  <a:pt x="2444" y="806642"/>
                </a:lnTo>
                <a:lnTo>
                  <a:pt x="2643" y="819866"/>
                </a:lnTo>
                <a:lnTo>
                  <a:pt x="2774" y="833090"/>
                </a:lnTo>
                <a:lnTo>
                  <a:pt x="2803" y="855129"/>
                </a:lnTo>
                <a:lnTo>
                  <a:pt x="2768" y="863945"/>
                </a:lnTo>
                <a:lnTo>
                  <a:pt x="2602" y="877169"/>
                </a:lnTo>
                <a:lnTo>
                  <a:pt x="2307" y="885984"/>
                </a:lnTo>
                <a:lnTo>
                  <a:pt x="2903" y="881577"/>
                </a:lnTo>
                <a:lnTo>
                  <a:pt x="3539" y="877169"/>
                </a:lnTo>
                <a:lnTo>
                  <a:pt x="19284" y="877169"/>
                </a:lnTo>
                <a:lnTo>
                  <a:pt x="18897" y="859537"/>
                </a:lnTo>
                <a:lnTo>
                  <a:pt x="19402" y="855129"/>
                </a:lnTo>
                <a:lnTo>
                  <a:pt x="23276" y="855129"/>
                </a:lnTo>
                <a:lnTo>
                  <a:pt x="23130" y="850721"/>
                </a:lnTo>
                <a:lnTo>
                  <a:pt x="22893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90" y="789011"/>
                </a:lnTo>
                <a:lnTo>
                  <a:pt x="23083" y="784603"/>
                </a:lnTo>
                <a:lnTo>
                  <a:pt x="22871" y="784603"/>
                </a:lnTo>
                <a:lnTo>
                  <a:pt x="21462" y="775787"/>
                </a:lnTo>
                <a:lnTo>
                  <a:pt x="21053" y="766972"/>
                </a:lnTo>
                <a:lnTo>
                  <a:pt x="21282" y="753748"/>
                </a:lnTo>
                <a:lnTo>
                  <a:pt x="21788" y="736116"/>
                </a:lnTo>
                <a:lnTo>
                  <a:pt x="21895" y="731708"/>
                </a:lnTo>
                <a:lnTo>
                  <a:pt x="22225" y="731708"/>
                </a:lnTo>
                <a:lnTo>
                  <a:pt x="22256" y="727301"/>
                </a:lnTo>
                <a:lnTo>
                  <a:pt x="22299" y="718485"/>
                </a:lnTo>
                <a:lnTo>
                  <a:pt x="22331" y="705261"/>
                </a:lnTo>
                <a:lnTo>
                  <a:pt x="22259" y="692037"/>
                </a:lnTo>
                <a:lnTo>
                  <a:pt x="22077" y="678814"/>
                </a:lnTo>
                <a:lnTo>
                  <a:pt x="21759" y="665590"/>
                </a:lnTo>
                <a:lnTo>
                  <a:pt x="22378" y="656774"/>
                </a:lnTo>
                <a:lnTo>
                  <a:pt x="22767" y="647959"/>
                </a:lnTo>
                <a:lnTo>
                  <a:pt x="22974" y="639143"/>
                </a:lnTo>
                <a:lnTo>
                  <a:pt x="23021" y="630327"/>
                </a:lnTo>
                <a:lnTo>
                  <a:pt x="22983" y="599472"/>
                </a:lnTo>
                <a:lnTo>
                  <a:pt x="22885" y="577432"/>
                </a:lnTo>
                <a:lnTo>
                  <a:pt x="25699" y="577432"/>
                </a:lnTo>
                <a:lnTo>
                  <a:pt x="25588" y="573025"/>
                </a:lnTo>
                <a:lnTo>
                  <a:pt x="1489" y="573025"/>
                </a:lnTo>
                <a:lnTo>
                  <a:pt x="1194" y="568617"/>
                </a:lnTo>
                <a:lnTo>
                  <a:pt x="961" y="559801"/>
                </a:lnTo>
                <a:lnTo>
                  <a:pt x="750" y="550985"/>
                </a:lnTo>
                <a:close/>
              </a:path>
              <a:path w="5285105" h="1402079">
                <a:moveTo>
                  <a:pt x="26767" y="766972"/>
                </a:moveTo>
                <a:lnTo>
                  <a:pt x="23456" y="766972"/>
                </a:lnTo>
                <a:lnTo>
                  <a:pt x="24478" y="811050"/>
                </a:lnTo>
                <a:lnTo>
                  <a:pt x="25265" y="802235"/>
                </a:lnTo>
                <a:lnTo>
                  <a:pt x="25874" y="793419"/>
                </a:lnTo>
                <a:lnTo>
                  <a:pt x="26335" y="780195"/>
                </a:lnTo>
                <a:lnTo>
                  <a:pt x="26680" y="771379"/>
                </a:lnTo>
                <a:lnTo>
                  <a:pt x="26767" y="766972"/>
                </a:lnTo>
                <a:close/>
              </a:path>
              <a:path w="5285105" h="1402079">
                <a:moveTo>
                  <a:pt x="22225" y="731708"/>
                </a:moveTo>
                <a:lnTo>
                  <a:pt x="21895" y="731708"/>
                </a:lnTo>
                <a:lnTo>
                  <a:pt x="22270" y="744932"/>
                </a:lnTo>
                <a:lnTo>
                  <a:pt x="22692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3" y="784603"/>
                </a:lnTo>
                <a:lnTo>
                  <a:pt x="23456" y="766972"/>
                </a:lnTo>
                <a:lnTo>
                  <a:pt x="26767" y="766972"/>
                </a:lnTo>
                <a:lnTo>
                  <a:pt x="26941" y="758156"/>
                </a:lnTo>
                <a:lnTo>
                  <a:pt x="27150" y="749340"/>
                </a:lnTo>
                <a:lnTo>
                  <a:pt x="22994" y="749340"/>
                </a:lnTo>
                <a:lnTo>
                  <a:pt x="22551" y="744932"/>
                </a:lnTo>
                <a:lnTo>
                  <a:pt x="22164" y="740524"/>
                </a:lnTo>
                <a:lnTo>
                  <a:pt x="22225" y="731708"/>
                </a:lnTo>
                <a:close/>
              </a:path>
              <a:path w="5285105" h="1402079">
                <a:moveTo>
                  <a:pt x="28519" y="674406"/>
                </a:moveTo>
                <a:lnTo>
                  <a:pt x="28298" y="678814"/>
                </a:lnTo>
                <a:lnTo>
                  <a:pt x="27995" y="683222"/>
                </a:lnTo>
                <a:lnTo>
                  <a:pt x="26710" y="709669"/>
                </a:lnTo>
                <a:lnTo>
                  <a:pt x="26194" y="718485"/>
                </a:lnTo>
                <a:lnTo>
                  <a:pt x="25654" y="727301"/>
                </a:lnTo>
                <a:lnTo>
                  <a:pt x="24548" y="744932"/>
                </a:lnTo>
                <a:lnTo>
                  <a:pt x="24004" y="749340"/>
                </a:lnTo>
                <a:lnTo>
                  <a:pt x="27150" y="749340"/>
                </a:lnTo>
                <a:lnTo>
                  <a:pt x="27537" y="718485"/>
                </a:lnTo>
                <a:lnTo>
                  <a:pt x="27779" y="705261"/>
                </a:lnTo>
                <a:lnTo>
                  <a:pt x="28519" y="674406"/>
                </a:lnTo>
                <a:close/>
              </a:path>
              <a:path w="5285105" h="1402079">
                <a:moveTo>
                  <a:pt x="22893" y="423156"/>
                </a:moveTo>
                <a:lnTo>
                  <a:pt x="8402" y="423156"/>
                </a:lnTo>
                <a:lnTo>
                  <a:pt x="8607" y="431972"/>
                </a:lnTo>
                <a:lnTo>
                  <a:pt x="8476" y="445196"/>
                </a:lnTo>
                <a:lnTo>
                  <a:pt x="8067" y="458420"/>
                </a:lnTo>
                <a:lnTo>
                  <a:pt x="7439" y="471643"/>
                </a:lnTo>
                <a:lnTo>
                  <a:pt x="6652" y="484867"/>
                </a:lnTo>
                <a:lnTo>
                  <a:pt x="5764" y="498091"/>
                </a:lnTo>
                <a:lnTo>
                  <a:pt x="3924" y="528946"/>
                </a:lnTo>
                <a:lnTo>
                  <a:pt x="3089" y="542169"/>
                </a:lnTo>
                <a:lnTo>
                  <a:pt x="2389" y="550985"/>
                </a:lnTo>
                <a:lnTo>
                  <a:pt x="1884" y="564209"/>
                </a:lnTo>
                <a:lnTo>
                  <a:pt x="1489" y="573025"/>
                </a:lnTo>
                <a:lnTo>
                  <a:pt x="25588" y="573025"/>
                </a:lnTo>
                <a:lnTo>
                  <a:pt x="23529" y="528946"/>
                </a:lnTo>
                <a:lnTo>
                  <a:pt x="22891" y="520130"/>
                </a:lnTo>
                <a:lnTo>
                  <a:pt x="22256" y="506906"/>
                </a:lnTo>
                <a:lnTo>
                  <a:pt x="23024" y="467235"/>
                </a:lnTo>
                <a:lnTo>
                  <a:pt x="25510" y="440788"/>
                </a:lnTo>
                <a:lnTo>
                  <a:pt x="26443" y="431972"/>
                </a:lnTo>
                <a:lnTo>
                  <a:pt x="26448" y="427564"/>
                </a:lnTo>
                <a:lnTo>
                  <a:pt x="23115" y="427564"/>
                </a:lnTo>
                <a:lnTo>
                  <a:pt x="22893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38" y="264473"/>
                </a:lnTo>
                <a:lnTo>
                  <a:pt x="8918" y="268880"/>
                </a:lnTo>
                <a:lnTo>
                  <a:pt x="9402" y="277696"/>
                </a:lnTo>
                <a:lnTo>
                  <a:pt x="9631" y="282104"/>
                </a:lnTo>
                <a:lnTo>
                  <a:pt x="9645" y="295328"/>
                </a:lnTo>
                <a:lnTo>
                  <a:pt x="9487" y="304144"/>
                </a:lnTo>
                <a:lnTo>
                  <a:pt x="9196" y="317367"/>
                </a:lnTo>
                <a:lnTo>
                  <a:pt x="8814" y="330591"/>
                </a:lnTo>
                <a:lnTo>
                  <a:pt x="8383" y="348222"/>
                </a:lnTo>
                <a:lnTo>
                  <a:pt x="7943" y="361446"/>
                </a:lnTo>
                <a:lnTo>
                  <a:pt x="7536" y="379078"/>
                </a:lnTo>
                <a:lnTo>
                  <a:pt x="7202" y="392301"/>
                </a:lnTo>
                <a:lnTo>
                  <a:pt x="6983" y="409933"/>
                </a:lnTo>
                <a:lnTo>
                  <a:pt x="6920" y="427564"/>
                </a:lnTo>
                <a:lnTo>
                  <a:pt x="7054" y="440788"/>
                </a:lnTo>
                <a:lnTo>
                  <a:pt x="8402" y="423156"/>
                </a:lnTo>
                <a:lnTo>
                  <a:pt x="22893" y="423156"/>
                </a:lnTo>
                <a:lnTo>
                  <a:pt x="22704" y="414341"/>
                </a:lnTo>
                <a:lnTo>
                  <a:pt x="22554" y="405525"/>
                </a:lnTo>
                <a:lnTo>
                  <a:pt x="22450" y="392301"/>
                </a:lnTo>
                <a:lnTo>
                  <a:pt x="22629" y="379078"/>
                </a:lnTo>
                <a:lnTo>
                  <a:pt x="22756" y="365854"/>
                </a:lnTo>
                <a:lnTo>
                  <a:pt x="22835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1" y="409933"/>
                </a:lnTo>
                <a:lnTo>
                  <a:pt x="24829" y="418749"/>
                </a:lnTo>
                <a:lnTo>
                  <a:pt x="24528" y="423156"/>
                </a:lnTo>
                <a:lnTo>
                  <a:pt x="24225" y="423156"/>
                </a:lnTo>
                <a:lnTo>
                  <a:pt x="23927" y="427564"/>
                </a:lnTo>
                <a:lnTo>
                  <a:pt x="26448" y="427564"/>
                </a:lnTo>
                <a:lnTo>
                  <a:pt x="26465" y="414341"/>
                </a:lnTo>
                <a:lnTo>
                  <a:pt x="26390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5" y="8815"/>
                </a:moveTo>
                <a:lnTo>
                  <a:pt x="8570" y="8815"/>
                </a:lnTo>
                <a:lnTo>
                  <a:pt x="8517" y="30855"/>
                </a:lnTo>
                <a:lnTo>
                  <a:pt x="8428" y="35263"/>
                </a:lnTo>
                <a:lnTo>
                  <a:pt x="7982" y="70526"/>
                </a:lnTo>
                <a:lnTo>
                  <a:pt x="7953" y="83749"/>
                </a:lnTo>
                <a:lnTo>
                  <a:pt x="7648" y="92565"/>
                </a:lnTo>
                <a:lnTo>
                  <a:pt x="7324" y="110197"/>
                </a:lnTo>
                <a:lnTo>
                  <a:pt x="7082" y="127828"/>
                </a:lnTo>
                <a:lnTo>
                  <a:pt x="6912" y="136644"/>
                </a:lnTo>
                <a:lnTo>
                  <a:pt x="6805" y="149868"/>
                </a:lnTo>
                <a:lnTo>
                  <a:pt x="6769" y="171907"/>
                </a:lnTo>
                <a:lnTo>
                  <a:pt x="6821" y="176315"/>
                </a:lnTo>
                <a:lnTo>
                  <a:pt x="7036" y="189539"/>
                </a:lnTo>
                <a:lnTo>
                  <a:pt x="7096" y="193946"/>
                </a:lnTo>
                <a:lnTo>
                  <a:pt x="7112" y="211578"/>
                </a:lnTo>
                <a:lnTo>
                  <a:pt x="7030" y="220394"/>
                </a:lnTo>
                <a:lnTo>
                  <a:pt x="6681" y="242433"/>
                </a:lnTo>
                <a:lnTo>
                  <a:pt x="6022" y="273288"/>
                </a:lnTo>
                <a:lnTo>
                  <a:pt x="8138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3" y="215986"/>
                </a:lnTo>
                <a:lnTo>
                  <a:pt x="20942" y="202762"/>
                </a:lnTo>
                <a:lnTo>
                  <a:pt x="21146" y="189539"/>
                </a:lnTo>
                <a:lnTo>
                  <a:pt x="21351" y="180723"/>
                </a:lnTo>
                <a:lnTo>
                  <a:pt x="21559" y="176315"/>
                </a:lnTo>
                <a:lnTo>
                  <a:pt x="22656" y="176315"/>
                </a:lnTo>
                <a:lnTo>
                  <a:pt x="20973" y="141052"/>
                </a:lnTo>
                <a:lnTo>
                  <a:pt x="21026" y="127828"/>
                </a:lnTo>
                <a:lnTo>
                  <a:pt x="21920" y="127828"/>
                </a:lnTo>
                <a:lnTo>
                  <a:pt x="21773" y="123420"/>
                </a:lnTo>
                <a:lnTo>
                  <a:pt x="21428" y="119012"/>
                </a:lnTo>
                <a:lnTo>
                  <a:pt x="21045" y="114605"/>
                </a:lnTo>
                <a:lnTo>
                  <a:pt x="20639" y="114605"/>
                </a:lnTo>
                <a:lnTo>
                  <a:pt x="20222" y="110197"/>
                </a:lnTo>
                <a:lnTo>
                  <a:pt x="19809" y="110197"/>
                </a:lnTo>
                <a:lnTo>
                  <a:pt x="19414" y="105789"/>
                </a:lnTo>
                <a:lnTo>
                  <a:pt x="19050" y="96973"/>
                </a:lnTo>
                <a:lnTo>
                  <a:pt x="18731" y="88157"/>
                </a:lnTo>
                <a:lnTo>
                  <a:pt x="18000" y="70526"/>
                </a:lnTo>
                <a:lnTo>
                  <a:pt x="17732" y="61710"/>
                </a:lnTo>
                <a:lnTo>
                  <a:pt x="17923" y="44078"/>
                </a:lnTo>
                <a:lnTo>
                  <a:pt x="18113" y="35263"/>
                </a:lnTo>
                <a:lnTo>
                  <a:pt x="18262" y="30855"/>
                </a:lnTo>
                <a:lnTo>
                  <a:pt x="18747" y="22039"/>
                </a:lnTo>
                <a:lnTo>
                  <a:pt x="271275" y="22039"/>
                </a:lnTo>
                <a:lnTo>
                  <a:pt x="283840" y="17631"/>
                </a:lnTo>
                <a:lnTo>
                  <a:pt x="394548" y="17631"/>
                </a:lnTo>
                <a:lnTo>
                  <a:pt x="406621" y="13223"/>
                </a:lnTo>
                <a:lnTo>
                  <a:pt x="393517" y="13223"/>
                </a:lnTo>
                <a:lnTo>
                  <a:pt x="481315" y="8815"/>
                </a:lnTo>
                <a:close/>
              </a:path>
              <a:path w="5285105" h="1402079">
                <a:moveTo>
                  <a:pt x="22656" y="176315"/>
                </a:moveTo>
                <a:lnTo>
                  <a:pt x="22194" y="176315"/>
                </a:lnTo>
                <a:lnTo>
                  <a:pt x="22630" y="185131"/>
                </a:lnTo>
                <a:lnTo>
                  <a:pt x="23077" y="185131"/>
                </a:lnTo>
                <a:lnTo>
                  <a:pt x="22656" y="176315"/>
                </a:lnTo>
                <a:close/>
              </a:path>
              <a:path w="5285105" h="1402079">
                <a:moveTo>
                  <a:pt x="21920" y="127828"/>
                </a:moveTo>
                <a:lnTo>
                  <a:pt x="21026" y="127828"/>
                </a:lnTo>
                <a:lnTo>
                  <a:pt x="22066" y="132236"/>
                </a:lnTo>
                <a:lnTo>
                  <a:pt x="21920" y="127828"/>
                </a:lnTo>
                <a:close/>
              </a:path>
              <a:path w="5285105" h="1402079">
                <a:moveTo>
                  <a:pt x="2413014" y="22039"/>
                </a:moveTo>
                <a:lnTo>
                  <a:pt x="2366875" y="22039"/>
                </a:lnTo>
                <a:lnTo>
                  <a:pt x="2374003" y="26447"/>
                </a:lnTo>
                <a:lnTo>
                  <a:pt x="2412983" y="26447"/>
                </a:lnTo>
                <a:lnTo>
                  <a:pt x="2413014" y="22039"/>
                </a:lnTo>
                <a:close/>
              </a:path>
              <a:path w="5285105" h="1402079">
                <a:moveTo>
                  <a:pt x="2522247" y="23225"/>
                </a:moveTo>
                <a:lnTo>
                  <a:pt x="2412983" y="26447"/>
                </a:lnTo>
                <a:lnTo>
                  <a:pt x="2498682" y="26447"/>
                </a:lnTo>
                <a:lnTo>
                  <a:pt x="2522247" y="23225"/>
                </a:lnTo>
                <a:close/>
              </a:path>
              <a:path w="5285105" h="1402079">
                <a:moveTo>
                  <a:pt x="2835773" y="8815"/>
                </a:moveTo>
                <a:lnTo>
                  <a:pt x="2502893" y="8815"/>
                </a:lnTo>
                <a:lnTo>
                  <a:pt x="2490857" y="13223"/>
                </a:lnTo>
                <a:lnTo>
                  <a:pt x="2436481" y="13223"/>
                </a:lnTo>
                <a:lnTo>
                  <a:pt x="2421956" y="17631"/>
                </a:lnTo>
                <a:lnTo>
                  <a:pt x="2597769" y="17631"/>
                </a:lnTo>
                <a:lnTo>
                  <a:pt x="2591305" y="22039"/>
                </a:lnTo>
                <a:lnTo>
                  <a:pt x="2839343" y="22039"/>
                </a:lnTo>
                <a:lnTo>
                  <a:pt x="2853158" y="26447"/>
                </a:lnTo>
                <a:lnTo>
                  <a:pt x="2863196" y="26447"/>
                </a:lnTo>
                <a:lnTo>
                  <a:pt x="2847354" y="22039"/>
                </a:lnTo>
                <a:lnTo>
                  <a:pt x="2837325" y="17631"/>
                </a:lnTo>
                <a:lnTo>
                  <a:pt x="2833375" y="13223"/>
                </a:lnTo>
                <a:lnTo>
                  <a:pt x="2835773" y="8815"/>
                </a:lnTo>
                <a:close/>
              </a:path>
              <a:path w="5285105" h="1402079">
                <a:moveTo>
                  <a:pt x="2562467" y="22039"/>
                </a:moveTo>
                <a:lnTo>
                  <a:pt x="2530921" y="22039"/>
                </a:lnTo>
                <a:lnTo>
                  <a:pt x="2522247" y="23225"/>
                </a:lnTo>
                <a:lnTo>
                  <a:pt x="2562467" y="22039"/>
                </a:lnTo>
                <a:close/>
              </a:path>
              <a:path w="5285105" h="1402079">
                <a:moveTo>
                  <a:pt x="350431" y="21201"/>
                </a:moveTo>
                <a:lnTo>
                  <a:pt x="350922" y="22039"/>
                </a:lnTo>
                <a:lnTo>
                  <a:pt x="366067" y="22039"/>
                </a:lnTo>
                <a:lnTo>
                  <a:pt x="350431" y="21201"/>
                </a:lnTo>
                <a:close/>
              </a:path>
              <a:path w="5285105" h="1402079">
                <a:moveTo>
                  <a:pt x="454448" y="17631"/>
                </a:moveTo>
                <a:lnTo>
                  <a:pt x="430942" y="17631"/>
                </a:lnTo>
                <a:lnTo>
                  <a:pt x="427283" y="22039"/>
                </a:lnTo>
                <a:lnTo>
                  <a:pt x="438306" y="22039"/>
                </a:lnTo>
                <a:lnTo>
                  <a:pt x="454448" y="17631"/>
                </a:lnTo>
                <a:close/>
              </a:path>
              <a:path w="5285105" h="1402079">
                <a:moveTo>
                  <a:pt x="683918" y="17631"/>
                </a:moveTo>
                <a:lnTo>
                  <a:pt x="454448" y="17631"/>
                </a:lnTo>
                <a:lnTo>
                  <a:pt x="476850" y="22039"/>
                </a:lnTo>
                <a:lnTo>
                  <a:pt x="634586" y="22039"/>
                </a:lnTo>
                <a:lnTo>
                  <a:pt x="683918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9" y="17631"/>
                </a:lnTo>
                <a:lnTo>
                  <a:pt x="784682" y="22039"/>
                </a:lnTo>
                <a:lnTo>
                  <a:pt x="948516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49" y="17631"/>
                </a:moveTo>
                <a:lnTo>
                  <a:pt x="1041373" y="17631"/>
                </a:lnTo>
                <a:lnTo>
                  <a:pt x="1039834" y="22039"/>
                </a:lnTo>
                <a:lnTo>
                  <a:pt x="1055797" y="22039"/>
                </a:lnTo>
                <a:lnTo>
                  <a:pt x="1066849" y="17631"/>
                </a:lnTo>
                <a:close/>
              </a:path>
              <a:path w="5285105" h="1402079">
                <a:moveTo>
                  <a:pt x="1439388" y="17631"/>
                </a:moveTo>
                <a:lnTo>
                  <a:pt x="1185000" y="17631"/>
                </a:lnTo>
                <a:lnTo>
                  <a:pt x="1193284" y="22039"/>
                </a:lnTo>
                <a:lnTo>
                  <a:pt x="1423665" y="22039"/>
                </a:lnTo>
                <a:lnTo>
                  <a:pt x="1439388" y="17631"/>
                </a:lnTo>
                <a:close/>
              </a:path>
              <a:path w="5285105" h="1402079">
                <a:moveTo>
                  <a:pt x="1483901" y="21451"/>
                </a:moveTo>
                <a:lnTo>
                  <a:pt x="1476135" y="22039"/>
                </a:lnTo>
                <a:lnTo>
                  <a:pt x="1482059" y="22039"/>
                </a:lnTo>
                <a:lnTo>
                  <a:pt x="1483901" y="21451"/>
                </a:lnTo>
                <a:close/>
              </a:path>
              <a:path w="5285105" h="1402079">
                <a:moveTo>
                  <a:pt x="1688007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7" y="17631"/>
                </a:lnTo>
                <a:close/>
              </a:path>
              <a:path w="5285105" h="1402079">
                <a:moveTo>
                  <a:pt x="1806014" y="17631"/>
                </a:moveTo>
                <a:lnTo>
                  <a:pt x="1736494" y="17631"/>
                </a:lnTo>
                <a:lnTo>
                  <a:pt x="1742888" y="22039"/>
                </a:lnTo>
                <a:lnTo>
                  <a:pt x="1802688" y="22039"/>
                </a:lnTo>
                <a:lnTo>
                  <a:pt x="1806014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9" y="17631"/>
                </a:lnTo>
                <a:lnTo>
                  <a:pt x="1847219" y="22039"/>
                </a:lnTo>
                <a:lnTo>
                  <a:pt x="1925745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3" y="17631"/>
                </a:moveTo>
                <a:lnTo>
                  <a:pt x="1935433" y="17631"/>
                </a:lnTo>
                <a:lnTo>
                  <a:pt x="1925745" y="18115"/>
                </a:lnTo>
                <a:lnTo>
                  <a:pt x="1930386" y="22039"/>
                </a:lnTo>
                <a:lnTo>
                  <a:pt x="2090589" y="22039"/>
                </a:lnTo>
                <a:lnTo>
                  <a:pt x="2101093" y="17631"/>
                </a:lnTo>
                <a:close/>
              </a:path>
              <a:path w="5285105" h="1402079">
                <a:moveTo>
                  <a:pt x="2258503" y="17631"/>
                </a:moveTo>
                <a:lnTo>
                  <a:pt x="2213249" y="17631"/>
                </a:lnTo>
                <a:lnTo>
                  <a:pt x="2219110" y="22039"/>
                </a:lnTo>
                <a:lnTo>
                  <a:pt x="2249230" y="22039"/>
                </a:lnTo>
                <a:lnTo>
                  <a:pt x="2258503" y="17631"/>
                </a:lnTo>
                <a:close/>
              </a:path>
              <a:path w="5285105" h="1402079">
                <a:moveTo>
                  <a:pt x="2456526" y="17631"/>
                </a:moveTo>
                <a:lnTo>
                  <a:pt x="2363886" y="17631"/>
                </a:lnTo>
                <a:lnTo>
                  <a:pt x="2350004" y="22039"/>
                </a:lnTo>
                <a:lnTo>
                  <a:pt x="2444870" y="22039"/>
                </a:lnTo>
                <a:lnTo>
                  <a:pt x="2456526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8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77" y="17631"/>
                </a:moveTo>
                <a:lnTo>
                  <a:pt x="3000312" y="17631"/>
                </a:lnTo>
                <a:lnTo>
                  <a:pt x="3004701" y="22039"/>
                </a:lnTo>
                <a:lnTo>
                  <a:pt x="3096472" y="22039"/>
                </a:lnTo>
                <a:lnTo>
                  <a:pt x="3093277" y="17631"/>
                </a:lnTo>
                <a:close/>
              </a:path>
              <a:path w="5285105" h="1402079">
                <a:moveTo>
                  <a:pt x="3620110" y="17631"/>
                </a:moveTo>
                <a:lnTo>
                  <a:pt x="3612041" y="17631"/>
                </a:lnTo>
                <a:lnTo>
                  <a:pt x="3615458" y="22039"/>
                </a:lnTo>
                <a:lnTo>
                  <a:pt x="3620110" y="17631"/>
                </a:lnTo>
                <a:close/>
              </a:path>
              <a:path w="5285105" h="1402079">
                <a:moveTo>
                  <a:pt x="1648560" y="8815"/>
                </a:moveTo>
                <a:lnTo>
                  <a:pt x="481315" y="8815"/>
                </a:lnTo>
                <a:lnTo>
                  <a:pt x="485842" y="13223"/>
                </a:lnTo>
                <a:lnTo>
                  <a:pt x="884632" y="13223"/>
                </a:lnTo>
                <a:lnTo>
                  <a:pt x="870966" y="17631"/>
                </a:lnTo>
                <a:lnTo>
                  <a:pt x="1495878" y="17631"/>
                </a:lnTo>
                <a:lnTo>
                  <a:pt x="1483901" y="21451"/>
                </a:lnTo>
                <a:lnTo>
                  <a:pt x="1648554" y="8997"/>
                </a:lnTo>
                <a:lnTo>
                  <a:pt x="1648560" y="8815"/>
                </a:lnTo>
                <a:close/>
              </a:path>
              <a:path w="5285105" h="1402079">
                <a:moveTo>
                  <a:pt x="348340" y="17631"/>
                </a:moveTo>
                <a:lnTo>
                  <a:pt x="283840" y="17631"/>
                </a:lnTo>
                <a:lnTo>
                  <a:pt x="350431" y="21201"/>
                </a:lnTo>
                <a:lnTo>
                  <a:pt x="348340" y="17631"/>
                </a:lnTo>
                <a:close/>
              </a:path>
              <a:path w="5285105" h="1402079">
                <a:moveTo>
                  <a:pt x="1935433" y="17631"/>
                </a:moveTo>
                <a:lnTo>
                  <a:pt x="1925172" y="17631"/>
                </a:lnTo>
                <a:lnTo>
                  <a:pt x="1925745" y="18115"/>
                </a:lnTo>
                <a:lnTo>
                  <a:pt x="1935433" y="17631"/>
                </a:lnTo>
                <a:close/>
              </a:path>
              <a:path w="5285105" h="1402079">
                <a:moveTo>
                  <a:pt x="456653" y="13223"/>
                </a:moveTo>
                <a:lnTo>
                  <a:pt x="446058" y="13223"/>
                </a:lnTo>
                <a:lnTo>
                  <a:pt x="428985" y="17631"/>
                </a:lnTo>
                <a:lnTo>
                  <a:pt x="468931" y="17631"/>
                </a:lnTo>
                <a:lnTo>
                  <a:pt x="456653" y="13223"/>
                </a:lnTo>
                <a:close/>
              </a:path>
              <a:path w="5285105" h="1402079">
                <a:moveTo>
                  <a:pt x="812181" y="13223"/>
                </a:moveTo>
                <a:lnTo>
                  <a:pt x="494256" y="13223"/>
                </a:lnTo>
                <a:lnTo>
                  <a:pt x="484292" y="17631"/>
                </a:lnTo>
                <a:lnTo>
                  <a:pt x="795905" y="17631"/>
                </a:lnTo>
                <a:lnTo>
                  <a:pt x="812181" y="13223"/>
                </a:lnTo>
                <a:close/>
              </a:path>
              <a:path w="5285105" h="1402079">
                <a:moveTo>
                  <a:pt x="2184465" y="13223"/>
                </a:moveTo>
                <a:lnTo>
                  <a:pt x="1654675" y="13223"/>
                </a:lnTo>
                <a:lnTo>
                  <a:pt x="1656667" y="17631"/>
                </a:lnTo>
                <a:lnTo>
                  <a:pt x="2171555" y="17631"/>
                </a:lnTo>
                <a:lnTo>
                  <a:pt x="2184465" y="13223"/>
                </a:lnTo>
                <a:close/>
              </a:path>
              <a:path w="5285105" h="1402079">
                <a:moveTo>
                  <a:pt x="2315072" y="13223"/>
                </a:moveTo>
                <a:lnTo>
                  <a:pt x="2215156" y="13223"/>
                </a:lnTo>
                <a:lnTo>
                  <a:pt x="2214160" y="17631"/>
                </a:lnTo>
                <a:lnTo>
                  <a:pt x="2302527" y="17631"/>
                </a:lnTo>
                <a:lnTo>
                  <a:pt x="2315072" y="13223"/>
                </a:lnTo>
                <a:close/>
              </a:path>
              <a:path w="5285105" h="1402079">
                <a:moveTo>
                  <a:pt x="3209374" y="13223"/>
                </a:moveTo>
                <a:lnTo>
                  <a:pt x="2995859" y="13223"/>
                </a:lnTo>
                <a:lnTo>
                  <a:pt x="2991360" y="17631"/>
                </a:lnTo>
                <a:lnTo>
                  <a:pt x="3197478" y="17631"/>
                </a:lnTo>
                <a:lnTo>
                  <a:pt x="3209374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3" y="13223"/>
                </a:lnTo>
                <a:lnTo>
                  <a:pt x="3485060" y="17631"/>
                </a:lnTo>
                <a:lnTo>
                  <a:pt x="3605516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1" y="13223"/>
                </a:lnTo>
                <a:lnTo>
                  <a:pt x="4281816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56" y="8815"/>
                </a:moveTo>
                <a:lnTo>
                  <a:pt x="1650952" y="8815"/>
                </a:lnTo>
                <a:lnTo>
                  <a:pt x="1648554" y="8997"/>
                </a:lnTo>
                <a:lnTo>
                  <a:pt x="1648427" y="13223"/>
                </a:lnTo>
                <a:lnTo>
                  <a:pt x="2355787" y="13223"/>
                </a:lnTo>
                <a:lnTo>
                  <a:pt x="2370256" y="8815"/>
                </a:lnTo>
                <a:close/>
              </a:path>
              <a:path w="5285105" h="1402079">
                <a:moveTo>
                  <a:pt x="3678908" y="8815"/>
                </a:moveTo>
                <a:lnTo>
                  <a:pt x="2949027" y="8815"/>
                </a:lnTo>
                <a:lnTo>
                  <a:pt x="2964007" y="13223"/>
                </a:lnTo>
                <a:lnTo>
                  <a:pt x="3663447" y="13223"/>
                </a:lnTo>
                <a:lnTo>
                  <a:pt x="3678908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1" y="8815"/>
                </a:lnTo>
                <a:lnTo>
                  <a:pt x="4090949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2" y="8815"/>
                </a:moveTo>
                <a:lnTo>
                  <a:pt x="1648560" y="8815"/>
                </a:lnTo>
                <a:lnTo>
                  <a:pt x="1648554" y="8997"/>
                </a:lnTo>
                <a:lnTo>
                  <a:pt x="1650952" y="8815"/>
                </a:lnTo>
                <a:close/>
              </a:path>
              <a:path w="5285105" h="1402079">
                <a:moveTo>
                  <a:pt x="372412" y="4407"/>
                </a:moveTo>
                <a:lnTo>
                  <a:pt x="242178" y="4407"/>
                </a:lnTo>
                <a:lnTo>
                  <a:pt x="231392" y="8815"/>
                </a:lnTo>
                <a:lnTo>
                  <a:pt x="384735" y="8815"/>
                </a:lnTo>
                <a:lnTo>
                  <a:pt x="372412" y="4407"/>
                </a:lnTo>
                <a:close/>
              </a:path>
              <a:path w="5285105" h="1402079">
                <a:moveTo>
                  <a:pt x="882073" y="4407"/>
                </a:moveTo>
                <a:lnTo>
                  <a:pt x="506301" y="4407"/>
                </a:lnTo>
                <a:lnTo>
                  <a:pt x="502571" y="8815"/>
                </a:lnTo>
                <a:lnTo>
                  <a:pt x="889552" y="8815"/>
                </a:lnTo>
                <a:lnTo>
                  <a:pt x="882073" y="4407"/>
                </a:lnTo>
                <a:close/>
              </a:path>
              <a:path w="5285105" h="1402079">
                <a:moveTo>
                  <a:pt x="1232937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3" y="8815"/>
                </a:lnTo>
                <a:lnTo>
                  <a:pt x="1232937" y="4407"/>
                </a:lnTo>
                <a:close/>
              </a:path>
              <a:path w="5285105" h="1402079">
                <a:moveTo>
                  <a:pt x="1618090" y="4407"/>
                </a:moveTo>
                <a:lnTo>
                  <a:pt x="1579288" y="4407"/>
                </a:lnTo>
                <a:lnTo>
                  <a:pt x="1570710" y="8815"/>
                </a:lnTo>
                <a:lnTo>
                  <a:pt x="1618717" y="8815"/>
                </a:lnTo>
                <a:lnTo>
                  <a:pt x="1618090" y="4407"/>
                </a:lnTo>
                <a:close/>
              </a:path>
              <a:path w="5285105" h="1402079">
                <a:moveTo>
                  <a:pt x="1725273" y="4407"/>
                </a:moveTo>
                <a:lnTo>
                  <a:pt x="1658177" y="8815"/>
                </a:lnTo>
                <a:lnTo>
                  <a:pt x="1749618" y="8815"/>
                </a:lnTo>
                <a:lnTo>
                  <a:pt x="1725273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69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5" y="4407"/>
                </a:moveTo>
                <a:lnTo>
                  <a:pt x="4076175" y="4407"/>
                </a:lnTo>
                <a:lnTo>
                  <a:pt x="4089890" y="8815"/>
                </a:lnTo>
                <a:lnTo>
                  <a:pt x="4203929" y="8815"/>
                </a:lnTo>
                <a:lnTo>
                  <a:pt x="4201535" y="4407"/>
                </a:lnTo>
                <a:close/>
              </a:path>
              <a:path w="5285105" h="1402079">
                <a:moveTo>
                  <a:pt x="4240585" y="5173"/>
                </a:moveTo>
                <a:lnTo>
                  <a:pt x="4203929" y="8815"/>
                </a:lnTo>
                <a:lnTo>
                  <a:pt x="4240291" y="8815"/>
                </a:lnTo>
                <a:lnTo>
                  <a:pt x="4240585" y="5173"/>
                </a:lnTo>
                <a:close/>
              </a:path>
              <a:path w="5285105" h="1402079">
                <a:moveTo>
                  <a:pt x="4565276" y="4407"/>
                </a:moveTo>
                <a:lnTo>
                  <a:pt x="4278299" y="4407"/>
                </a:lnTo>
                <a:lnTo>
                  <a:pt x="4265598" y="8815"/>
                </a:lnTo>
                <a:lnTo>
                  <a:pt x="4541348" y="8815"/>
                </a:lnTo>
                <a:lnTo>
                  <a:pt x="4565276" y="4407"/>
                </a:lnTo>
                <a:close/>
              </a:path>
              <a:path w="5285105" h="1402079">
                <a:moveTo>
                  <a:pt x="4248285" y="4407"/>
                </a:moveTo>
                <a:lnTo>
                  <a:pt x="4240647" y="4407"/>
                </a:lnTo>
                <a:lnTo>
                  <a:pt x="4240585" y="5173"/>
                </a:lnTo>
                <a:lnTo>
                  <a:pt x="4248285" y="4407"/>
                </a:lnTo>
                <a:close/>
              </a:path>
              <a:path w="5285105" h="1402079">
                <a:moveTo>
                  <a:pt x="583042" y="0"/>
                </a:moveTo>
                <a:lnTo>
                  <a:pt x="549522" y="0"/>
                </a:lnTo>
                <a:lnTo>
                  <a:pt x="532703" y="4407"/>
                </a:lnTo>
                <a:lnTo>
                  <a:pt x="581593" y="4407"/>
                </a:lnTo>
                <a:lnTo>
                  <a:pt x="583042" y="0"/>
                </a:lnTo>
                <a:close/>
              </a:path>
              <a:path w="5285105" h="1402079">
                <a:moveTo>
                  <a:pt x="3394535" y="0"/>
                </a:moveTo>
                <a:lnTo>
                  <a:pt x="2883488" y="0"/>
                </a:lnTo>
                <a:lnTo>
                  <a:pt x="2871135" y="4407"/>
                </a:lnTo>
                <a:lnTo>
                  <a:pt x="3420171" y="4407"/>
                </a:lnTo>
                <a:lnTo>
                  <a:pt x="3394535" y="0"/>
                </a:lnTo>
                <a:close/>
              </a:path>
              <a:path w="5285105" h="1402079">
                <a:moveTo>
                  <a:pt x="4117500" y="0"/>
                </a:moveTo>
                <a:lnTo>
                  <a:pt x="3964223" y="0"/>
                </a:lnTo>
                <a:lnTo>
                  <a:pt x="3955571" y="4407"/>
                </a:lnTo>
                <a:lnTo>
                  <a:pt x="4129735" y="4407"/>
                </a:lnTo>
                <a:lnTo>
                  <a:pt x="4117500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5" y="0"/>
                </a:lnTo>
                <a:lnTo>
                  <a:pt x="4361594" y="4407"/>
                </a:lnTo>
                <a:lnTo>
                  <a:pt x="4453837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6" y="1004"/>
                </a:moveTo>
                <a:lnTo>
                  <a:pt x="4640386" y="4407"/>
                </a:lnTo>
                <a:lnTo>
                  <a:pt x="4652282" y="4407"/>
                </a:lnTo>
                <a:lnTo>
                  <a:pt x="4640056" y="1004"/>
                </a:lnTo>
                <a:close/>
              </a:path>
              <a:path w="5285105" h="1402079">
                <a:moveTo>
                  <a:pt x="4639958" y="0"/>
                </a:moveTo>
                <a:lnTo>
                  <a:pt x="4636449" y="0"/>
                </a:lnTo>
                <a:lnTo>
                  <a:pt x="4640056" y="1004"/>
                </a:lnTo>
                <a:lnTo>
                  <a:pt x="4639958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48745" y="8900409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5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47804" y="10260796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418589" y="890176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949565" y="8881146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2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97291" y="889310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041650" y="8887848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16692" y="8888172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665307" y="888199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37993" y="889243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04313" y="8892051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72170" y="889163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942000" y="8893892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170582" y="8892309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378122" y="889724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193426" y="8899191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355273" y="8890196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572683" y="8903898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005" y="0"/>
                </a:lnTo>
              </a:path>
            </a:pathLst>
          </a:custGeom>
          <a:ln w="3501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624128" y="890167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71565" y="10284076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57006" y="10281997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73662" y="950416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70597" y="10081772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6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42186" y="10257242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804924" y="867008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0" y="0"/>
                </a:lnTo>
              </a:path>
            </a:pathLst>
          </a:custGeom>
          <a:ln w="19481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99669" y="831575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72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00730" y="8025177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0981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806702" y="7855703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70">
                <a:moveTo>
                  <a:pt x="0" y="39381"/>
                </a:moveTo>
                <a:lnTo>
                  <a:pt x="900" y="39381"/>
                </a:lnTo>
                <a:lnTo>
                  <a:pt x="900" y="0"/>
                </a:lnTo>
                <a:lnTo>
                  <a:pt x="0" y="0"/>
                </a:lnTo>
                <a:lnTo>
                  <a:pt x="0" y="39381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07529" y="7886700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876"/>
                </a:moveTo>
                <a:lnTo>
                  <a:pt x="467" y="15876"/>
                </a:lnTo>
                <a:lnTo>
                  <a:pt x="467" y="0"/>
                </a:lnTo>
                <a:lnTo>
                  <a:pt x="0" y="0"/>
                </a:lnTo>
                <a:lnTo>
                  <a:pt x="0" y="15876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07957" y="7720250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0"/>
                </a:moveTo>
                <a:lnTo>
                  <a:pt x="0" y="64148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804529" y="771198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2220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03467" y="774665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711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804561" y="779688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518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797255" y="8009354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60003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805814" y="7471748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964"/>
                </a:moveTo>
                <a:lnTo>
                  <a:pt x="2640" y="51964"/>
                </a:lnTo>
                <a:lnTo>
                  <a:pt x="2640" y="0"/>
                </a:lnTo>
                <a:lnTo>
                  <a:pt x="0" y="0"/>
                </a:lnTo>
                <a:lnTo>
                  <a:pt x="0" y="51964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04661" y="7444657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636"/>
                </a:moveTo>
                <a:lnTo>
                  <a:pt x="1154" y="47636"/>
                </a:lnTo>
                <a:lnTo>
                  <a:pt x="1154" y="0"/>
                </a:lnTo>
                <a:lnTo>
                  <a:pt x="0" y="0"/>
                </a:lnTo>
                <a:lnTo>
                  <a:pt x="0" y="47636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02226" y="7678221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843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07747" y="7272461"/>
            <a:ext cx="2540" cy="48260"/>
          </a:xfrm>
          <a:custGeom>
            <a:avLst/>
            <a:gdLst/>
            <a:ahLst/>
            <a:cxnLst/>
            <a:rect l="l" t="t" r="r" b="b"/>
            <a:pathLst>
              <a:path w="2539" h="48259">
                <a:moveTo>
                  <a:pt x="0" y="47856"/>
                </a:moveTo>
                <a:lnTo>
                  <a:pt x="2344" y="47856"/>
                </a:lnTo>
                <a:lnTo>
                  <a:pt x="2344" y="0"/>
                </a:lnTo>
                <a:lnTo>
                  <a:pt x="0" y="0"/>
                </a:lnTo>
                <a:lnTo>
                  <a:pt x="0" y="47856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45877" y="721861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60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599798" y="72200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3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804997" y="7345284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658"/>
                </a:moveTo>
                <a:lnTo>
                  <a:pt x="1336" y="18658"/>
                </a:lnTo>
                <a:lnTo>
                  <a:pt x="1336" y="0"/>
                </a:lnTo>
                <a:lnTo>
                  <a:pt x="0" y="0"/>
                </a:lnTo>
                <a:lnTo>
                  <a:pt x="0" y="18658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804963" y="7306057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879"/>
                </a:moveTo>
                <a:lnTo>
                  <a:pt x="164" y="39879"/>
                </a:lnTo>
                <a:lnTo>
                  <a:pt x="164" y="0"/>
                </a:lnTo>
                <a:lnTo>
                  <a:pt x="0" y="0"/>
                </a:lnTo>
                <a:lnTo>
                  <a:pt x="0" y="39879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804747" y="7366292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9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99036" y="7515759"/>
            <a:ext cx="3810" cy="53340"/>
          </a:xfrm>
          <a:custGeom>
            <a:avLst/>
            <a:gdLst/>
            <a:ahLst/>
            <a:cxnLst/>
            <a:rect l="l" t="t" r="r" b="b"/>
            <a:pathLst>
              <a:path w="3810" h="53340">
                <a:moveTo>
                  <a:pt x="0" y="53248"/>
                </a:moveTo>
                <a:lnTo>
                  <a:pt x="3705" y="53248"/>
                </a:lnTo>
                <a:lnTo>
                  <a:pt x="3705" y="0"/>
                </a:lnTo>
                <a:lnTo>
                  <a:pt x="0" y="0"/>
                </a:lnTo>
                <a:lnTo>
                  <a:pt x="0" y="53248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02198" y="7391785"/>
            <a:ext cx="1905" cy="54610"/>
          </a:xfrm>
          <a:custGeom>
            <a:avLst/>
            <a:gdLst/>
            <a:ahLst/>
            <a:cxnLst/>
            <a:rect l="l" t="t" r="r" b="b"/>
            <a:pathLst>
              <a:path w="1904" h="54609">
                <a:moveTo>
                  <a:pt x="0" y="54049"/>
                </a:moveTo>
                <a:lnTo>
                  <a:pt x="1749" y="54049"/>
                </a:lnTo>
                <a:lnTo>
                  <a:pt x="1749" y="0"/>
                </a:lnTo>
                <a:lnTo>
                  <a:pt x="0" y="0"/>
                </a:lnTo>
                <a:lnTo>
                  <a:pt x="0" y="54049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802036" y="737946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64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23392" y="7223292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73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795164" y="722318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56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49152" y="722367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3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698331" y="7224266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9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526018" y="722190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1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776959" y="7222368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04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752195" y="7223186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674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13830" y="7229978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08" y="0"/>
                </a:lnTo>
              </a:path>
            </a:pathLst>
          </a:custGeom>
          <a:ln w="11239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354646" y="7222937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68633" y="7225449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549" y="0"/>
                </a:lnTo>
              </a:path>
            </a:pathLst>
          </a:custGeom>
          <a:ln w="549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94869" y="748161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76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98017" y="7399484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7"/>
                </a:lnTo>
              </a:path>
            </a:pathLst>
          </a:custGeom>
          <a:ln w="5018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00528" y="7229768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18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303924" y="7221973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0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10988" y="7221932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34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70325" y="8399815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758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69586" y="821734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5" y="0"/>
                </a:lnTo>
              </a:path>
            </a:pathLst>
          </a:custGeom>
          <a:ln w="11231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585173" y="7221576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27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87244" y="723408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9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17207" y="724171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2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05190" y="866717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901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093714" y="7223268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04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0029" y="8330462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1084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998014" y="7222183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46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13182" y="866981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45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467850" y="86891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0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812096" y="722190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11564" y="7229717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51" y="0"/>
                </a:moveTo>
                <a:lnTo>
                  <a:pt x="4165" y="31"/>
                </a:lnTo>
                <a:lnTo>
                  <a:pt x="559" y="300"/>
                </a:lnTo>
                <a:lnTo>
                  <a:pt x="0" y="745"/>
                </a:lnTo>
                <a:lnTo>
                  <a:pt x="1833" y="282"/>
                </a:lnTo>
                <a:lnTo>
                  <a:pt x="4851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774127" y="7234444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2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841117" y="7221860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29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93202" y="722206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54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687857" y="867474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1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073740" y="724278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9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94459" y="7240736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40" y="0"/>
                </a:lnTo>
              </a:path>
            </a:pathLst>
          </a:custGeom>
          <a:ln w="709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47654" y="7223433"/>
            <a:ext cx="5283835" cy="1468120"/>
          </a:xfrm>
          <a:custGeom>
            <a:avLst/>
            <a:gdLst/>
            <a:ahLst/>
            <a:cxnLst/>
            <a:rect l="l" t="t" r="r" b="b"/>
            <a:pathLst>
              <a:path w="5283835" h="1468120">
                <a:moveTo>
                  <a:pt x="369269" y="1463417"/>
                </a:moveTo>
                <a:lnTo>
                  <a:pt x="69640" y="1463417"/>
                </a:lnTo>
                <a:lnTo>
                  <a:pt x="89961" y="1467825"/>
                </a:lnTo>
                <a:lnTo>
                  <a:pt x="361336" y="1467825"/>
                </a:lnTo>
                <a:lnTo>
                  <a:pt x="369269" y="1463417"/>
                </a:lnTo>
                <a:close/>
              </a:path>
              <a:path w="5283835" h="1468120">
                <a:moveTo>
                  <a:pt x="576337" y="1463417"/>
                </a:moveTo>
                <a:lnTo>
                  <a:pt x="369269" y="1463417"/>
                </a:lnTo>
                <a:lnTo>
                  <a:pt x="380694" y="1467825"/>
                </a:lnTo>
                <a:lnTo>
                  <a:pt x="563439" y="1467825"/>
                </a:lnTo>
                <a:lnTo>
                  <a:pt x="576337" y="1463417"/>
                </a:lnTo>
                <a:close/>
              </a:path>
              <a:path w="5283835" h="1468120">
                <a:moveTo>
                  <a:pt x="1369549" y="1463417"/>
                </a:moveTo>
                <a:lnTo>
                  <a:pt x="605769" y="1463417"/>
                </a:lnTo>
                <a:lnTo>
                  <a:pt x="623051" y="1467825"/>
                </a:lnTo>
                <a:lnTo>
                  <a:pt x="1280337" y="1467825"/>
                </a:lnTo>
                <a:lnTo>
                  <a:pt x="1369549" y="1463417"/>
                </a:lnTo>
                <a:close/>
              </a:path>
              <a:path w="5283835" h="1468120">
                <a:moveTo>
                  <a:pt x="2169170" y="1463417"/>
                </a:moveTo>
                <a:lnTo>
                  <a:pt x="1518749" y="1463417"/>
                </a:lnTo>
                <a:lnTo>
                  <a:pt x="1526865" y="1467825"/>
                </a:lnTo>
                <a:lnTo>
                  <a:pt x="2193673" y="1467825"/>
                </a:lnTo>
                <a:lnTo>
                  <a:pt x="2169170" y="1463417"/>
                </a:lnTo>
                <a:close/>
              </a:path>
              <a:path w="5283835" h="1468120">
                <a:moveTo>
                  <a:pt x="2611997" y="1463417"/>
                </a:moveTo>
                <a:lnTo>
                  <a:pt x="2169170" y="1463417"/>
                </a:lnTo>
                <a:lnTo>
                  <a:pt x="2243377" y="1467825"/>
                </a:lnTo>
                <a:lnTo>
                  <a:pt x="2609030" y="1467825"/>
                </a:lnTo>
                <a:lnTo>
                  <a:pt x="2611997" y="1463417"/>
                </a:lnTo>
                <a:close/>
              </a:path>
              <a:path w="5283835" h="1468120">
                <a:moveTo>
                  <a:pt x="3042343" y="1463417"/>
                </a:moveTo>
                <a:lnTo>
                  <a:pt x="2639311" y="1463417"/>
                </a:lnTo>
                <a:lnTo>
                  <a:pt x="2657910" y="1467825"/>
                </a:lnTo>
                <a:lnTo>
                  <a:pt x="3030289" y="1467825"/>
                </a:lnTo>
                <a:lnTo>
                  <a:pt x="3042343" y="1463417"/>
                </a:lnTo>
                <a:close/>
              </a:path>
              <a:path w="5283835" h="1468120">
                <a:moveTo>
                  <a:pt x="3480940" y="1463417"/>
                </a:moveTo>
                <a:lnTo>
                  <a:pt x="3218161" y="1463417"/>
                </a:lnTo>
                <a:lnTo>
                  <a:pt x="3229903" y="1467825"/>
                </a:lnTo>
                <a:lnTo>
                  <a:pt x="3481851" y="1467825"/>
                </a:lnTo>
                <a:lnTo>
                  <a:pt x="3480940" y="1463417"/>
                </a:lnTo>
                <a:close/>
              </a:path>
              <a:path w="5283835" h="1468120">
                <a:moveTo>
                  <a:pt x="5283303" y="1463417"/>
                </a:moveTo>
                <a:lnTo>
                  <a:pt x="3493904" y="1463417"/>
                </a:lnTo>
                <a:lnTo>
                  <a:pt x="3493496" y="1467825"/>
                </a:lnTo>
                <a:lnTo>
                  <a:pt x="5275531" y="1467825"/>
                </a:lnTo>
                <a:lnTo>
                  <a:pt x="5283303" y="1463417"/>
                </a:lnTo>
                <a:close/>
              </a:path>
              <a:path w="5283835" h="1468120">
                <a:moveTo>
                  <a:pt x="19231" y="885984"/>
                </a:moveTo>
                <a:lnTo>
                  <a:pt x="4218" y="885984"/>
                </a:lnTo>
                <a:lnTo>
                  <a:pt x="4854" y="899208"/>
                </a:lnTo>
                <a:lnTo>
                  <a:pt x="4891" y="903616"/>
                </a:lnTo>
                <a:lnTo>
                  <a:pt x="4901" y="921248"/>
                </a:lnTo>
                <a:lnTo>
                  <a:pt x="4793" y="934471"/>
                </a:lnTo>
                <a:lnTo>
                  <a:pt x="4619" y="947695"/>
                </a:lnTo>
                <a:lnTo>
                  <a:pt x="4400" y="960918"/>
                </a:lnTo>
                <a:lnTo>
                  <a:pt x="4151" y="978550"/>
                </a:lnTo>
                <a:lnTo>
                  <a:pt x="3413" y="1018221"/>
                </a:lnTo>
                <a:lnTo>
                  <a:pt x="3062" y="1057892"/>
                </a:lnTo>
                <a:lnTo>
                  <a:pt x="3114" y="1071116"/>
                </a:lnTo>
                <a:lnTo>
                  <a:pt x="3281" y="1079931"/>
                </a:lnTo>
                <a:lnTo>
                  <a:pt x="3581" y="1093155"/>
                </a:lnTo>
                <a:lnTo>
                  <a:pt x="4030" y="1101971"/>
                </a:lnTo>
                <a:lnTo>
                  <a:pt x="4127" y="1115194"/>
                </a:lnTo>
                <a:lnTo>
                  <a:pt x="3827" y="1119602"/>
                </a:lnTo>
                <a:lnTo>
                  <a:pt x="3536" y="1119602"/>
                </a:lnTo>
                <a:lnTo>
                  <a:pt x="3749" y="1128418"/>
                </a:lnTo>
                <a:lnTo>
                  <a:pt x="4159" y="1154865"/>
                </a:lnTo>
                <a:lnTo>
                  <a:pt x="4578" y="1185721"/>
                </a:lnTo>
                <a:lnTo>
                  <a:pt x="4803" y="1198944"/>
                </a:lnTo>
                <a:lnTo>
                  <a:pt x="5594" y="1243023"/>
                </a:lnTo>
                <a:lnTo>
                  <a:pt x="6655" y="1278286"/>
                </a:lnTo>
                <a:lnTo>
                  <a:pt x="5905" y="1287102"/>
                </a:lnTo>
                <a:lnTo>
                  <a:pt x="4453" y="1335589"/>
                </a:lnTo>
                <a:lnTo>
                  <a:pt x="4415" y="1353220"/>
                </a:lnTo>
                <a:lnTo>
                  <a:pt x="4464" y="1366444"/>
                </a:lnTo>
                <a:lnTo>
                  <a:pt x="4560" y="1379668"/>
                </a:lnTo>
                <a:lnTo>
                  <a:pt x="4693" y="1392891"/>
                </a:lnTo>
                <a:lnTo>
                  <a:pt x="4854" y="1401707"/>
                </a:lnTo>
                <a:lnTo>
                  <a:pt x="5558" y="1454602"/>
                </a:lnTo>
                <a:lnTo>
                  <a:pt x="18492" y="1463417"/>
                </a:lnTo>
                <a:lnTo>
                  <a:pt x="1344925" y="1463417"/>
                </a:lnTo>
                <a:lnTo>
                  <a:pt x="1347791" y="1459010"/>
                </a:lnTo>
                <a:lnTo>
                  <a:pt x="5195446" y="1459010"/>
                </a:lnTo>
                <a:lnTo>
                  <a:pt x="5188112" y="1454602"/>
                </a:lnTo>
                <a:lnTo>
                  <a:pt x="1226116" y="1454602"/>
                </a:lnTo>
                <a:lnTo>
                  <a:pt x="1216555" y="1450194"/>
                </a:lnTo>
                <a:lnTo>
                  <a:pt x="131316" y="1450194"/>
                </a:lnTo>
                <a:lnTo>
                  <a:pt x="75111" y="1445786"/>
                </a:lnTo>
                <a:lnTo>
                  <a:pt x="32356" y="1445786"/>
                </a:lnTo>
                <a:lnTo>
                  <a:pt x="25805" y="1436970"/>
                </a:lnTo>
                <a:lnTo>
                  <a:pt x="25681" y="1423746"/>
                </a:lnTo>
                <a:lnTo>
                  <a:pt x="25531" y="1410523"/>
                </a:lnTo>
                <a:lnTo>
                  <a:pt x="25321" y="1397299"/>
                </a:lnTo>
                <a:lnTo>
                  <a:pt x="24661" y="1379668"/>
                </a:lnTo>
                <a:lnTo>
                  <a:pt x="23764" y="1366444"/>
                </a:lnTo>
                <a:lnTo>
                  <a:pt x="23796" y="1353220"/>
                </a:lnTo>
                <a:lnTo>
                  <a:pt x="23817" y="1335589"/>
                </a:lnTo>
                <a:lnTo>
                  <a:pt x="23870" y="1322365"/>
                </a:lnTo>
                <a:lnTo>
                  <a:pt x="24767" y="1322365"/>
                </a:lnTo>
                <a:lnTo>
                  <a:pt x="24754" y="1309141"/>
                </a:lnTo>
                <a:lnTo>
                  <a:pt x="24561" y="1304734"/>
                </a:lnTo>
                <a:lnTo>
                  <a:pt x="24223" y="1295918"/>
                </a:lnTo>
                <a:lnTo>
                  <a:pt x="23775" y="1287102"/>
                </a:lnTo>
                <a:lnTo>
                  <a:pt x="23255" y="1282694"/>
                </a:lnTo>
                <a:lnTo>
                  <a:pt x="22697" y="1273878"/>
                </a:lnTo>
                <a:lnTo>
                  <a:pt x="22138" y="1269470"/>
                </a:lnTo>
                <a:lnTo>
                  <a:pt x="20605" y="1225392"/>
                </a:lnTo>
                <a:lnTo>
                  <a:pt x="20576" y="1207760"/>
                </a:lnTo>
                <a:lnTo>
                  <a:pt x="20827" y="1190129"/>
                </a:lnTo>
                <a:lnTo>
                  <a:pt x="21115" y="1176905"/>
                </a:lnTo>
                <a:lnTo>
                  <a:pt x="21429" y="1168089"/>
                </a:lnTo>
                <a:lnTo>
                  <a:pt x="21759" y="1159273"/>
                </a:lnTo>
                <a:lnTo>
                  <a:pt x="22430" y="1159273"/>
                </a:lnTo>
                <a:lnTo>
                  <a:pt x="21190" y="1093155"/>
                </a:lnTo>
                <a:lnTo>
                  <a:pt x="21445" y="1084339"/>
                </a:lnTo>
                <a:lnTo>
                  <a:pt x="21860" y="1079931"/>
                </a:lnTo>
                <a:lnTo>
                  <a:pt x="22147" y="1079931"/>
                </a:lnTo>
                <a:lnTo>
                  <a:pt x="21754" y="991774"/>
                </a:lnTo>
                <a:lnTo>
                  <a:pt x="21930" y="991774"/>
                </a:lnTo>
                <a:lnTo>
                  <a:pt x="21364" y="978550"/>
                </a:lnTo>
                <a:lnTo>
                  <a:pt x="20123" y="952103"/>
                </a:lnTo>
                <a:lnTo>
                  <a:pt x="19549" y="938879"/>
                </a:lnTo>
                <a:lnTo>
                  <a:pt x="19073" y="925655"/>
                </a:lnTo>
                <a:lnTo>
                  <a:pt x="19345" y="916840"/>
                </a:lnTo>
                <a:lnTo>
                  <a:pt x="19523" y="912432"/>
                </a:lnTo>
                <a:lnTo>
                  <a:pt x="19797" y="912432"/>
                </a:lnTo>
                <a:lnTo>
                  <a:pt x="19231" y="885984"/>
                </a:lnTo>
                <a:close/>
              </a:path>
              <a:path w="5283835" h="1468120">
                <a:moveTo>
                  <a:pt x="5242989" y="1459010"/>
                </a:moveTo>
                <a:lnTo>
                  <a:pt x="1409297" y="1459010"/>
                </a:lnTo>
                <a:lnTo>
                  <a:pt x="1415427" y="1463417"/>
                </a:lnTo>
                <a:lnTo>
                  <a:pt x="5250566" y="1463417"/>
                </a:lnTo>
                <a:lnTo>
                  <a:pt x="5242989" y="1459010"/>
                </a:lnTo>
                <a:close/>
              </a:path>
              <a:path w="5283835" h="1468120">
                <a:moveTo>
                  <a:pt x="1459624" y="1450194"/>
                </a:moveTo>
                <a:lnTo>
                  <a:pt x="1244701" y="1450194"/>
                </a:lnTo>
                <a:lnTo>
                  <a:pt x="1226116" y="1454602"/>
                </a:lnTo>
                <a:lnTo>
                  <a:pt x="1413015" y="1454602"/>
                </a:lnTo>
                <a:lnTo>
                  <a:pt x="1459624" y="1450194"/>
                </a:lnTo>
                <a:close/>
              </a:path>
              <a:path w="5283835" h="1468120">
                <a:moveTo>
                  <a:pt x="2171319" y="1450194"/>
                </a:moveTo>
                <a:lnTo>
                  <a:pt x="1472893" y="1450194"/>
                </a:lnTo>
                <a:lnTo>
                  <a:pt x="1469327" y="1454602"/>
                </a:lnTo>
                <a:lnTo>
                  <a:pt x="2165511" y="1454602"/>
                </a:lnTo>
                <a:lnTo>
                  <a:pt x="2171319" y="1450194"/>
                </a:lnTo>
                <a:close/>
              </a:path>
              <a:path w="5283835" h="1468120">
                <a:moveTo>
                  <a:pt x="2547437" y="1450194"/>
                </a:moveTo>
                <a:lnTo>
                  <a:pt x="2301941" y="1450194"/>
                </a:lnTo>
                <a:lnTo>
                  <a:pt x="2292412" y="1454602"/>
                </a:lnTo>
                <a:lnTo>
                  <a:pt x="2560527" y="1454602"/>
                </a:lnTo>
                <a:lnTo>
                  <a:pt x="2547437" y="1450194"/>
                </a:lnTo>
                <a:close/>
              </a:path>
              <a:path w="5283835" h="1468120">
                <a:moveTo>
                  <a:pt x="2902165" y="1450194"/>
                </a:moveTo>
                <a:lnTo>
                  <a:pt x="2643368" y="1450194"/>
                </a:lnTo>
                <a:lnTo>
                  <a:pt x="2646802" y="1454602"/>
                </a:lnTo>
                <a:lnTo>
                  <a:pt x="2896567" y="1454602"/>
                </a:lnTo>
                <a:lnTo>
                  <a:pt x="2902165" y="1450194"/>
                </a:lnTo>
                <a:close/>
              </a:path>
              <a:path w="5283835" h="1468120">
                <a:moveTo>
                  <a:pt x="3174083" y="1450194"/>
                </a:moveTo>
                <a:lnTo>
                  <a:pt x="3061191" y="1450194"/>
                </a:lnTo>
                <a:lnTo>
                  <a:pt x="3052151" y="1454602"/>
                </a:lnTo>
                <a:lnTo>
                  <a:pt x="3178757" y="1454602"/>
                </a:lnTo>
                <a:lnTo>
                  <a:pt x="3174083" y="1450194"/>
                </a:lnTo>
                <a:close/>
              </a:path>
              <a:path w="5283835" h="1468120">
                <a:moveTo>
                  <a:pt x="3350711" y="1450194"/>
                </a:moveTo>
                <a:lnTo>
                  <a:pt x="3254199" y="1450194"/>
                </a:lnTo>
                <a:lnTo>
                  <a:pt x="3242644" y="1454602"/>
                </a:lnTo>
                <a:lnTo>
                  <a:pt x="3358962" y="1454602"/>
                </a:lnTo>
                <a:lnTo>
                  <a:pt x="3350711" y="1450194"/>
                </a:lnTo>
                <a:close/>
              </a:path>
              <a:path w="5283835" h="1468120">
                <a:moveTo>
                  <a:pt x="4409474" y="1450194"/>
                </a:moveTo>
                <a:lnTo>
                  <a:pt x="3467980" y="1450194"/>
                </a:lnTo>
                <a:lnTo>
                  <a:pt x="3479453" y="1454602"/>
                </a:lnTo>
                <a:lnTo>
                  <a:pt x="4424296" y="1454602"/>
                </a:lnTo>
                <a:lnTo>
                  <a:pt x="4409474" y="1450194"/>
                </a:lnTo>
                <a:close/>
              </a:path>
              <a:path w="5283835" h="1468120">
                <a:moveTo>
                  <a:pt x="4831929" y="1450194"/>
                </a:moveTo>
                <a:lnTo>
                  <a:pt x="4448363" y="1450194"/>
                </a:lnTo>
                <a:lnTo>
                  <a:pt x="4453987" y="1454602"/>
                </a:lnTo>
                <a:lnTo>
                  <a:pt x="4839455" y="1454602"/>
                </a:lnTo>
                <a:lnTo>
                  <a:pt x="4831929" y="1450194"/>
                </a:lnTo>
                <a:close/>
              </a:path>
              <a:path w="5283835" h="1468120">
                <a:moveTo>
                  <a:pt x="4931869" y="1450194"/>
                </a:moveTo>
                <a:lnTo>
                  <a:pt x="4927660" y="1450194"/>
                </a:lnTo>
                <a:lnTo>
                  <a:pt x="4917952" y="1454602"/>
                </a:lnTo>
                <a:lnTo>
                  <a:pt x="4928124" y="1454602"/>
                </a:lnTo>
                <a:lnTo>
                  <a:pt x="4931869" y="1450194"/>
                </a:lnTo>
                <a:close/>
              </a:path>
              <a:path w="5283835" h="1468120">
                <a:moveTo>
                  <a:pt x="5027236" y="1450194"/>
                </a:moveTo>
                <a:lnTo>
                  <a:pt x="4970404" y="1450194"/>
                </a:lnTo>
                <a:lnTo>
                  <a:pt x="4955908" y="1454602"/>
                </a:lnTo>
                <a:lnTo>
                  <a:pt x="5041013" y="1454602"/>
                </a:lnTo>
                <a:lnTo>
                  <a:pt x="5027236" y="1450194"/>
                </a:lnTo>
                <a:close/>
              </a:path>
              <a:path w="5283835" h="1468120">
                <a:moveTo>
                  <a:pt x="257843" y="1445786"/>
                </a:moveTo>
                <a:lnTo>
                  <a:pt x="221611" y="1445786"/>
                </a:lnTo>
                <a:lnTo>
                  <a:pt x="210499" y="1450194"/>
                </a:lnTo>
                <a:lnTo>
                  <a:pt x="257711" y="1450194"/>
                </a:lnTo>
                <a:lnTo>
                  <a:pt x="257843" y="1445786"/>
                </a:lnTo>
                <a:close/>
              </a:path>
              <a:path w="5283835" h="1468120">
                <a:moveTo>
                  <a:pt x="624964" y="1445786"/>
                </a:moveTo>
                <a:lnTo>
                  <a:pt x="351969" y="1445786"/>
                </a:lnTo>
                <a:lnTo>
                  <a:pt x="353359" y="1450194"/>
                </a:lnTo>
                <a:lnTo>
                  <a:pt x="638395" y="1450194"/>
                </a:lnTo>
                <a:lnTo>
                  <a:pt x="624964" y="1445786"/>
                </a:lnTo>
                <a:close/>
              </a:path>
              <a:path w="5283835" h="1468120">
                <a:moveTo>
                  <a:pt x="994081" y="1445786"/>
                </a:moveTo>
                <a:lnTo>
                  <a:pt x="650927" y="1445786"/>
                </a:lnTo>
                <a:lnTo>
                  <a:pt x="638395" y="1450194"/>
                </a:lnTo>
                <a:lnTo>
                  <a:pt x="983314" y="1450194"/>
                </a:lnTo>
                <a:lnTo>
                  <a:pt x="994081" y="1445786"/>
                </a:lnTo>
                <a:close/>
              </a:path>
              <a:path w="5283835" h="1468120">
                <a:moveTo>
                  <a:pt x="1227640" y="1445786"/>
                </a:moveTo>
                <a:lnTo>
                  <a:pt x="1138315" y="1445786"/>
                </a:lnTo>
                <a:lnTo>
                  <a:pt x="1144887" y="1450194"/>
                </a:lnTo>
                <a:lnTo>
                  <a:pt x="1239489" y="1450194"/>
                </a:lnTo>
                <a:lnTo>
                  <a:pt x="1227640" y="1445786"/>
                </a:lnTo>
                <a:close/>
              </a:path>
              <a:path w="5283835" h="1468120">
                <a:moveTo>
                  <a:pt x="1708753" y="1445786"/>
                </a:moveTo>
                <a:lnTo>
                  <a:pt x="1642219" y="1445786"/>
                </a:lnTo>
                <a:lnTo>
                  <a:pt x="1644604" y="1450194"/>
                </a:lnTo>
                <a:lnTo>
                  <a:pt x="1721611" y="1450194"/>
                </a:lnTo>
                <a:lnTo>
                  <a:pt x="1708753" y="1445786"/>
                </a:lnTo>
                <a:close/>
              </a:path>
              <a:path w="5283835" h="1468120">
                <a:moveTo>
                  <a:pt x="1824950" y="1445786"/>
                </a:moveTo>
                <a:lnTo>
                  <a:pt x="1776292" y="1445786"/>
                </a:lnTo>
                <a:lnTo>
                  <a:pt x="1782890" y="1450194"/>
                </a:lnTo>
                <a:lnTo>
                  <a:pt x="1834294" y="1450194"/>
                </a:lnTo>
                <a:lnTo>
                  <a:pt x="1824950" y="1445786"/>
                </a:lnTo>
                <a:close/>
              </a:path>
              <a:path w="5283835" h="1468120">
                <a:moveTo>
                  <a:pt x="1963953" y="1445786"/>
                </a:moveTo>
                <a:lnTo>
                  <a:pt x="1957468" y="1445786"/>
                </a:lnTo>
                <a:lnTo>
                  <a:pt x="1960029" y="1450194"/>
                </a:lnTo>
                <a:lnTo>
                  <a:pt x="1989077" y="1450194"/>
                </a:lnTo>
                <a:lnTo>
                  <a:pt x="1963953" y="1445786"/>
                </a:lnTo>
                <a:close/>
              </a:path>
              <a:path w="5283835" h="1468120">
                <a:moveTo>
                  <a:pt x="4017476" y="1445786"/>
                </a:moveTo>
                <a:lnTo>
                  <a:pt x="4002179" y="1445786"/>
                </a:lnTo>
                <a:lnTo>
                  <a:pt x="3986580" y="1450194"/>
                </a:lnTo>
                <a:lnTo>
                  <a:pt x="4031990" y="1450194"/>
                </a:lnTo>
                <a:lnTo>
                  <a:pt x="4017476" y="1445786"/>
                </a:lnTo>
                <a:close/>
              </a:path>
              <a:path w="5283835" h="1468120">
                <a:moveTo>
                  <a:pt x="158192" y="1441378"/>
                </a:moveTo>
                <a:lnTo>
                  <a:pt x="143421" y="1441378"/>
                </a:lnTo>
                <a:lnTo>
                  <a:pt x="136094" y="1445786"/>
                </a:lnTo>
                <a:lnTo>
                  <a:pt x="161088" y="1445786"/>
                </a:lnTo>
                <a:lnTo>
                  <a:pt x="158192" y="1441378"/>
                </a:lnTo>
                <a:close/>
              </a:path>
              <a:path w="5283835" h="1468120">
                <a:moveTo>
                  <a:pt x="24767" y="1322365"/>
                </a:moveTo>
                <a:lnTo>
                  <a:pt x="23870" y="1322365"/>
                </a:lnTo>
                <a:lnTo>
                  <a:pt x="23838" y="1335589"/>
                </a:lnTo>
                <a:lnTo>
                  <a:pt x="24169" y="1335589"/>
                </a:lnTo>
                <a:lnTo>
                  <a:pt x="24108" y="1344404"/>
                </a:lnTo>
                <a:lnTo>
                  <a:pt x="24564" y="1331181"/>
                </a:lnTo>
                <a:lnTo>
                  <a:pt x="24767" y="1322365"/>
                </a:lnTo>
                <a:close/>
              </a:path>
              <a:path w="5283835" h="1468120">
                <a:moveTo>
                  <a:pt x="23870" y="1322365"/>
                </a:moveTo>
                <a:lnTo>
                  <a:pt x="23817" y="1335589"/>
                </a:lnTo>
                <a:lnTo>
                  <a:pt x="23870" y="1322365"/>
                </a:lnTo>
                <a:close/>
              </a:path>
              <a:path w="5283835" h="1468120">
                <a:moveTo>
                  <a:pt x="22147" y="1079931"/>
                </a:moveTo>
                <a:lnTo>
                  <a:pt x="21860" y="1079931"/>
                </a:lnTo>
                <a:lnTo>
                  <a:pt x="22187" y="1088747"/>
                </a:lnTo>
                <a:lnTo>
                  <a:pt x="22147" y="1079931"/>
                </a:lnTo>
                <a:close/>
              </a:path>
              <a:path w="5283835" h="1468120">
                <a:moveTo>
                  <a:pt x="19797" y="912432"/>
                </a:moveTo>
                <a:lnTo>
                  <a:pt x="19523" y="912432"/>
                </a:lnTo>
                <a:lnTo>
                  <a:pt x="19774" y="921248"/>
                </a:lnTo>
                <a:lnTo>
                  <a:pt x="19934" y="925655"/>
                </a:lnTo>
                <a:lnTo>
                  <a:pt x="20175" y="930063"/>
                </a:lnTo>
                <a:lnTo>
                  <a:pt x="19797" y="912432"/>
                </a:lnTo>
                <a:close/>
              </a:path>
              <a:path w="5283835" h="1468120">
                <a:moveTo>
                  <a:pt x="23188" y="859537"/>
                </a:moveTo>
                <a:lnTo>
                  <a:pt x="19835" y="859537"/>
                </a:lnTo>
                <a:lnTo>
                  <a:pt x="20290" y="863945"/>
                </a:lnTo>
                <a:lnTo>
                  <a:pt x="20703" y="872761"/>
                </a:lnTo>
                <a:lnTo>
                  <a:pt x="21684" y="916840"/>
                </a:lnTo>
                <a:lnTo>
                  <a:pt x="21697" y="930063"/>
                </a:lnTo>
                <a:lnTo>
                  <a:pt x="22752" y="921248"/>
                </a:lnTo>
                <a:lnTo>
                  <a:pt x="23468" y="912432"/>
                </a:lnTo>
                <a:lnTo>
                  <a:pt x="23893" y="903616"/>
                </a:lnTo>
                <a:lnTo>
                  <a:pt x="24078" y="899208"/>
                </a:lnTo>
                <a:lnTo>
                  <a:pt x="24071" y="890392"/>
                </a:lnTo>
                <a:lnTo>
                  <a:pt x="23920" y="881577"/>
                </a:lnTo>
                <a:lnTo>
                  <a:pt x="23673" y="877169"/>
                </a:lnTo>
                <a:lnTo>
                  <a:pt x="23381" y="868353"/>
                </a:lnTo>
                <a:lnTo>
                  <a:pt x="23188" y="859537"/>
                </a:lnTo>
                <a:close/>
              </a:path>
              <a:path w="5283835" h="1468120">
                <a:moveTo>
                  <a:pt x="733" y="555393"/>
                </a:moveTo>
                <a:lnTo>
                  <a:pt x="382" y="568617"/>
                </a:lnTo>
                <a:lnTo>
                  <a:pt x="143" y="581840"/>
                </a:lnTo>
                <a:lnTo>
                  <a:pt x="9" y="590656"/>
                </a:lnTo>
                <a:lnTo>
                  <a:pt x="10" y="599472"/>
                </a:lnTo>
                <a:lnTo>
                  <a:pt x="127" y="603880"/>
                </a:lnTo>
                <a:lnTo>
                  <a:pt x="309" y="608288"/>
                </a:lnTo>
                <a:lnTo>
                  <a:pt x="2562" y="608288"/>
                </a:lnTo>
                <a:lnTo>
                  <a:pt x="2908" y="612696"/>
                </a:lnTo>
                <a:lnTo>
                  <a:pt x="3230" y="612696"/>
                </a:lnTo>
                <a:lnTo>
                  <a:pt x="3518" y="617103"/>
                </a:lnTo>
                <a:lnTo>
                  <a:pt x="3764" y="625919"/>
                </a:lnTo>
                <a:lnTo>
                  <a:pt x="3957" y="634735"/>
                </a:lnTo>
                <a:lnTo>
                  <a:pt x="4087" y="643551"/>
                </a:lnTo>
                <a:lnTo>
                  <a:pt x="3488" y="647959"/>
                </a:lnTo>
                <a:lnTo>
                  <a:pt x="999" y="647959"/>
                </a:lnTo>
                <a:lnTo>
                  <a:pt x="527" y="652367"/>
                </a:lnTo>
                <a:lnTo>
                  <a:pt x="184" y="665590"/>
                </a:lnTo>
                <a:lnTo>
                  <a:pt x="25" y="669998"/>
                </a:lnTo>
                <a:lnTo>
                  <a:pt x="0" y="683222"/>
                </a:lnTo>
                <a:lnTo>
                  <a:pt x="23" y="687630"/>
                </a:lnTo>
                <a:lnTo>
                  <a:pt x="151" y="700853"/>
                </a:lnTo>
                <a:lnTo>
                  <a:pt x="347" y="709669"/>
                </a:lnTo>
                <a:lnTo>
                  <a:pt x="594" y="722893"/>
                </a:lnTo>
                <a:lnTo>
                  <a:pt x="879" y="736116"/>
                </a:lnTo>
                <a:lnTo>
                  <a:pt x="1505" y="766972"/>
                </a:lnTo>
                <a:lnTo>
                  <a:pt x="1816" y="780195"/>
                </a:lnTo>
                <a:lnTo>
                  <a:pt x="2106" y="793419"/>
                </a:lnTo>
                <a:lnTo>
                  <a:pt x="2362" y="811050"/>
                </a:lnTo>
                <a:lnTo>
                  <a:pt x="2568" y="824274"/>
                </a:lnTo>
                <a:lnTo>
                  <a:pt x="2710" y="837498"/>
                </a:lnTo>
                <a:lnTo>
                  <a:pt x="2743" y="868353"/>
                </a:lnTo>
                <a:lnTo>
                  <a:pt x="2605" y="881577"/>
                </a:lnTo>
                <a:lnTo>
                  <a:pt x="2345" y="894800"/>
                </a:lnTo>
                <a:lnTo>
                  <a:pt x="2922" y="890392"/>
                </a:lnTo>
                <a:lnTo>
                  <a:pt x="3560" y="885984"/>
                </a:lnTo>
                <a:lnTo>
                  <a:pt x="19231" y="885984"/>
                </a:lnTo>
                <a:lnTo>
                  <a:pt x="18853" y="868353"/>
                </a:lnTo>
                <a:lnTo>
                  <a:pt x="19352" y="863945"/>
                </a:lnTo>
                <a:lnTo>
                  <a:pt x="19835" y="859537"/>
                </a:lnTo>
                <a:lnTo>
                  <a:pt x="23188" y="859537"/>
                </a:lnTo>
                <a:lnTo>
                  <a:pt x="23091" y="855129"/>
                </a:lnTo>
                <a:lnTo>
                  <a:pt x="22852" y="846313"/>
                </a:lnTo>
                <a:lnTo>
                  <a:pt x="22713" y="828682"/>
                </a:lnTo>
                <a:lnTo>
                  <a:pt x="22722" y="815458"/>
                </a:lnTo>
                <a:lnTo>
                  <a:pt x="22929" y="793419"/>
                </a:lnTo>
                <a:lnTo>
                  <a:pt x="21423" y="784603"/>
                </a:lnTo>
                <a:lnTo>
                  <a:pt x="21008" y="771379"/>
                </a:lnTo>
                <a:lnTo>
                  <a:pt x="21232" y="758156"/>
                </a:lnTo>
                <a:lnTo>
                  <a:pt x="21736" y="740524"/>
                </a:lnTo>
                <a:lnTo>
                  <a:pt x="22149" y="740524"/>
                </a:lnTo>
                <a:lnTo>
                  <a:pt x="22244" y="727301"/>
                </a:lnTo>
                <a:lnTo>
                  <a:pt x="22287" y="709669"/>
                </a:lnTo>
                <a:lnTo>
                  <a:pt x="22219" y="696445"/>
                </a:lnTo>
                <a:lnTo>
                  <a:pt x="22044" y="683222"/>
                </a:lnTo>
                <a:lnTo>
                  <a:pt x="21737" y="669998"/>
                </a:lnTo>
                <a:lnTo>
                  <a:pt x="22337" y="665590"/>
                </a:lnTo>
                <a:lnTo>
                  <a:pt x="22719" y="656774"/>
                </a:lnTo>
                <a:lnTo>
                  <a:pt x="22925" y="643551"/>
                </a:lnTo>
                <a:lnTo>
                  <a:pt x="22974" y="634735"/>
                </a:lnTo>
                <a:lnTo>
                  <a:pt x="22930" y="603880"/>
                </a:lnTo>
                <a:lnTo>
                  <a:pt x="22845" y="581840"/>
                </a:lnTo>
                <a:lnTo>
                  <a:pt x="25655" y="581840"/>
                </a:lnTo>
                <a:lnTo>
                  <a:pt x="25435" y="573025"/>
                </a:lnTo>
                <a:lnTo>
                  <a:pt x="1172" y="573025"/>
                </a:lnTo>
                <a:lnTo>
                  <a:pt x="937" y="564209"/>
                </a:lnTo>
                <a:lnTo>
                  <a:pt x="733" y="555393"/>
                </a:lnTo>
                <a:close/>
              </a:path>
              <a:path w="5283835" h="1468120">
                <a:moveTo>
                  <a:pt x="26797" y="771379"/>
                </a:moveTo>
                <a:lnTo>
                  <a:pt x="23382" y="771379"/>
                </a:lnTo>
                <a:lnTo>
                  <a:pt x="24429" y="819866"/>
                </a:lnTo>
                <a:lnTo>
                  <a:pt x="25211" y="811050"/>
                </a:lnTo>
                <a:lnTo>
                  <a:pt x="25817" y="797827"/>
                </a:lnTo>
                <a:lnTo>
                  <a:pt x="26277" y="789011"/>
                </a:lnTo>
                <a:lnTo>
                  <a:pt x="26623" y="780195"/>
                </a:lnTo>
                <a:lnTo>
                  <a:pt x="26797" y="771379"/>
                </a:lnTo>
                <a:close/>
              </a:path>
              <a:path w="5283835" h="1468120">
                <a:moveTo>
                  <a:pt x="22149" y="740524"/>
                </a:moveTo>
                <a:lnTo>
                  <a:pt x="21846" y="740524"/>
                </a:lnTo>
                <a:lnTo>
                  <a:pt x="22218" y="749340"/>
                </a:lnTo>
                <a:lnTo>
                  <a:pt x="22636" y="766972"/>
                </a:lnTo>
                <a:lnTo>
                  <a:pt x="22907" y="780195"/>
                </a:lnTo>
                <a:lnTo>
                  <a:pt x="22835" y="793419"/>
                </a:lnTo>
                <a:lnTo>
                  <a:pt x="23382" y="771379"/>
                </a:lnTo>
                <a:lnTo>
                  <a:pt x="26797" y="771379"/>
                </a:lnTo>
                <a:lnTo>
                  <a:pt x="26885" y="766972"/>
                </a:lnTo>
                <a:lnTo>
                  <a:pt x="27024" y="758156"/>
                </a:lnTo>
                <a:lnTo>
                  <a:pt x="22948" y="758156"/>
                </a:lnTo>
                <a:lnTo>
                  <a:pt x="22505" y="753748"/>
                </a:lnTo>
                <a:lnTo>
                  <a:pt x="22117" y="744932"/>
                </a:lnTo>
                <a:lnTo>
                  <a:pt x="22149" y="740524"/>
                </a:lnTo>
                <a:close/>
              </a:path>
              <a:path w="5283835" h="1468120">
                <a:moveTo>
                  <a:pt x="28419" y="683222"/>
                </a:moveTo>
                <a:lnTo>
                  <a:pt x="28208" y="683222"/>
                </a:lnTo>
                <a:lnTo>
                  <a:pt x="27914" y="692037"/>
                </a:lnTo>
                <a:lnTo>
                  <a:pt x="27548" y="696445"/>
                </a:lnTo>
                <a:lnTo>
                  <a:pt x="24499" y="749340"/>
                </a:lnTo>
                <a:lnTo>
                  <a:pt x="23957" y="753748"/>
                </a:lnTo>
                <a:lnTo>
                  <a:pt x="23436" y="758156"/>
                </a:lnTo>
                <a:lnTo>
                  <a:pt x="27024" y="758156"/>
                </a:lnTo>
                <a:lnTo>
                  <a:pt x="27093" y="753748"/>
                </a:lnTo>
                <a:lnTo>
                  <a:pt x="27475" y="727301"/>
                </a:lnTo>
                <a:lnTo>
                  <a:pt x="28014" y="696445"/>
                </a:lnTo>
                <a:lnTo>
                  <a:pt x="28419" y="683222"/>
                </a:lnTo>
                <a:close/>
              </a:path>
              <a:path w="5283835" h="1468120">
                <a:moveTo>
                  <a:pt x="23066" y="427564"/>
                </a:moveTo>
                <a:lnTo>
                  <a:pt x="8358" y="427564"/>
                </a:lnTo>
                <a:lnTo>
                  <a:pt x="8562" y="436380"/>
                </a:lnTo>
                <a:lnTo>
                  <a:pt x="8436" y="449604"/>
                </a:lnTo>
                <a:lnTo>
                  <a:pt x="6648" y="489275"/>
                </a:lnTo>
                <a:lnTo>
                  <a:pt x="3948" y="528946"/>
                </a:lnTo>
                <a:lnTo>
                  <a:pt x="3113" y="542169"/>
                </a:lnTo>
                <a:lnTo>
                  <a:pt x="2406" y="555393"/>
                </a:lnTo>
                <a:lnTo>
                  <a:pt x="1884" y="568617"/>
                </a:lnTo>
                <a:lnTo>
                  <a:pt x="1475" y="573025"/>
                </a:lnTo>
                <a:lnTo>
                  <a:pt x="25435" y="573025"/>
                </a:lnTo>
                <a:lnTo>
                  <a:pt x="25215" y="564209"/>
                </a:lnTo>
                <a:lnTo>
                  <a:pt x="24697" y="550985"/>
                </a:lnTo>
                <a:lnTo>
                  <a:pt x="24122" y="542169"/>
                </a:lnTo>
                <a:lnTo>
                  <a:pt x="23510" y="533354"/>
                </a:lnTo>
                <a:lnTo>
                  <a:pt x="22250" y="515722"/>
                </a:lnTo>
                <a:lnTo>
                  <a:pt x="22478" y="489275"/>
                </a:lnTo>
                <a:lnTo>
                  <a:pt x="24471" y="449604"/>
                </a:lnTo>
                <a:lnTo>
                  <a:pt x="26287" y="436380"/>
                </a:lnTo>
                <a:lnTo>
                  <a:pt x="26315" y="431972"/>
                </a:lnTo>
                <a:lnTo>
                  <a:pt x="23316" y="431972"/>
                </a:lnTo>
                <a:lnTo>
                  <a:pt x="23066" y="427564"/>
                </a:lnTo>
                <a:close/>
              </a:path>
              <a:path w="5283835" h="1468120">
                <a:moveTo>
                  <a:pt x="22151" y="268880"/>
                </a:moveTo>
                <a:lnTo>
                  <a:pt x="8089" y="268880"/>
                </a:lnTo>
                <a:lnTo>
                  <a:pt x="8865" y="273288"/>
                </a:lnTo>
                <a:lnTo>
                  <a:pt x="9349" y="277696"/>
                </a:lnTo>
                <a:lnTo>
                  <a:pt x="9581" y="286512"/>
                </a:lnTo>
                <a:lnTo>
                  <a:pt x="9603" y="295328"/>
                </a:lnTo>
                <a:lnTo>
                  <a:pt x="9453" y="304144"/>
                </a:lnTo>
                <a:lnTo>
                  <a:pt x="9171" y="317367"/>
                </a:lnTo>
                <a:lnTo>
                  <a:pt x="7936" y="361446"/>
                </a:lnTo>
                <a:lnTo>
                  <a:pt x="7528" y="379078"/>
                </a:lnTo>
                <a:lnTo>
                  <a:pt x="7187" y="396709"/>
                </a:lnTo>
                <a:lnTo>
                  <a:pt x="6955" y="409933"/>
                </a:lnTo>
                <a:lnTo>
                  <a:pt x="6934" y="414341"/>
                </a:lnTo>
                <a:lnTo>
                  <a:pt x="6897" y="431972"/>
                </a:lnTo>
                <a:lnTo>
                  <a:pt x="6974" y="445196"/>
                </a:lnTo>
                <a:lnTo>
                  <a:pt x="8358" y="427564"/>
                </a:lnTo>
                <a:lnTo>
                  <a:pt x="23066" y="427564"/>
                </a:lnTo>
                <a:lnTo>
                  <a:pt x="22844" y="423156"/>
                </a:lnTo>
                <a:lnTo>
                  <a:pt x="22655" y="418749"/>
                </a:lnTo>
                <a:lnTo>
                  <a:pt x="22506" y="405525"/>
                </a:lnTo>
                <a:lnTo>
                  <a:pt x="22402" y="392301"/>
                </a:lnTo>
                <a:lnTo>
                  <a:pt x="22579" y="379078"/>
                </a:lnTo>
                <a:lnTo>
                  <a:pt x="22706" y="370262"/>
                </a:lnTo>
                <a:lnTo>
                  <a:pt x="22786" y="357038"/>
                </a:lnTo>
                <a:lnTo>
                  <a:pt x="22812" y="334999"/>
                </a:lnTo>
                <a:lnTo>
                  <a:pt x="22764" y="321775"/>
                </a:lnTo>
                <a:lnTo>
                  <a:pt x="22678" y="308551"/>
                </a:lnTo>
                <a:lnTo>
                  <a:pt x="22558" y="299736"/>
                </a:lnTo>
                <a:lnTo>
                  <a:pt x="22404" y="286512"/>
                </a:lnTo>
                <a:lnTo>
                  <a:pt x="22221" y="273288"/>
                </a:lnTo>
                <a:lnTo>
                  <a:pt x="22151" y="268880"/>
                </a:lnTo>
                <a:close/>
              </a:path>
              <a:path w="5283835" h="1468120">
                <a:moveTo>
                  <a:pt x="26276" y="409933"/>
                </a:moveTo>
                <a:lnTo>
                  <a:pt x="25584" y="409933"/>
                </a:lnTo>
                <a:lnTo>
                  <a:pt x="25330" y="414341"/>
                </a:lnTo>
                <a:lnTo>
                  <a:pt x="24767" y="418749"/>
                </a:lnTo>
                <a:lnTo>
                  <a:pt x="23874" y="431972"/>
                </a:lnTo>
                <a:lnTo>
                  <a:pt x="26315" y="431972"/>
                </a:lnTo>
                <a:lnTo>
                  <a:pt x="26276" y="409933"/>
                </a:lnTo>
                <a:close/>
              </a:path>
              <a:path w="5283835" h="1468120">
                <a:moveTo>
                  <a:pt x="485957" y="8815"/>
                </a:moveTo>
                <a:lnTo>
                  <a:pt x="8526" y="8815"/>
                </a:lnTo>
                <a:lnTo>
                  <a:pt x="8469" y="30855"/>
                </a:lnTo>
                <a:lnTo>
                  <a:pt x="8051" y="57302"/>
                </a:lnTo>
                <a:lnTo>
                  <a:pt x="7939" y="70526"/>
                </a:lnTo>
                <a:lnTo>
                  <a:pt x="7906" y="83749"/>
                </a:lnTo>
                <a:lnTo>
                  <a:pt x="7600" y="92565"/>
                </a:lnTo>
                <a:lnTo>
                  <a:pt x="7276" y="110197"/>
                </a:lnTo>
                <a:lnTo>
                  <a:pt x="7034" y="127828"/>
                </a:lnTo>
                <a:lnTo>
                  <a:pt x="6864" y="136644"/>
                </a:lnTo>
                <a:lnTo>
                  <a:pt x="6757" y="149868"/>
                </a:lnTo>
                <a:lnTo>
                  <a:pt x="6723" y="171907"/>
                </a:lnTo>
                <a:lnTo>
                  <a:pt x="6775" y="176315"/>
                </a:lnTo>
                <a:lnTo>
                  <a:pt x="6991" y="189539"/>
                </a:lnTo>
                <a:lnTo>
                  <a:pt x="7051" y="193946"/>
                </a:lnTo>
                <a:lnTo>
                  <a:pt x="7067" y="211578"/>
                </a:lnTo>
                <a:lnTo>
                  <a:pt x="6986" y="220394"/>
                </a:lnTo>
                <a:lnTo>
                  <a:pt x="6637" y="242433"/>
                </a:lnTo>
                <a:lnTo>
                  <a:pt x="5978" y="273288"/>
                </a:lnTo>
                <a:lnTo>
                  <a:pt x="8089" y="268880"/>
                </a:lnTo>
                <a:lnTo>
                  <a:pt x="22151" y="268880"/>
                </a:lnTo>
                <a:lnTo>
                  <a:pt x="22010" y="260065"/>
                </a:lnTo>
                <a:lnTo>
                  <a:pt x="21774" y="246841"/>
                </a:lnTo>
                <a:lnTo>
                  <a:pt x="21515" y="233617"/>
                </a:lnTo>
                <a:lnTo>
                  <a:pt x="20940" y="207170"/>
                </a:lnTo>
                <a:lnTo>
                  <a:pt x="21128" y="189539"/>
                </a:lnTo>
                <a:lnTo>
                  <a:pt x="21320" y="180723"/>
                </a:lnTo>
                <a:lnTo>
                  <a:pt x="21515" y="176315"/>
                </a:lnTo>
                <a:lnTo>
                  <a:pt x="22562" y="176315"/>
                </a:lnTo>
                <a:lnTo>
                  <a:pt x="20925" y="141052"/>
                </a:lnTo>
                <a:lnTo>
                  <a:pt x="20978" y="127828"/>
                </a:lnTo>
                <a:lnTo>
                  <a:pt x="21873" y="127828"/>
                </a:lnTo>
                <a:lnTo>
                  <a:pt x="21728" y="123420"/>
                </a:lnTo>
                <a:lnTo>
                  <a:pt x="21387" y="119012"/>
                </a:lnTo>
                <a:lnTo>
                  <a:pt x="21010" y="114605"/>
                </a:lnTo>
                <a:lnTo>
                  <a:pt x="20608" y="114605"/>
                </a:lnTo>
                <a:lnTo>
                  <a:pt x="20196" y="110197"/>
                </a:lnTo>
                <a:lnTo>
                  <a:pt x="19787" y="110197"/>
                </a:lnTo>
                <a:lnTo>
                  <a:pt x="19394" y="105789"/>
                </a:lnTo>
                <a:lnTo>
                  <a:pt x="19031" y="96973"/>
                </a:lnTo>
                <a:lnTo>
                  <a:pt x="18710" y="88157"/>
                </a:lnTo>
                <a:lnTo>
                  <a:pt x="18445" y="74934"/>
                </a:lnTo>
                <a:lnTo>
                  <a:pt x="17756" y="70526"/>
                </a:lnTo>
                <a:lnTo>
                  <a:pt x="17593" y="61710"/>
                </a:lnTo>
                <a:lnTo>
                  <a:pt x="17712" y="52894"/>
                </a:lnTo>
                <a:lnTo>
                  <a:pt x="18078" y="35263"/>
                </a:lnTo>
                <a:lnTo>
                  <a:pt x="18214" y="30855"/>
                </a:lnTo>
                <a:lnTo>
                  <a:pt x="18369" y="26447"/>
                </a:lnTo>
                <a:lnTo>
                  <a:pt x="18704" y="17631"/>
                </a:lnTo>
                <a:lnTo>
                  <a:pt x="375752" y="17631"/>
                </a:lnTo>
                <a:lnTo>
                  <a:pt x="385914" y="13223"/>
                </a:lnTo>
                <a:lnTo>
                  <a:pt x="407898" y="13223"/>
                </a:lnTo>
                <a:lnTo>
                  <a:pt x="485957" y="8815"/>
                </a:lnTo>
                <a:close/>
              </a:path>
              <a:path w="5283835" h="1468120">
                <a:moveTo>
                  <a:pt x="22562" y="176315"/>
                </a:moveTo>
                <a:lnTo>
                  <a:pt x="21915" y="176315"/>
                </a:lnTo>
                <a:lnTo>
                  <a:pt x="22120" y="180723"/>
                </a:lnTo>
                <a:lnTo>
                  <a:pt x="22328" y="180723"/>
                </a:lnTo>
                <a:lnTo>
                  <a:pt x="22539" y="185131"/>
                </a:lnTo>
                <a:lnTo>
                  <a:pt x="22971" y="185131"/>
                </a:lnTo>
                <a:lnTo>
                  <a:pt x="22562" y="176315"/>
                </a:lnTo>
                <a:close/>
              </a:path>
              <a:path w="5283835" h="1468120">
                <a:moveTo>
                  <a:pt x="21873" y="127828"/>
                </a:moveTo>
                <a:lnTo>
                  <a:pt x="20978" y="127828"/>
                </a:lnTo>
                <a:lnTo>
                  <a:pt x="22018" y="132236"/>
                </a:lnTo>
                <a:lnTo>
                  <a:pt x="21873" y="127828"/>
                </a:lnTo>
                <a:close/>
              </a:path>
              <a:path w="5283835" h="1468120">
                <a:moveTo>
                  <a:pt x="2508062" y="22039"/>
                </a:moveTo>
                <a:lnTo>
                  <a:pt x="2393829" y="22039"/>
                </a:lnTo>
                <a:lnTo>
                  <a:pt x="2385489" y="26447"/>
                </a:lnTo>
                <a:lnTo>
                  <a:pt x="2496171" y="26447"/>
                </a:lnTo>
                <a:lnTo>
                  <a:pt x="2508062" y="22039"/>
                </a:lnTo>
                <a:close/>
              </a:path>
              <a:path w="5283835" h="1468120">
                <a:moveTo>
                  <a:pt x="261693" y="17631"/>
                </a:moveTo>
                <a:lnTo>
                  <a:pt x="28026" y="17631"/>
                </a:lnTo>
                <a:lnTo>
                  <a:pt x="43009" y="22039"/>
                </a:lnTo>
                <a:lnTo>
                  <a:pt x="252418" y="22039"/>
                </a:lnTo>
                <a:lnTo>
                  <a:pt x="261693" y="17631"/>
                </a:lnTo>
                <a:close/>
              </a:path>
              <a:path w="5283835" h="1468120">
                <a:moveTo>
                  <a:pt x="360197" y="17631"/>
                </a:moveTo>
                <a:lnTo>
                  <a:pt x="298961" y="17631"/>
                </a:lnTo>
                <a:lnTo>
                  <a:pt x="369554" y="22039"/>
                </a:lnTo>
                <a:lnTo>
                  <a:pt x="360197" y="17631"/>
                </a:lnTo>
                <a:close/>
              </a:path>
              <a:path w="5283835" h="1468120">
                <a:moveTo>
                  <a:pt x="690584" y="17631"/>
                </a:moveTo>
                <a:lnTo>
                  <a:pt x="458432" y="17631"/>
                </a:lnTo>
                <a:lnTo>
                  <a:pt x="481448" y="22039"/>
                </a:lnTo>
                <a:lnTo>
                  <a:pt x="640757" y="22039"/>
                </a:lnTo>
                <a:lnTo>
                  <a:pt x="690584" y="17631"/>
                </a:lnTo>
                <a:close/>
              </a:path>
              <a:path w="5283835" h="1468120">
                <a:moveTo>
                  <a:pt x="768829" y="20808"/>
                </a:moveTo>
                <a:lnTo>
                  <a:pt x="735714" y="22039"/>
                </a:lnTo>
                <a:lnTo>
                  <a:pt x="764782" y="22039"/>
                </a:lnTo>
                <a:lnTo>
                  <a:pt x="768829" y="20808"/>
                </a:lnTo>
                <a:close/>
              </a:path>
              <a:path w="5283835" h="1468120">
                <a:moveTo>
                  <a:pt x="927377" y="17631"/>
                </a:moveTo>
                <a:lnTo>
                  <a:pt x="854315" y="17631"/>
                </a:lnTo>
                <a:lnTo>
                  <a:pt x="856194" y="22039"/>
                </a:lnTo>
                <a:lnTo>
                  <a:pt x="919011" y="22039"/>
                </a:lnTo>
                <a:lnTo>
                  <a:pt x="927377" y="17631"/>
                </a:lnTo>
                <a:close/>
              </a:path>
              <a:path w="5283835" h="1468120">
                <a:moveTo>
                  <a:pt x="1071726" y="17631"/>
                </a:moveTo>
                <a:lnTo>
                  <a:pt x="1048612" y="17631"/>
                </a:lnTo>
                <a:lnTo>
                  <a:pt x="1044863" y="22039"/>
                </a:lnTo>
                <a:lnTo>
                  <a:pt x="1060731" y="22039"/>
                </a:lnTo>
                <a:lnTo>
                  <a:pt x="1071726" y="17631"/>
                </a:lnTo>
                <a:close/>
              </a:path>
              <a:path w="5283835" h="1468120">
                <a:moveTo>
                  <a:pt x="1363528" y="17631"/>
                </a:moveTo>
                <a:lnTo>
                  <a:pt x="1211521" y="17631"/>
                </a:lnTo>
                <a:lnTo>
                  <a:pt x="1208667" y="22039"/>
                </a:lnTo>
                <a:lnTo>
                  <a:pt x="1343399" y="22039"/>
                </a:lnTo>
                <a:lnTo>
                  <a:pt x="1363528" y="17631"/>
                </a:lnTo>
                <a:close/>
              </a:path>
              <a:path w="5283835" h="1468120">
                <a:moveTo>
                  <a:pt x="1498563" y="21452"/>
                </a:moveTo>
                <a:lnTo>
                  <a:pt x="1490721" y="22039"/>
                </a:lnTo>
                <a:lnTo>
                  <a:pt x="1496703" y="22039"/>
                </a:lnTo>
                <a:lnTo>
                  <a:pt x="1498563" y="21452"/>
                </a:lnTo>
                <a:close/>
              </a:path>
              <a:path w="5283835" h="1468120">
                <a:moveTo>
                  <a:pt x="1708120" y="17631"/>
                </a:moveTo>
                <a:lnTo>
                  <a:pt x="1669487" y="17631"/>
                </a:lnTo>
                <a:lnTo>
                  <a:pt x="1662869" y="22039"/>
                </a:lnTo>
                <a:lnTo>
                  <a:pt x="1715975" y="22039"/>
                </a:lnTo>
                <a:lnTo>
                  <a:pt x="1708120" y="17631"/>
                </a:lnTo>
                <a:close/>
              </a:path>
              <a:path w="5283835" h="1468120">
                <a:moveTo>
                  <a:pt x="1818965" y="17631"/>
                </a:moveTo>
                <a:lnTo>
                  <a:pt x="1786539" y="17631"/>
                </a:lnTo>
                <a:lnTo>
                  <a:pt x="1796545" y="22039"/>
                </a:lnTo>
                <a:lnTo>
                  <a:pt x="1818807" y="22039"/>
                </a:lnTo>
                <a:lnTo>
                  <a:pt x="1818965" y="17631"/>
                </a:lnTo>
                <a:close/>
              </a:path>
              <a:path w="5283835" h="1468120">
                <a:moveTo>
                  <a:pt x="1949284" y="17631"/>
                </a:moveTo>
                <a:lnTo>
                  <a:pt x="1866748" y="17631"/>
                </a:lnTo>
                <a:lnTo>
                  <a:pt x="1862467" y="22039"/>
                </a:lnTo>
                <a:lnTo>
                  <a:pt x="1949779" y="17862"/>
                </a:lnTo>
                <a:lnTo>
                  <a:pt x="1949284" y="17631"/>
                </a:lnTo>
                <a:close/>
              </a:path>
              <a:path w="5283835" h="1468120">
                <a:moveTo>
                  <a:pt x="2099290" y="17631"/>
                </a:moveTo>
                <a:lnTo>
                  <a:pt x="1954612" y="17631"/>
                </a:lnTo>
                <a:lnTo>
                  <a:pt x="1949779" y="17862"/>
                </a:lnTo>
                <a:lnTo>
                  <a:pt x="1958708" y="22039"/>
                </a:lnTo>
                <a:lnTo>
                  <a:pt x="2086606" y="22039"/>
                </a:lnTo>
                <a:lnTo>
                  <a:pt x="2099290" y="17631"/>
                </a:lnTo>
                <a:close/>
              </a:path>
              <a:path w="5283835" h="1468120">
                <a:moveTo>
                  <a:pt x="2292249" y="17631"/>
                </a:moveTo>
                <a:lnTo>
                  <a:pt x="2239440" y="17631"/>
                </a:lnTo>
                <a:lnTo>
                  <a:pt x="2251150" y="22039"/>
                </a:lnTo>
                <a:lnTo>
                  <a:pt x="2272270" y="22039"/>
                </a:lnTo>
                <a:lnTo>
                  <a:pt x="2292249" y="17631"/>
                </a:lnTo>
                <a:close/>
              </a:path>
              <a:path w="5283835" h="1468120">
                <a:moveTo>
                  <a:pt x="2468488" y="17631"/>
                </a:moveTo>
                <a:lnTo>
                  <a:pt x="2361905" y="17631"/>
                </a:lnTo>
                <a:lnTo>
                  <a:pt x="2349046" y="22039"/>
                </a:lnTo>
                <a:lnTo>
                  <a:pt x="2458482" y="22039"/>
                </a:lnTo>
                <a:lnTo>
                  <a:pt x="2468488" y="17631"/>
                </a:lnTo>
                <a:close/>
              </a:path>
              <a:path w="5283835" h="1468120">
                <a:moveTo>
                  <a:pt x="2862804" y="8815"/>
                </a:moveTo>
                <a:lnTo>
                  <a:pt x="2503456" y="8815"/>
                </a:lnTo>
                <a:lnTo>
                  <a:pt x="2490084" y="13223"/>
                </a:lnTo>
                <a:lnTo>
                  <a:pt x="2447449" y="13223"/>
                </a:lnTo>
                <a:lnTo>
                  <a:pt x="2432808" y="17631"/>
                </a:lnTo>
                <a:lnTo>
                  <a:pt x="2618073" y="17631"/>
                </a:lnTo>
                <a:lnTo>
                  <a:pt x="2611705" y="22039"/>
                </a:lnTo>
                <a:lnTo>
                  <a:pt x="2878794" y="22039"/>
                </a:lnTo>
                <a:lnTo>
                  <a:pt x="2867577" y="17631"/>
                </a:lnTo>
                <a:lnTo>
                  <a:pt x="2862221" y="13223"/>
                </a:lnTo>
                <a:lnTo>
                  <a:pt x="2862804" y="8815"/>
                </a:lnTo>
                <a:close/>
              </a:path>
              <a:path w="5283835" h="1468120">
                <a:moveTo>
                  <a:pt x="3073610" y="17631"/>
                </a:moveTo>
                <a:lnTo>
                  <a:pt x="3038365" y="17631"/>
                </a:lnTo>
                <a:lnTo>
                  <a:pt x="3040656" y="22039"/>
                </a:lnTo>
                <a:lnTo>
                  <a:pt x="3067918" y="22039"/>
                </a:lnTo>
                <a:lnTo>
                  <a:pt x="3073610" y="17631"/>
                </a:lnTo>
                <a:close/>
              </a:path>
              <a:path w="5283835" h="1468120">
                <a:moveTo>
                  <a:pt x="1664721" y="8815"/>
                </a:moveTo>
                <a:lnTo>
                  <a:pt x="490552" y="8815"/>
                </a:lnTo>
                <a:lnTo>
                  <a:pt x="483324" y="13223"/>
                </a:lnTo>
                <a:lnTo>
                  <a:pt x="879579" y="13223"/>
                </a:lnTo>
                <a:lnTo>
                  <a:pt x="876466" y="17631"/>
                </a:lnTo>
                <a:lnTo>
                  <a:pt x="1510663" y="17631"/>
                </a:lnTo>
                <a:lnTo>
                  <a:pt x="1498563" y="21452"/>
                </a:lnTo>
                <a:lnTo>
                  <a:pt x="1664781" y="9003"/>
                </a:lnTo>
                <a:lnTo>
                  <a:pt x="1664721" y="8815"/>
                </a:lnTo>
                <a:close/>
              </a:path>
              <a:path w="5283835" h="1468120">
                <a:moveTo>
                  <a:pt x="854315" y="17631"/>
                </a:moveTo>
                <a:lnTo>
                  <a:pt x="779278" y="17631"/>
                </a:lnTo>
                <a:lnTo>
                  <a:pt x="768829" y="20808"/>
                </a:lnTo>
                <a:lnTo>
                  <a:pt x="854315" y="17631"/>
                </a:lnTo>
                <a:close/>
              </a:path>
              <a:path w="5283835" h="1468120">
                <a:moveTo>
                  <a:pt x="1954612" y="17631"/>
                </a:moveTo>
                <a:lnTo>
                  <a:pt x="1949284" y="17631"/>
                </a:lnTo>
                <a:lnTo>
                  <a:pt x="1949779" y="17862"/>
                </a:lnTo>
                <a:lnTo>
                  <a:pt x="1954612" y="17631"/>
                </a:lnTo>
                <a:close/>
              </a:path>
              <a:path w="5283835" h="1468120">
                <a:moveTo>
                  <a:pt x="787889" y="13223"/>
                </a:moveTo>
                <a:lnTo>
                  <a:pt x="433794" y="13223"/>
                </a:lnTo>
                <a:lnTo>
                  <a:pt x="419972" y="17631"/>
                </a:lnTo>
                <a:lnTo>
                  <a:pt x="772668" y="17631"/>
                </a:lnTo>
                <a:lnTo>
                  <a:pt x="787889" y="13223"/>
                </a:lnTo>
                <a:close/>
              </a:path>
              <a:path w="5283835" h="1468120">
                <a:moveTo>
                  <a:pt x="2179999" y="13223"/>
                </a:moveTo>
                <a:lnTo>
                  <a:pt x="1670928" y="13223"/>
                </a:lnTo>
                <a:lnTo>
                  <a:pt x="1672965" y="17631"/>
                </a:lnTo>
                <a:lnTo>
                  <a:pt x="2169426" y="17631"/>
                </a:lnTo>
                <a:lnTo>
                  <a:pt x="2179999" y="13223"/>
                </a:lnTo>
                <a:close/>
              </a:path>
              <a:path w="5283835" h="1468120">
                <a:moveTo>
                  <a:pt x="2334821" y="13223"/>
                </a:moveTo>
                <a:lnTo>
                  <a:pt x="2234621" y="13223"/>
                </a:lnTo>
                <a:lnTo>
                  <a:pt x="2233791" y="17631"/>
                </a:lnTo>
                <a:lnTo>
                  <a:pt x="2322689" y="17631"/>
                </a:lnTo>
                <a:lnTo>
                  <a:pt x="2334821" y="13223"/>
                </a:lnTo>
                <a:close/>
              </a:path>
              <a:path w="5283835" h="1468120">
                <a:moveTo>
                  <a:pt x="3219357" y="13223"/>
                </a:moveTo>
                <a:lnTo>
                  <a:pt x="3021685" y="13223"/>
                </a:lnTo>
                <a:lnTo>
                  <a:pt x="3015294" y="17631"/>
                </a:lnTo>
                <a:lnTo>
                  <a:pt x="3209166" y="17631"/>
                </a:lnTo>
                <a:lnTo>
                  <a:pt x="3219357" y="13223"/>
                </a:lnTo>
                <a:close/>
              </a:path>
              <a:path w="5283835" h="1468120">
                <a:moveTo>
                  <a:pt x="3644159" y="13223"/>
                </a:moveTo>
                <a:lnTo>
                  <a:pt x="3593661" y="13223"/>
                </a:lnTo>
                <a:lnTo>
                  <a:pt x="3604277" y="17631"/>
                </a:lnTo>
                <a:lnTo>
                  <a:pt x="3642302" y="17631"/>
                </a:lnTo>
                <a:lnTo>
                  <a:pt x="3644159" y="13223"/>
                </a:lnTo>
                <a:close/>
              </a:path>
              <a:path w="5283835" h="1468120">
                <a:moveTo>
                  <a:pt x="3758624" y="13223"/>
                </a:moveTo>
                <a:lnTo>
                  <a:pt x="3688766" y="13223"/>
                </a:lnTo>
                <a:lnTo>
                  <a:pt x="3672496" y="17631"/>
                </a:lnTo>
                <a:lnTo>
                  <a:pt x="3765902" y="17631"/>
                </a:lnTo>
                <a:lnTo>
                  <a:pt x="3758624" y="13223"/>
                </a:lnTo>
                <a:close/>
              </a:path>
              <a:path w="5283835" h="1468120">
                <a:moveTo>
                  <a:pt x="2391339" y="8815"/>
                </a:moveTo>
                <a:lnTo>
                  <a:pt x="1667288" y="8815"/>
                </a:lnTo>
                <a:lnTo>
                  <a:pt x="1664781" y="9003"/>
                </a:lnTo>
                <a:lnTo>
                  <a:pt x="1666128" y="13223"/>
                </a:lnTo>
                <a:lnTo>
                  <a:pt x="2376157" y="13223"/>
                </a:lnTo>
                <a:lnTo>
                  <a:pt x="2391339" y="8815"/>
                </a:lnTo>
                <a:close/>
              </a:path>
              <a:path w="5283835" h="1468120">
                <a:moveTo>
                  <a:pt x="3309154" y="8815"/>
                </a:moveTo>
                <a:lnTo>
                  <a:pt x="3002468" y="8815"/>
                </a:lnTo>
                <a:lnTo>
                  <a:pt x="3013674" y="13223"/>
                </a:lnTo>
                <a:lnTo>
                  <a:pt x="3293535" y="13223"/>
                </a:lnTo>
                <a:lnTo>
                  <a:pt x="3309154" y="8815"/>
                </a:lnTo>
                <a:close/>
              </a:path>
              <a:path w="5283835" h="1468120">
                <a:moveTo>
                  <a:pt x="3696170" y="8815"/>
                </a:moveTo>
                <a:lnTo>
                  <a:pt x="3309154" y="8815"/>
                </a:lnTo>
                <a:lnTo>
                  <a:pt x="3311372" y="13223"/>
                </a:lnTo>
                <a:lnTo>
                  <a:pt x="3683177" y="13223"/>
                </a:lnTo>
                <a:lnTo>
                  <a:pt x="3696170" y="8815"/>
                </a:lnTo>
                <a:close/>
              </a:path>
              <a:path w="5283835" h="1468120">
                <a:moveTo>
                  <a:pt x="4022499" y="8815"/>
                </a:moveTo>
                <a:lnTo>
                  <a:pt x="3988585" y="8815"/>
                </a:lnTo>
                <a:lnTo>
                  <a:pt x="4039215" y="13223"/>
                </a:lnTo>
                <a:lnTo>
                  <a:pt x="4045319" y="13223"/>
                </a:lnTo>
                <a:lnTo>
                  <a:pt x="4022499" y="8815"/>
                </a:lnTo>
                <a:close/>
              </a:path>
              <a:path w="5283835" h="1468120">
                <a:moveTo>
                  <a:pt x="4324260" y="8815"/>
                </a:moveTo>
                <a:lnTo>
                  <a:pt x="4129041" y="8815"/>
                </a:lnTo>
                <a:lnTo>
                  <a:pt x="4128608" y="13223"/>
                </a:lnTo>
                <a:lnTo>
                  <a:pt x="4321086" y="13223"/>
                </a:lnTo>
                <a:lnTo>
                  <a:pt x="4324260" y="8815"/>
                </a:lnTo>
                <a:close/>
              </a:path>
              <a:path w="5283835" h="1468120">
                <a:moveTo>
                  <a:pt x="1667288" y="8815"/>
                </a:moveTo>
                <a:lnTo>
                  <a:pt x="1664721" y="8815"/>
                </a:lnTo>
                <a:lnTo>
                  <a:pt x="1664781" y="9003"/>
                </a:lnTo>
                <a:lnTo>
                  <a:pt x="1667288" y="8815"/>
                </a:lnTo>
                <a:close/>
              </a:path>
              <a:path w="5283835" h="1468120">
                <a:moveTo>
                  <a:pt x="211612" y="4407"/>
                </a:moveTo>
                <a:lnTo>
                  <a:pt x="196570" y="4407"/>
                </a:lnTo>
                <a:lnTo>
                  <a:pt x="181572" y="8815"/>
                </a:lnTo>
                <a:lnTo>
                  <a:pt x="222410" y="8815"/>
                </a:lnTo>
                <a:lnTo>
                  <a:pt x="211612" y="4407"/>
                </a:lnTo>
                <a:close/>
              </a:path>
              <a:path w="5283835" h="1468120">
                <a:moveTo>
                  <a:pt x="384642" y="4407"/>
                </a:moveTo>
                <a:lnTo>
                  <a:pt x="225842" y="4407"/>
                </a:lnTo>
                <a:lnTo>
                  <a:pt x="222410" y="8815"/>
                </a:lnTo>
                <a:lnTo>
                  <a:pt x="383872" y="8815"/>
                </a:lnTo>
                <a:lnTo>
                  <a:pt x="384642" y="4407"/>
                </a:lnTo>
                <a:close/>
              </a:path>
              <a:path w="5283835" h="1468120">
                <a:moveTo>
                  <a:pt x="1361417" y="4407"/>
                </a:moveTo>
                <a:lnTo>
                  <a:pt x="450933" y="4407"/>
                </a:lnTo>
                <a:lnTo>
                  <a:pt x="439562" y="8815"/>
                </a:lnTo>
                <a:lnTo>
                  <a:pt x="1378745" y="8815"/>
                </a:lnTo>
                <a:lnTo>
                  <a:pt x="1361417" y="4407"/>
                </a:lnTo>
                <a:close/>
              </a:path>
              <a:path w="5283835" h="1468120">
                <a:moveTo>
                  <a:pt x="1497267" y="4407"/>
                </a:moveTo>
                <a:lnTo>
                  <a:pt x="1484546" y="4407"/>
                </a:lnTo>
                <a:lnTo>
                  <a:pt x="1470606" y="8815"/>
                </a:lnTo>
                <a:lnTo>
                  <a:pt x="1493213" y="8815"/>
                </a:lnTo>
                <a:lnTo>
                  <a:pt x="1497267" y="4407"/>
                </a:lnTo>
                <a:close/>
              </a:path>
              <a:path w="5283835" h="1468120">
                <a:moveTo>
                  <a:pt x="1634845" y="4407"/>
                </a:moveTo>
                <a:lnTo>
                  <a:pt x="1542431" y="4407"/>
                </a:lnTo>
                <a:lnTo>
                  <a:pt x="1532927" y="8815"/>
                </a:lnTo>
                <a:lnTo>
                  <a:pt x="1639736" y="8815"/>
                </a:lnTo>
                <a:lnTo>
                  <a:pt x="1634845" y="4407"/>
                </a:lnTo>
                <a:close/>
              </a:path>
              <a:path w="5283835" h="1468120">
                <a:moveTo>
                  <a:pt x="1742354" y="4407"/>
                </a:moveTo>
                <a:lnTo>
                  <a:pt x="1674583" y="8815"/>
                </a:lnTo>
                <a:lnTo>
                  <a:pt x="1766090" y="8815"/>
                </a:lnTo>
                <a:lnTo>
                  <a:pt x="1742354" y="4407"/>
                </a:lnTo>
                <a:close/>
              </a:path>
              <a:path w="5283835" h="1468120">
                <a:moveTo>
                  <a:pt x="2474517" y="4407"/>
                </a:moveTo>
                <a:lnTo>
                  <a:pt x="1861066" y="4407"/>
                </a:lnTo>
                <a:lnTo>
                  <a:pt x="1850380" y="8815"/>
                </a:lnTo>
                <a:lnTo>
                  <a:pt x="2457155" y="8815"/>
                </a:lnTo>
                <a:lnTo>
                  <a:pt x="2474517" y="4407"/>
                </a:lnTo>
                <a:close/>
              </a:path>
              <a:path w="5283835" h="1468120">
                <a:moveTo>
                  <a:pt x="2566276" y="4407"/>
                </a:moveTo>
                <a:lnTo>
                  <a:pt x="2474517" y="4407"/>
                </a:lnTo>
                <a:lnTo>
                  <a:pt x="2494225" y="8815"/>
                </a:lnTo>
                <a:lnTo>
                  <a:pt x="2566276" y="4407"/>
                </a:lnTo>
                <a:close/>
              </a:path>
              <a:path w="5283835" h="1468120">
                <a:moveTo>
                  <a:pt x="4007007" y="4407"/>
                </a:moveTo>
                <a:lnTo>
                  <a:pt x="2566276" y="4407"/>
                </a:lnTo>
                <a:lnTo>
                  <a:pt x="2558494" y="8815"/>
                </a:lnTo>
                <a:lnTo>
                  <a:pt x="3989258" y="8815"/>
                </a:lnTo>
                <a:lnTo>
                  <a:pt x="4007007" y="4407"/>
                </a:lnTo>
                <a:close/>
              </a:path>
              <a:path w="5283835" h="1468120">
                <a:moveTo>
                  <a:pt x="4434302" y="4407"/>
                </a:moveTo>
                <a:lnTo>
                  <a:pt x="4130504" y="4407"/>
                </a:lnTo>
                <a:lnTo>
                  <a:pt x="4137791" y="8815"/>
                </a:lnTo>
                <a:lnTo>
                  <a:pt x="4421764" y="8815"/>
                </a:lnTo>
                <a:lnTo>
                  <a:pt x="4434302" y="4407"/>
                </a:lnTo>
                <a:close/>
              </a:path>
              <a:path w="5283835" h="1468120">
                <a:moveTo>
                  <a:pt x="4563727" y="4407"/>
                </a:moveTo>
                <a:lnTo>
                  <a:pt x="4518634" y="4407"/>
                </a:lnTo>
                <a:lnTo>
                  <a:pt x="4538884" y="8815"/>
                </a:lnTo>
                <a:lnTo>
                  <a:pt x="4604457" y="8815"/>
                </a:lnTo>
                <a:lnTo>
                  <a:pt x="4563727" y="4407"/>
                </a:lnTo>
                <a:close/>
              </a:path>
              <a:path w="5283835" h="1468120">
                <a:moveTo>
                  <a:pt x="621164" y="0"/>
                </a:moveTo>
                <a:lnTo>
                  <a:pt x="537943" y="0"/>
                </a:lnTo>
                <a:lnTo>
                  <a:pt x="525652" y="4407"/>
                </a:lnTo>
                <a:lnTo>
                  <a:pt x="615466" y="4407"/>
                </a:lnTo>
                <a:lnTo>
                  <a:pt x="621164" y="0"/>
                </a:lnTo>
                <a:close/>
              </a:path>
              <a:path w="5283835" h="1468120">
                <a:moveTo>
                  <a:pt x="2148338" y="0"/>
                </a:moveTo>
                <a:lnTo>
                  <a:pt x="2122521" y="0"/>
                </a:lnTo>
                <a:lnTo>
                  <a:pt x="2127158" y="4407"/>
                </a:lnTo>
                <a:lnTo>
                  <a:pt x="2172984" y="4407"/>
                </a:lnTo>
                <a:lnTo>
                  <a:pt x="2148338" y="0"/>
                </a:lnTo>
                <a:close/>
              </a:path>
              <a:path w="5283835" h="1468120">
                <a:moveTo>
                  <a:pt x="2215512" y="0"/>
                </a:moveTo>
                <a:lnTo>
                  <a:pt x="2216964" y="4407"/>
                </a:lnTo>
                <a:lnTo>
                  <a:pt x="2240525" y="4407"/>
                </a:lnTo>
                <a:lnTo>
                  <a:pt x="2215512" y="0"/>
                </a:lnTo>
                <a:close/>
              </a:path>
              <a:path w="5283835" h="1468120">
                <a:moveTo>
                  <a:pt x="2591975" y="0"/>
                </a:moveTo>
                <a:lnTo>
                  <a:pt x="2494179" y="0"/>
                </a:lnTo>
                <a:lnTo>
                  <a:pt x="2477672" y="4407"/>
                </a:lnTo>
                <a:lnTo>
                  <a:pt x="2607802" y="4407"/>
                </a:lnTo>
                <a:lnTo>
                  <a:pt x="2591975" y="0"/>
                </a:lnTo>
                <a:close/>
              </a:path>
              <a:path w="5283835" h="1468120">
                <a:moveTo>
                  <a:pt x="3428295" y="0"/>
                </a:moveTo>
                <a:lnTo>
                  <a:pt x="2848472" y="0"/>
                </a:lnTo>
                <a:lnTo>
                  <a:pt x="2820213" y="4407"/>
                </a:lnTo>
                <a:lnTo>
                  <a:pt x="3455633" y="4407"/>
                </a:lnTo>
                <a:lnTo>
                  <a:pt x="3428295" y="0"/>
                </a:lnTo>
                <a:close/>
              </a:path>
              <a:path w="5283835" h="1468120">
                <a:moveTo>
                  <a:pt x="3583486" y="0"/>
                </a:moveTo>
                <a:lnTo>
                  <a:pt x="3523138" y="0"/>
                </a:lnTo>
                <a:lnTo>
                  <a:pt x="3511277" y="4407"/>
                </a:lnTo>
                <a:lnTo>
                  <a:pt x="3600707" y="4407"/>
                </a:lnTo>
                <a:lnTo>
                  <a:pt x="3583486" y="0"/>
                </a:lnTo>
                <a:close/>
              </a:path>
              <a:path w="5283835" h="1468120">
                <a:moveTo>
                  <a:pt x="3891234" y="0"/>
                </a:moveTo>
                <a:lnTo>
                  <a:pt x="3829581" y="0"/>
                </a:lnTo>
                <a:lnTo>
                  <a:pt x="3813929" y="4407"/>
                </a:lnTo>
                <a:lnTo>
                  <a:pt x="3892186" y="4407"/>
                </a:lnTo>
                <a:lnTo>
                  <a:pt x="3891234" y="0"/>
                </a:lnTo>
                <a:close/>
              </a:path>
              <a:path w="5283835" h="1468120">
                <a:moveTo>
                  <a:pt x="4096427" y="0"/>
                </a:moveTo>
                <a:lnTo>
                  <a:pt x="3988907" y="0"/>
                </a:lnTo>
                <a:lnTo>
                  <a:pt x="3892186" y="4407"/>
                </a:lnTo>
                <a:lnTo>
                  <a:pt x="4110076" y="4407"/>
                </a:lnTo>
                <a:lnTo>
                  <a:pt x="4096427" y="0"/>
                </a:lnTo>
                <a:close/>
              </a:path>
              <a:path w="5283835" h="1468120">
                <a:moveTo>
                  <a:pt x="4097001" y="0"/>
                </a:moveTo>
                <a:lnTo>
                  <a:pt x="4096427" y="0"/>
                </a:lnTo>
                <a:lnTo>
                  <a:pt x="4110076" y="4407"/>
                </a:lnTo>
                <a:lnTo>
                  <a:pt x="4118456" y="4407"/>
                </a:lnTo>
                <a:lnTo>
                  <a:pt x="4097001" y="0"/>
                </a:lnTo>
                <a:close/>
              </a:path>
              <a:path w="5283835" h="1468120">
                <a:moveTo>
                  <a:pt x="4210339" y="0"/>
                </a:moveTo>
                <a:lnTo>
                  <a:pt x="4097001" y="0"/>
                </a:lnTo>
                <a:lnTo>
                  <a:pt x="4118456" y="4407"/>
                </a:lnTo>
                <a:lnTo>
                  <a:pt x="4206171" y="4407"/>
                </a:lnTo>
                <a:lnTo>
                  <a:pt x="4210339" y="0"/>
                </a:lnTo>
                <a:close/>
              </a:path>
              <a:path w="5283835" h="1468120">
                <a:moveTo>
                  <a:pt x="4534722" y="0"/>
                </a:moveTo>
                <a:lnTo>
                  <a:pt x="4401922" y="0"/>
                </a:lnTo>
                <a:lnTo>
                  <a:pt x="4417705" y="4407"/>
                </a:lnTo>
                <a:lnTo>
                  <a:pt x="4546172" y="4407"/>
                </a:lnTo>
                <a:lnTo>
                  <a:pt x="4534722" y="0"/>
                </a:lnTo>
                <a:close/>
              </a:path>
              <a:path w="5283835" h="1468120">
                <a:moveTo>
                  <a:pt x="4721130" y="0"/>
                </a:moveTo>
                <a:lnTo>
                  <a:pt x="4664035" y="0"/>
                </a:lnTo>
                <a:lnTo>
                  <a:pt x="4654532" y="4407"/>
                </a:lnTo>
                <a:lnTo>
                  <a:pt x="4728124" y="4407"/>
                </a:lnTo>
                <a:lnTo>
                  <a:pt x="4721130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52625" y="7240836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49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01358" y="8668335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2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448335" y="724219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09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994447" y="722156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97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446684" y="7233527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41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87451" y="722827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454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163242" y="7228599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797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707390" y="722242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17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83756" y="7232863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079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847742" y="723247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33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916275" y="723206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0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986806" y="7234320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207630" y="7232738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25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417287" y="7237686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818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230627" y="723961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855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384217" y="7230622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848" y="0"/>
                </a:moveTo>
                <a:lnTo>
                  <a:pt x="0" y="4522"/>
                </a:lnTo>
                <a:lnTo>
                  <a:pt x="15004" y="4487"/>
                </a:lnTo>
                <a:lnTo>
                  <a:pt x="12848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593781" y="7244353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775" y="0"/>
                </a:lnTo>
              </a:path>
            </a:pathLst>
          </a:custGeom>
          <a:ln w="3446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645763" y="7242105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53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670337" y="8691618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960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56636" y="868953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586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3666" y="785039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0" y="0"/>
                </a:lnTo>
              </a:path>
            </a:pathLst>
          </a:custGeom>
          <a:ln w="37789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70597" y="8434076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606"/>
                </a:lnTo>
                <a:lnTo>
                  <a:pt x="2530" y="10495"/>
                </a:lnTo>
                <a:lnTo>
                  <a:pt x="2587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91998" y="8664782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802" y="0"/>
                </a:lnTo>
              </a:path>
            </a:pathLst>
          </a:custGeom>
          <a:ln w="3175">
            <a:solidFill>
              <a:srgbClr val="6D9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394130" y="5418559"/>
            <a:ext cx="6348540" cy="4863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3040838" y="242496"/>
            <a:ext cx="6607794" cy="4921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449753" y="389781"/>
            <a:ext cx="593618" cy="784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304055" y="1309458"/>
            <a:ext cx="6436256" cy="3896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254592" y="5467898"/>
            <a:ext cx="6438900" cy="4716780"/>
          </a:xfrm>
          <a:custGeom>
            <a:avLst/>
            <a:gdLst/>
            <a:ahLst/>
            <a:cxnLst/>
            <a:rect l="l" t="t" r="r" b="b"/>
            <a:pathLst>
              <a:path w="6438900" h="4716780">
                <a:moveTo>
                  <a:pt x="3515547" y="4672358"/>
                </a:moveTo>
                <a:lnTo>
                  <a:pt x="449257" y="4672358"/>
                </a:lnTo>
                <a:lnTo>
                  <a:pt x="463211" y="4716437"/>
                </a:lnTo>
                <a:lnTo>
                  <a:pt x="3499548" y="4716437"/>
                </a:lnTo>
                <a:lnTo>
                  <a:pt x="3515547" y="4672358"/>
                </a:lnTo>
                <a:close/>
              </a:path>
              <a:path w="6438900" h="4716780">
                <a:moveTo>
                  <a:pt x="5552202" y="4672358"/>
                </a:moveTo>
                <a:lnTo>
                  <a:pt x="4897319" y="4672358"/>
                </a:lnTo>
                <a:lnTo>
                  <a:pt x="4909911" y="4716437"/>
                </a:lnTo>
                <a:lnTo>
                  <a:pt x="5662229" y="4716437"/>
                </a:lnTo>
                <a:lnTo>
                  <a:pt x="5552202" y="4672358"/>
                </a:lnTo>
                <a:close/>
              </a:path>
              <a:path w="6438900" h="4716780">
                <a:moveTo>
                  <a:pt x="6068668" y="4672358"/>
                </a:moveTo>
                <a:lnTo>
                  <a:pt x="5999002" y="4672358"/>
                </a:lnTo>
                <a:lnTo>
                  <a:pt x="5986790" y="4716437"/>
                </a:lnTo>
                <a:lnTo>
                  <a:pt x="6057139" y="4716437"/>
                </a:lnTo>
                <a:lnTo>
                  <a:pt x="6068668" y="4672358"/>
                </a:lnTo>
                <a:close/>
              </a:path>
              <a:path w="6438900" h="4716780">
                <a:moveTo>
                  <a:pt x="389273" y="4628279"/>
                </a:moveTo>
                <a:lnTo>
                  <a:pt x="313973" y="4628279"/>
                </a:lnTo>
                <a:lnTo>
                  <a:pt x="327141" y="4672358"/>
                </a:lnTo>
                <a:lnTo>
                  <a:pt x="407152" y="4672358"/>
                </a:lnTo>
                <a:lnTo>
                  <a:pt x="389273" y="4628279"/>
                </a:lnTo>
                <a:close/>
              </a:path>
              <a:path w="6438900" h="4716780">
                <a:moveTo>
                  <a:pt x="4835618" y="4628279"/>
                </a:moveTo>
                <a:lnTo>
                  <a:pt x="3435369" y="4628279"/>
                </a:lnTo>
                <a:lnTo>
                  <a:pt x="3420655" y="4672358"/>
                </a:lnTo>
                <a:lnTo>
                  <a:pt x="4848221" y="4672358"/>
                </a:lnTo>
                <a:lnTo>
                  <a:pt x="4835618" y="4628279"/>
                </a:lnTo>
                <a:close/>
              </a:path>
              <a:path w="6438900" h="4716780">
                <a:moveTo>
                  <a:pt x="6142837" y="4628279"/>
                </a:moveTo>
                <a:lnTo>
                  <a:pt x="6105088" y="4628279"/>
                </a:lnTo>
                <a:lnTo>
                  <a:pt x="6092629" y="4672358"/>
                </a:lnTo>
                <a:lnTo>
                  <a:pt x="6132974" y="4672358"/>
                </a:lnTo>
                <a:lnTo>
                  <a:pt x="6142837" y="4628279"/>
                </a:lnTo>
                <a:close/>
              </a:path>
              <a:path w="6438900" h="4716780">
                <a:moveTo>
                  <a:pt x="267181" y="4584200"/>
                </a:moveTo>
                <a:lnTo>
                  <a:pt x="217295" y="4584200"/>
                </a:lnTo>
                <a:lnTo>
                  <a:pt x="240556" y="4628279"/>
                </a:lnTo>
                <a:lnTo>
                  <a:pt x="284360" y="4628279"/>
                </a:lnTo>
                <a:lnTo>
                  <a:pt x="267181" y="4584200"/>
                </a:lnTo>
                <a:close/>
              </a:path>
              <a:path w="6438900" h="4716780">
                <a:moveTo>
                  <a:pt x="6178730" y="4584200"/>
                </a:moveTo>
                <a:lnTo>
                  <a:pt x="6154815" y="4584200"/>
                </a:lnTo>
                <a:lnTo>
                  <a:pt x="6146422" y="4628279"/>
                </a:lnTo>
                <a:lnTo>
                  <a:pt x="6170657" y="4628279"/>
                </a:lnTo>
                <a:lnTo>
                  <a:pt x="6178730" y="4584200"/>
                </a:lnTo>
                <a:close/>
              </a:path>
              <a:path w="6438900" h="4716780">
                <a:moveTo>
                  <a:pt x="182044" y="4540121"/>
                </a:moveTo>
                <a:lnTo>
                  <a:pt x="136803" y="4540121"/>
                </a:lnTo>
                <a:lnTo>
                  <a:pt x="147404" y="4584200"/>
                </a:lnTo>
                <a:lnTo>
                  <a:pt x="199002" y="4584200"/>
                </a:lnTo>
                <a:lnTo>
                  <a:pt x="182044" y="4540121"/>
                </a:lnTo>
                <a:close/>
              </a:path>
              <a:path w="6438900" h="4716780">
                <a:moveTo>
                  <a:pt x="6204826" y="4540121"/>
                </a:moveTo>
                <a:lnTo>
                  <a:pt x="6181741" y="4540121"/>
                </a:lnTo>
                <a:lnTo>
                  <a:pt x="6175933" y="4584200"/>
                </a:lnTo>
                <a:lnTo>
                  <a:pt x="6199172" y="4584200"/>
                </a:lnTo>
                <a:lnTo>
                  <a:pt x="6204826" y="4540121"/>
                </a:lnTo>
                <a:close/>
              </a:path>
              <a:path w="6438900" h="4716780">
                <a:moveTo>
                  <a:pt x="115941" y="4496042"/>
                </a:moveTo>
                <a:lnTo>
                  <a:pt x="92820" y="4496042"/>
                </a:lnTo>
                <a:lnTo>
                  <a:pt x="100427" y="4540121"/>
                </a:lnTo>
                <a:lnTo>
                  <a:pt x="124339" y="4540121"/>
                </a:lnTo>
                <a:lnTo>
                  <a:pt x="115941" y="4496042"/>
                </a:lnTo>
                <a:close/>
              </a:path>
              <a:path w="6438900" h="4716780">
                <a:moveTo>
                  <a:pt x="6222436" y="4496042"/>
                </a:moveTo>
                <a:lnTo>
                  <a:pt x="6199813" y="4496042"/>
                </a:lnTo>
                <a:lnTo>
                  <a:pt x="6195996" y="4540121"/>
                </a:lnTo>
                <a:lnTo>
                  <a:pt x="6218725" y="4540121"/>
                </a:lnTo>
                <a:lnTo>
                  <a:pt x="6222436" y="4496042"/>
                </a:lnTo>
                <a:close/>
              </a:path>
              <a:path w="6438900" h="4716780">
                <a:moveTo>
                  <a:pt x="90193" y="4451964"/>
                </a:moveTo>
                <a:lnTo>
                  <a:pt x="68217" y="4451964"/>
                </a:lnTo>
                <a:lnTo>
                  <a:pt x="73502" y="4496042"/>
                </a:lnTo>
                <a:lnTo>
                  <a:pt x="95407" y="4496042"/>
                </a:lnTo>
                <a:lnTo>
                  <a:pt x="90193" y="4451964"/>
                </a:lnTo>
                <a:close/>
              </a:path>
              <a:path w="6438900" h="4716780">
                <a:moveTo>
                  <a:pt x="6233465" y="4451964"/>
                </a:moveTo>
                <a:lnTo>
                  <a:pt x="6208874" y="4451964"/>
                </a:lnTo>
                <a:lnTo>
                  <a:pt x="6206189" y="4496042"/>
                </a:lnTo>
                <a:lnTo>
                  <a:pt x="6231221" y="4496042"/>
                </a:lnTo>
                <a:lnTo>
                  <a:pt x="6233465" y="4451964"/>
                </a:lnTo>
                <a:close/>
              </a:path>
              <a:path w="6438900" h="4716780">
                <a:moveTo>
                  <a:pt x="79755" y="4407885"/>
                </a:moveTo>
                <a:lnTo>
                  <a:pt x="55767" y="4407885"/>
                </a:lnTo>
                <a:lnTo>
                  <a:pt x="59354" y="4451964"/>
                </a:lnTo>
                <a:lnTo>
                  <a:pt x="82344" y="4451964"/>
                </a:lnTo>
                <a:lnTo>
                  <a:pt x="79755" y="4407885"/>
                </a:lnTo>
                <a:close/>
              </a:path>
              <a:path w="6438900" h="4716780">
                <a:moveTo>
                  <a:pt x="6238624" y="4407885"/>
                </a:moveTo>
                <a:lnTo>
                  <a:pt x="6217142" y="4407885"/>
                </a:lnTo>
                <a:lnTo>
                  <a:pt x="6215416" y="4451964"/>
                </a:lnTo>
                <a:lnTo>
                  <a:pt x="6237062" y="4451964"/>
                </a:lnTo>
                <a:lnTo>
                  <a:pt x="6238624" y="4407885"/>
                </a:lnTo>
                <a:close/>
              </a:path>
              <a:path w="6438900" h="4716780">
                <a:moveTo>
                  <a:pt x="71845" y="4363806"/>
                </a:moveTo>
                <a:lnTo>
                  <a:pt x="44923" y="4363806"/>
                </a:lnTo>
                <a:lnTo>
                  <a:pt x="47587" y="4407885"/>
                </a:lnTo>
                <a:lnTo>
                  <a:pt x="74010" y="4407885"/>
                </a:lnTo>
                <a:lnTo>
                  <a:pt x="71845" y="4363806"/>
                </a:lnTo>
                <a:close/>
              </a:path>
              <a:path w="6438900" h="4716780">
                <a:moveTo>
                  <a:pt x="6244135" y="4363806"/>
                </a:moveTo>
                <a:lnTo>
                  <a:pt x="6221164" y="4363806"/>
                </a:lnTo>
                <a:lnTo>
                  <a:pt x="6220001" y="4407885"/>
                </a:lnTo>
                <a:lnTo>
                  <a:pt x="6242860" y="4407885"/>
                </a:lnTo>
                <a:lnTo>
                  <a:pt x="6244135" y="4363806"/>
                </a:lnTo>
                <a:close/>
              </a:path>
              <a:path w="6438900" h="4716780">
                <a:moveTo>
                  <a:pt x="64704" y="4319727"/>
                </a:moveTo>
                <a:lnTo>
                  <a:pt x="36721" y="4319727"/>
                </a:lnTo>
                <a:lnTo>
                  <a:pt x="39478" y="4363806"/>
                </a:lnTo>
                <a:lnTo>
                  <a:pt x="69567" y="4363806"/>
                </a:lnTo>
                <a:lnTo>
                  <a:pt x="64704" y="4319727"/>
                </a:lnTo>
                <a:close/>
              </a:path>
              <a:path w="6438900" h="4716780">
                <a:moveTo>
                  <a:pt x="6247606" y="4319727"/>
                </a:moveTo>
                <a:lnTo>
                  <a:pt x="6224387" y="4319727"/>
                </a:lnTo>
                <a:lnTo>
                  <a:pt x="6223766" y="4363806"/>
                </a:lnTo>
                <a:lnTo>
                  <a:pt x="6246504" y="4363806"/>
                </a:lnTo>
                <a:lnTo>
                  <a:pt x="6247606" y="4319727"/>
                </a:lnTo>
                <a:close/>
              </a:path>
              <a:path w="6438900" h="4716780">
                <a:moveTo>
                  <a:pt x="54628" y="4275648"/>
                </a:moveTo>
                <a:lnTo>
                  <a:pt x="25744" y="4275648"/>
                </a:lnTo>
                <a:lnTo>
                  <a:pt x="28457" y="4319727"/>
                </a:lnTo>
                <a:lnTo>
                  <a:pt x="57217" y="4319727"/>
                </a:lnTo>
                <a:lnTo>
                  <a:pt x="54628" y="4275648"/>
                </a:lnTo>
                <a:close/>
              </a:path>
              <a:path w="6438900" h="4716780">
                <a:moveTo>
                  <a:pt x="6250633" y="4275648"/>
                </a:moveTo>
                <a:lnTo>
                  <a:pt x="6225719" y="4275648"/>
                </a:lnTo>
                <a:lnTo>
                  <a:pt x="6225348" y="4319727"/>
                </a:lnTo>
                <a:lnTo>
                  <a:pt x="6249667" y="4319727"/>
                </a:lnTo>
                <a:lnTo>
                  <a:pt x="6250633" y="4275648"/>
                </a:lnTo>
                <a:close/>
              </a:path>
              <a:path w="6438900" h="4716780">
                <a:moveTo>
                  <a:pt x="46963" y="4231569"/>
                </a:moveTo>
                <a:lnTo>
                  <a:pt x="17901" y="4231569"/>
                </a:lnTo>
                <a:lnTo>
                  <a:pt x="20454" y="4275648"/>
                </a:lnTo>
                <a:lnTo>
                  <a:pt x="49450" y="4275648"/>
                </a:lnTo>
                <a:lnTo>
                  <a:pt x="46963" y="4231569"/>
                </a:lnTo>
                <a:close/>
              </a:path>
              <a:path w="6438900" h="4716780">
                <a:moveTo>
                  <a:pt x="6254169" y="4231569"/>
                </a:moveTo>
                <a:lnTo>
                  <a:pt x="6226930" y="4231569"/>
                </a:lnTo>
                <a:lnTo>
                  <a:pt x="6226645" y="4275648"/>
                </a:lnTo>
                <a:lnTo>
                  <a:pt x="6253326" y="4275648"/>
                </a:lnTo>
                <a:lnTo>
                  <a:pt x="6254169" y="4231569"/>
                </a:lnTo>
                <a:close/>
              </a:path>
              <a:path w="6438900" h="4716780">
                <a:moveTo>
                  <a:pt x="38888" y="4187490"/>
                </a:moveTo>
                <a:lnTo>
                  <a:pt x="8580" y="4187490"/>
                </a:lnTo>
                <a:lnTo>
                  <a:pt x="10753" y="4231569"/>
                </a:lnTo>
                <a:lnTo>
                  <a:pt x="40523" y="4231569"/>
                </a:lnTo>
                <a:lnTo>
                  <a:pt x="38888" y="4187490"/>
                </a:lnTo>
                <a:close/>
              </a:path>
              <a:path w="6438900" h="4716780">
                <a:moveTo>
                  <a:pt x="6257624" y="4187490"/>
                </a:moveTo>
                <a:lnTo>
                  <a:pt x="6227392" y="4187490"/>
                </a:lnTo>
                <a:lnTo>
                  <a:pt x="6227176" y="4231569"/>
                </a:lnTo>
                <a:lnTo>
                  <a:pt x="6256318" y="4231569"/>
                </a:lnTo>
                <a:lnTo>
                  <a:pt x="6257624" y="4187490"/>
                </a:lnTo>
                <a:close/>
              </a:path>
              <a:path w="6438900" h="4716780">
                <a:moveTo>
                  <a:pt x="36166" y="4143412"/>
                </a:moveTo>
                <a:lnTo>
                  <a:pt x="3124" y="4143412"/>
                </a:lnTo>
                <a:lnTo>
                  <a:pt x="4637" y="4187490"/>
                </a:lnTo>
                <a:lnTo>
                  <a:pt x="36694" y="4187490"/>
                </a:lnTo>
                <a:lnTo>
                  <a:pt x="36166" y="4143412"/>
                </a:lnTo>
                <a:close/>
              </a:path>
              <a:path w="6438900" h="4716780">
                <a:moveTo>
                  <a:pt x="6262667" y="4099333"/>
                </a:moveTo>
                <a:lnTo>
                  <a:pt x="6228341" y="4099333"/>
                </a:lnTo>
                <a:lnTo>
                  <a:pt x="6228140" y="4143412"/>
                </a:lnTo>
                <a:lnTo>
                  <a:pt x="6227588" y="4187490"/>
                </a:lnTo>
                <a:lnTo>
                  <a:pt x="6258911" y="4187490"/>
                </a:lnTo>
                <a:lnTo>
                  <a:pt x="6260180" y="4143412"/>
                </a:lnTo>
                <a:lnTo>
                  <a:pt x="6261431" y="4143412"/>
                </a:lnTo>
                <a:lnTo>
                  <a:pt x="6262667" y="4099333"/>
                </a:lnTo>
                <a:close/>
              </a:path>
              <a:path w="6438900" h="4716780">
                <a:moveTo>
                  <a:pt x="35418" y="4099333"/>
                </a:moveTo>
                <a:lnTo>
                  <a:pt x="157" y="4099333"/>
                </a:lnTo>
                <a:lnTo>
                  <a:pt x="511" y="4143412"/>
                </a:lnTo>
                <a:lnTo>
                  <a:pt x="35423" y="4143412"/>
                </a:lnTo>
                <a:lnTo>
                  <a:pt x="35418" y="4099333"/>
                </a:lnTo>
                <a:close/>
              </a:path>
              <a:path w="6438900" h="4716780">
                <a:moveTo>
                  <a:pt x="35979" y="4055254"/>
                </a:moveTo>
                <a:lnTo>
                  <a:pt x="122" y="4055254"/>
                </a:lnTo>
                <a:lnTo>
                  <a:pt x="0" y="4099333"/>
                </a:lnTo>
                <a:lnTo>
                  <a:pt x="35707" y="4099333"/>
                </a:lnTo>
                <a:lnTo>
                  <a:pt x="35979" y="4055254"/>
                </a:lnTo>
                <a:close/>
              </a:path>
              <a:path w="6438900" h="4716780">
                <a:moveTo>
                  <a:pt x="6265096" y="4055254"/>
                </a:moveTo>
                <a:lnTo>
                  <a:pt x="6229123" y="4055254"/>
                </a:lnTo>
                <a:lnTo>
                  <a:pt x="6228824" y="4099333"/>
                </a:lnTo>
                <a:lnTo>
                  <a:pt x="6263888" y="4099333"/>
                </a:lnTo>
                <a:lnTo>
                  <a:pt x="6265096" y="4055254"/>
                </a:lnTo>
                <a:close/>
              </a:path>
              <a:path w="6438900" h="4716780">
                <a:moveTo>
                  <a:pt x="37657" y="4011175"/>
                </a:moveTo>
                <a:lnTo>
                  <a:pt x="1159" y="4011175"/>
                </a:lnTo>
                <a:lnTo>
                  <a:pt x="836" y="4055254"/>
                </a:lnTo>
                <a:lnTo>
                  <a:pt x="37171" y="4055254"/>
                </a:lnTo>
                <a:lnTo>
                  <a:pt x="37657" y="4011175"/>
                </a:lnTo>
                <a:close/>
              </a:path>
              <a:path w="6438900" h="4716780">
                <a:moveTo>
                  <a:pt x="6267475" y="4011175"/>
                </a:moveTo>
                <a:lnTo>
                  <a:pt x="6230357" y="4011175"/>
                </a:lnTo>
                <a:lnTo>
                  <a:pt x="6229881" y="4055254"/>
                </a:lnTo>
                <a:lnTo>
                  <a:pt x="6266291" y="4055254"/>
                </a:lnTo>
                <a:lnTo>
                  <a:pt x="6267475" y="4011175"/>
                </a:lnTo>
                <a:close/>
              </a:path>
              <a:path w="6438900" h="4716780">
                <a:moveTo>
                  <a:pt x="39229" y="3967096"/>
                </a:moveTo>
                <a:lnTo>
                  <a:pt x="2773" y="3967096"/>
                </a:lnTo>
                <a:lnTo>
                  <a:pt x="2148" y="4011175"/>
                </a:lnTo>
                <a:lnTo>
                  <a:pt x="38170" y="4011175"/>
                </a:lnTo>
                <a:lnTo>
                  <a:pt x="39229" y="3967096"/>
                </a:lnTo>
                <a:close/>
              </a:path>
              <a:path w="6438900" h="4716780">
                <a:moveTo>
                  <a:pt x="6269814" y="3967096"/>
                </a:moveTo>
                <a:lnTo>
                  <a:pt x="6232281" y="3967096"/>
                </a:lnTo>
                <a:lnTo>
                  <a:pt x="6231548" y="4011175"/>
                </a:lnTo>
                <a:lnTo>
                  <a:pt x="6268649" y="4011175"/>
                </a:lnTo>
                <a:lnTo>
                  <a:pt x="6269814" y="3967096"/>
                </a:lnTo>
                <a:close/>
              </a:path>
              <a:path w="6438900" h="4716780">
                <a:moveTo>
                  <a:pt x="41361" y="3923017"/>
                </a:moveTo>
                <a:lnTo>
                  <a:pt x="5637" y="3923017"/>
                </a:lnTo>
                <a:lnTo>
                  <a:pt x="4174" y="3967096"/>
                </a:lnTo>
                <a:lnTo>
                  <a:pt x="40777" y="3967096"/>
                </a:lnTo>
                <a:lnTo>
                  <a:pt x="41361" y="3923017"/>
                </a:lnTo>
                <a:close/>
              </a:path>
              <a:path w="6438900" h="4716780">
                <a:moveTo>
                  <a:pt x="6299823" y="2380258"/>
                </a:moveTo>
                <a:lnTo>
                  <a:pt x="6246814" y="2380258"/>
                </a:lnTo>
                <a:lnTo>
                  <a:pt x="6247008" y="2424336"/>
                </a:lnTo>
                <a:lnTo>
                  <a:pt x="6247170" y="2468415"/>
                </a:lnTo>
                <a:lnTo>
                  <a:pt x="6247300" y="2468415"/>
                </a:lnTo>
                <a:lnTo>
                  <a:pt x="6247397" y="2512494"/>
                </a:lnTo>
                <a:lnTo>
                  <a:pt x="6247460" y="2556573"/>
                </a:lnTo>
                <a:lnTo>
                  <a:pt x="6247466" y="2600652"/>
                </a:lnTo>
                <a:lnTo>
                  <a:pt x="6247444" y="2644731"/>
                </a:lnTo>
                <a:lnTo>
                  <a:pt x="6247368" y="2688809"/>
                </a:lnTo>
                <a:lnTo>
                  <a:pt x="6247109" y="2732888"/>
                </a:lnTo>
                <a:lnTo>
                  <a:pt x="6246924" y="2776967"/>
                </a:lnTo>
                <a:lnTo>
                  <a:pt x="6246702" y="2776967"/>
                </a:lnTo>
                <a:lnTo>
                  <a:pt x="6246442" y="2821046"/>
                </a:lnTo>
                <a:lnTo>
                  <a:pt x="6246144" y="2865125"/>
                </a:lnTo>
                <a:lnTo>
                  <a:pt x="6245714" y="2909204"/>
                </a:lnTo>
                <a:lnTo>
                  <a:pt x="6245526" y="2953283"/>
                </a:lnTo>
                <a:lnTo>
                  <a:pt x="6245536" y="2997361"/>
                </a:lnTo>
                <a:lnTo>
                  <a:pt x="6245700" y="3085519"/>
                </a:lnTo>
                <a:lnTo>
                  <a:pt x="6245976" y="3129598"/>
                </a:lnTo>
                <a:lnTo>
                  <a:pt x="6246320" y="3173677"/>
                </a:lnTo>
                <a:lnTo>
                  <a:pt x="6246689" y="3217756"/>
                </a:lnTo>
                <a:lnTo>
                  <a:pt x="6247039" y="3305913"/>
                </a:lnTo>
                <a:lnTo>
                  <a:pt x="6247328" y="3349992"/>
                </a:lnTo>
                <a:lnTo>
                  <a:pt x="6247512" y="3394071"/>
                </a:lnTo>
                <a:lnTo>
                  <a:pt x="6247548" y="3438150"/>
                </a:lnTo>
                <a:lnTo>
                  <a:pt x="6247393" y="3526308"/>
                </a:lnTo>
                <a:lnTo>
                  <a:pt x="6247002" y="3570387"/>
                </a:lnTo>
                <a:lnTo>
                  <a:pt x="6246334" y="3614465"/>
                </a:lnTo>
                <a:lnTo>
                  <a:pt x="6245345" y="3658544"/>
                </a:lnTo>
                <a:lnTo>
                  <a:pt x="6243991" y="3746702"/>
                </a:lnTo>
                <a:lnTo>
                  <a:pt x="6242230" y="3790781"/>
                </a:lnTo>
                <a:lnTo>
                  <a:pt x="6240017" y="3834860"/>
                </a:lnTo>
                <a:lnTo>
                  <a:pt x="6237311" y="3878939"/>
                </a:lnTo>
                <a:lnTo>
                  <a:pt x="6234066" y="3967096"/>
                </a:lnTo>
                <a:lnTo>
                  <a:pt x="6270972" y="3967096"/>
                </a:lnTo>
                <a:lnTo>
                  <a:pt x="6272123" y="3923017"/>
                </a:lnTo>
                <a:lnTo>
                  <a:pt x="6273268" y="3923017"/>
                </a:lnTo>
                <a:lnTo>
                  <a:pt x="6274410" y="3878939"/>
                </a:lnTo>
                <a:lnTo>
                  <a:pt x="6278959" y="3790781"/>
                </a:lnTo>
                <a:lnTo>
                  <a:pt x="6280850" y="3790781"/>
                </a:lnTo>
                <a:lnTo>
                  <a:pt x="6281459" y="3746702"/>
                </a:lnTo>
                <a:lnTo>
                  <a:pt x="6282636" y="3746702"/>
                </a:lnTo>
                <a:lnTo>
                  <a:pt x="6283201" y="3702623"/>
                </a:lnTo>
                <a:lnTo>
                  <a:pt x="6284277" y="3702623"/>
                </a:lnTo>
                <a:lnTo>
                  <a:pt x="6284784" y="3658544"/>
                </a:lnTo>
                <a:lnTo>
                  <a:pt x="6286166" y="3658544"/>
                </a:lnTo>
                <a:lnTo>
                  <a:pt x="6286574" y="3614465"/>
                </a:lnTo>
                <a:lnTo>
                  <a:pt x="6287303" y="3614465"/>
                </a:lnTo>
                <a:lnTo>
                  <a:pt x="6287621" y="3570387"/>
                </a:lnTo>
                <a:lnTo>
                  <a:pt x="6288156" y="3570387"/>
                </a:lnTo>
                <a:lnTo>
                  <a:pt x="6288597" y="3526308"/>
                </a:lnTo>
                <a:lnTo>
                  <a:pt x="6289018" y="3526308"/>
                </a:lnTo>
                <a:lnTo>
                  <a:pt x="6289418" y="3482229"/>
                </a:lnTo>
                <a:lnTo>
                  <a:pt x="6289800" y="3482229"/>
                </a:lnTo>
                <a:lnTo>
                  <a:pt x="6290165" y="3438150"/>
                </a:lnTo>
                <a:lnTo>
                  <a:pt x="6290514" y="3438150"/>
                </a:lnTo>
                <a:lnTo>
                  <a:pt x="6290847" y="3394071"/>
                </a:lnTo>
                <a:lnTo>
                  <a:pt x="6291167" y="3349992"/>
                </a:lnTo>
                <a:lnTo>
                  <a:pt x="6291473" y="3349992"/>
                </a:lnTo>
                <a:lnTo>
                  <a:pt x="6291768" y="3305913"/>
                </a:lnTo>
                <a:lnTo>
                  <a:pt x="6292053" y="3305913"/>
                </a:lnTo>
                <a:lnTo>
                  <a:pt x="6292329" y="3261835"/>
                </a:lnTo>
                <a:lnTo>
                  <a:pt x="6292857" y="3217756"/>
                </a:lnTo>
                <a:lnTo>
                  <a:pt x="6293362" y="3173677"/>
                </a:lnTo>
                <a:lnTo>
                  <a:pt x="6294618" y="3041440"/>
                </a:lnTo>
                <a:lnTo>
                  <a:pt x="6294885" y="2997361"/>
                </a:lnTo>
                <a:lnTo>
                  <a:pt x="6295143" y="2997361"/>
                </a:lnTo>
                <a:lnTo>
                  <a:pt x="6295632" y="2909204"/>
                </a:lnTo>
                <a:lnTo>
                  <a:pt x="6296098" y="2865125"/>
                </a:lnTo>
                <a:lnTo>
                  <a:pt x="6297219" y="2732888"/>
                </a:lnTo>
                <a:lnTo>
                  <a:pt x="6297915" y="2644731"/>
                </a:lnTo>
                <a:lnTo>
                  <a:pt x="6298408" y="2600652"/>
                </a:lnTo>
                <a:lnTo>
                  <a:pt x="6298668" y="2556573"/>
                </a:lnTo>
                <a:lnTo>
                  <a:pt x="6298938" y="2512494"/>
                </a:lnTo>
                <a:lnTo>
                  <a:pt x="6299219" y="2512494"/>
                </a:lnTo>
                <a:lnTo>
                  <a:pt x="6299460" y="2468415"/>
                </a:lnTo>
                <a:lnTo>
                  <a:pt x="6299648" y="2424336"/>
                </a:lnTo>
                <a:lnTo>
                  <a:pt x="6299823" y="2380258"/>
                </a:lnTo>
                <a:close/>
              </a:path>
              <a:path w="6438900" h="4716780">
                <a:moveTo>
                  <a:pt x="43417" y="3878939"/>
                </a:moveTo>
                <a:lnTo>
                  <a:pt x="7575" y="3878939"/>
                </a:lnTo>
                <a:lnTo>
                  <a:pt x="6992" y="3923017"/>
                </a:lnTo>
                <a:lnTo>
                  <a:pt x="42690" y="3923017"/>
                </a:lnTo>
                <a:lnTo>
                  <a:pt x="43417" y="3878939"/>
                </a:lnTo>
                <a:close/>
              </a:path>
              <a:path w="6438900" h="4716780">
                <a:moveTo>
                  <a:pt x="58989" y="2468415"/>
                </a:moveTo>
                <a:lnTo>
                  <a:pt x="8743" y="2468415"/>
                </a:lnTo>
                <a:lnTo>
                  <a:pt x="8611" y="2512494"/>
                </a:lnTo>
                <a:lnTo>
                  <a:pt x="8413" y="2556573"/>
                </a:lnTo>
                <a:lnTo>
                  <a:pt x="8288" y="2600652"/>
                </a:lnTo>
                <a:lnTo>
                  <a:pt x="8247" y="2644731"/>
                </a:lnTo>
                <a:lnTo>
                  <a:pt x="8215" y="2909204"/>
                </a:lnTo>
                <a:lnTo>
                  <a:pt x="8346" y="3085519"/>
                </a:lnTo>
                <a:lnTo>
                  <a:pt x="8650" y="3349992"/>
                </a:lnTo>
                <a:lnTo>
                  <a:pt x="8749" y="3482229"/>
                </a:lnTo>
                <a:lnTo>
                  <a:pt x="8787" y="3746702"/>
                </a:lnTo>
                <a:lnTo>
                  <a:pt x="8693" y="3878939"/>
                </a:lnTo>
                <a:lnTo>
                  <a:pt x="44173" y="3878939"/>
                </a:lnTo>
                <a:lnTo>
                  <a:pt x="46516" y="3834860"/>
                </a:lnTo>
                <a:lnTo>
                  <a:pt x="48047" y="3834860"/>
                </a:lnTo>
                <a:lnTo>
                  <a:pt x="48774" y="3790781"/>
                </a:lnTo>
                <a:lnTo>
                  <a:pt x="50692" y="3790781"/>
                </a:lnTo>
                <a:lnTo>
                  <a:pt x="51211" y="3746702"/>
                </a:lnTo>
                <a:lnTo>
                  <a:pt x="51977" y="3746702"/>
                </a:lnTo>
                <a:lnTo>
                  <a:pt x="52264" y="3702623"/>
                </a:lnTo>
                <a:lnTo>
                  <a:pt x="52738" y="3702623"/>
                </a:lnTo>
                <a:lnTo>
                  <a:pt x="52931" y="3658544"/>
                </a:lnTo>
                <a:lnTo>
                  <a:pt x="53361" y="3658544"/>
                </a:lnTo>
                <a:lnTo>
                  <a:pt x="53464" y="3614465"/>
                </a:lnTo>
                <a:lnTo>
                  <a:pt x="53624" y="3614465"/>
                </a:lnTo>
                <a:lnTo>
                  <a:pt x="53740" y="3570387"/>
                </a:lnTo>
                <a:lnTo>
                  <a:pt x="53973" y="3526308"/>
                </a:lnTo>
                <a:lnTo>
                  <a:pt x="54480" y="3394071"/>
                </a:lnTo>
                <a:lnTo>
                  <a:pt x="54903" y="3305913"/>
                </a:lnTo>
                <a:lnTo>
                  <a:pt x="56315" y="2953283"/>
                </a:lnTo>
                <a:lnTo>
                  <a:pt x="56738" y="2865125"/>
                </a:lnTo>
                <a:lnTo>
                  <a:pt x="57187" y="2776967"/>
                </a:lnTo>
                <a:lnTo>
                  <a:pt x="57424" y="2732888"/>
                </a:lnTo>
                <a:lnTo>
                  <a:pt x="57672" y="2688809"/>
                </a:lnTo>
                <a:lnTo>
                  <a:pt x="57931" y="2644731"/>
                </a:lnTo>
                <a:lnTo>
                  <a:pt x="58202" y="2600652"/>
                </a:lnTo>
                <a:lnTo>
                  <a:pt x="58487" y="2556573"/>
                </a:lnTo>
                <a:lnTo>
                  <a:pt x="58704" y="2512494"/>
                </a:lnTo>
                <a:lnTo>
                  <a:pt x="58989" y="2468415"/>
                </a:lnTo>
                <a:close/>
              </a:path>
              <a:path w="6438900" h="4716780">
                <a:moveTo>
                  <a:pt x="60953" y="2336179"/>
                </a:moveTo>
                <a:lnTo>
                  <a:pt x="9825" y="2336179"/>
                </a:lnTo>
                <a:lnTo>
                  <a:pt x="9545" y="2380258"/>
                </a:lnTo>
                <a:lnTo>
                  <a:pt x="9299" y="2424336"/>
                </a:lnTo>
                <a:lnTo>
                  <a:pt x="9085" y="2424336"/>
                </a:lnTo>
                <a:lnTo>
                  <a:pt x="8900" y="2468415"/>
                </a:lnTo>
                <a:lnTo>
                  <a:pt x="59349" y="2468415"/>
                </a:lnTo>
                <a:lnTo>
                  <a:pt x="59792" y="2424336"/>
                </a:lnTo>
                <a:lnTo>
                  <a:pt x="60324" y="2380258"/>
                </a:lnTo>
                <a:lnTo>
                  <a:pt x="60953" y="2336179"/>
                </a:lnTo>
                <a:close/>
              </a:path>
              <a:path w="6438900" h="4716780">
                <a:moveTo>
                  <a:pt x="6299425" y="2292100"/>
                </a:moveTo>
                <a:lnTo>
                  <a:pt x="6246043" y="2292100"/>
                </a:lnTo>
                <a:lnTo>
                  <a:pt x="6246330" y="2336179"/>
                </a:lnTo>
                <a:lnTo>
                  <a:pt x="6246588" y="2380258"/>
                </a:lnTo>
                <a:lnTo>
                  <a:pt x="6299789" y="2380258"/>
                </a:lnTo>
                <a:lnTo>
                  <a:pt x="6299660" y="2336179"/>
                </a:lnTo>
                <a:lnTo>
                  <a:pt x="6299425" y="2292100"/>
                </a:lnTo>
                <a:close/>
              </a:path>
              <a:path w="6438900" h="4716780">
                <a:moveTo>
                  <a:pt x="63495" y="2248021"/>
                </a:moveTo>
                <a:lnTo>
                  <a:pt x="11331" y="2248021"/>
                </a:lnTo>
                <a:lnTo>
                  <a:pt x="10892" y="2292100"/>
                </a:lnTo>
                <a:lnTo>
                  <a:pt x="10496" y="2292100"/>
                </a:lnTo>
                <a:lnTo>
                  <a:pt x="10141" y="2336179"/>
                </a:lnTo>
                <a:lnTo>
                  <a:pt x="61687" y="2336179"/>
                </a:lnTo>
                <a:lnTo>
                  <a:pt x="62532" y="2292100"/>
                </a:lnTo>
                <a:lnTo>
                  <a:pt x="63495" y="2248021"/>
                </a:lnTo>
                <a:close/>
              </a:path>
              <a:path w="6438900" h="4716780">
                <a:moveTo>
                  <a:pt x="6298594" y="2248021"/>
                </a:moveTo>
                <a:lnTo>
                  <a:pt x="6245377" y="2248021"/>
                </a:lnTo>
                <a:lnTo>
                  <a:pt x="6245725" y="2292100"/>
                </a:lnTo>
                <a:lnTo>
                  <a:pt x="6299073" y="2292100"/>
                </a:lnTo>
                <a:lnTo>
                  <a:pt x="6298594" y="2248021"/>
                </a:lnTo>
                <a:close/>
              </a:path>
              <a:path w="6438900" h="4716780">
                <a:moveTo>
                  <a:pt x="67170" y="2159863"/>
                </a:moveTo>
                <a:lnTo>
                  <a:pt x="14873" y="2159863"/>
                </a:lnTo>
                <a:lnTo>
                  <a:pt x="14171" y="2203942"/>
                </a:lnTo>
                <a:lnTo>
                  <a:pt x="12427" y="2203942"/>
                </a:lnTo>
                <a:lnTo>
                  <a:pt x="11983" y="2248021"/>
                </a:lnTo>
                <a:lnTo>
                  <a:pt x="64585" y="2248021"/>
                </a:lnTo>
                <a:lnTo>
                  <a:pt x="65807" y="2203942"/>
                </a:lnTo>
                <a:lnTo>
                  <a:pt x="67170" y="2159863"/>
                </a:lnTo>
                <a:close/>
              </a:path>
              <a:path w="6438900" h="4716780">
                <a:moveTo>
                  <a:pt x="6296288" y="2159863"/>
                </a:moveTo>
                <a:lnTo>
                  <a:pt x="6243414" y="2159863"/>
                </a:lnTo>
                <a:lnTo>
                  <a:pt x="6243975" y="2203942"/>
                </a:lnTo>
                <a:lnTo>
                  <a:pt x="6244857" y="2203942"/>
                </a:lnTo>
                <a:lnTo>
                  <a:pt x="6245166" y="2248021"/>
                </a:lnTo>
                <a:lnTo>
                  <a:pt x="6297977" y="2248021"/>
                </a:lnTo>
                <a:lnTo>
                  <a:pt x="6297212" y="2203942"/>
                </a:lnTo>
                <a:lnTo>
                  <a:pt x="6296288" y="2159863"/>
                </a:lnTo>
                <a:close/>
              </a:path>
              <a:path w="6438900" h="4716780">
                <a:moveTo>
                  <a:pt x="72170" y="2071706"/>
                </a:moveTo>
                <a:lnTo>
                  <a:pt x="20962" y="2071706"/>
                </a:lnTo>
                <a:lnTo>
                  <a:pt x="20002" y="2115784"/>
                </a:lnTo>
                <a:lnTo>
                  <a:pt x="17271" y="2115784"/>
                </a:lnTo>
                <a:lnTo>
                  <a:pt x="16429" y="2159863"/>
                </a:lnTo>
                <a:lnTo>
                  <a:pt x="68679" y="2159863"/>
                </a:lnTo>
                <a:lnTo>
                  <a:pt x="70344" y="2115784"/>
                </a:lnTo>
                <a:lnTo>
                  <a:pt x="72170" y="2071706"/>
                </a:lnTo>
                <a:close/>
              </a:path>
              <a:path w="6438900" h="4716780">
                <a:moveTo>
                  <a:pt x="6293918" y="2115784"/>
                </a:moveTo>
                <a:lnTo>
                  <a:pt x="6241327" y="2115784"/>
                </a:lnTo>
                <a:lnTo>
                  <a:pt x="6242084" y="2159863"/>
                </a:lnTo>
                <a:lnTo>
                  <a:pt x="6295193" y="2159863"/>
                </a:lnTo>
                <a:lnTo>
                  <a:pt x="6293918" y="2115784"/>
                </a:lnTo>
                <a:close/>
              </a:path>
              <a:path w="6438900" h="4716780">
                <a:moveTo>
                  <a:pt x="6284461" y="1983548"/>
                </a:moveTo>
                <a:lnTo>
                  <a:pt x="6231950" y="1983548"/>
                </a:lnTo>
                <a:lnTo>
                  <a:pt x="6235917" y="2027627"/>
                </a:lnTo>
                <a:lnTo>
                  <a:pt x="6236891" y="2071706"/>
                </a:lnTo>
                <a:lnTo>
                  <a:pt x="6238771" y="2071706"/>
                </a:lnTo>
                <a:lnTo>
                  <a:pt x="6239664" y="2115784"/>
                </a:lnTo>
                <a:lnTo>
                  <a:pt x="6292452" y="2115784"/>
                </a:lnTo>
                <a:lnTo>
                  <a:pt x="6290784" y="2071706"/>
                </a:lnTo>
                <a:lnTo>
                  <a:pt x="6288903" y="2027627"/>
                </a:lnTo>
                <a:lnTo>
                  <a:pt x="6286799" y="2027627"/>
                </a:lnTo>
                <a:lnTo>
                  <a:pt x="6284461" y="1983548"/>
                </a:lnTo>
                <a:close/>
              </a:path>
              <a:path w="6438900" h="4716780">
                <a:moveTo>
                  <a:pt x="78693" y="1983548"/>
                </a:moveTo>
                <a:lnTo>
                  <a:pt x="27163" y="1983548"/>
                </a:lnTo>
                <a:lnTo>
                  <a:pt x="25916" y="2027627"/>
                </a:lnTo>
                <a:lnTo>
                  <a:pt x="21939" y="2071706"/>
                </a:lnTo>
                <a:lnTo>
                  <a:pt x="74166" y="2071706"/>
                </a:lnTo>
                <a:lnTo>
                  <a:pt x="76337" y="2027627"/>
                </a:lnTo>
                <a:lnTo>
                  <a:pt x="78693" y="1983548"/>
                </a:lnTo>
                <a:close/>
              </a:path>
              <a:path w="6438900" h="4716780">
                <a:moveTo>
                  <a:pt x="89858" y="1851311"/>
                </a:moveTo>
                <a:lnTo>
                  <a:pt x="40753" y="1851311"/>
                </a:lnTo>
                <a:lnTo>
                  <a:pt x="35222" y="1895390"/>
                </a:lnTo>
                <a:lnTo>
                  <a:pt x="33836" y="1939469"/>
                </a:lnTo>
                <a:lnTo>
                  <a:pt x="31100" y="1939469"/>
                </a:lnTo>
                <a:lnTo>
                  <a:pt x="29760" y="1983548"/>
                </a:lnTo>
                <a:lnTo>
                  <a:pt x="81238" y="1983548"/>
                </a:lnTo>
                <a:lnTo>
                  <a:pt x="83982" y="1939469"/>
                </a:lnTo>
                <a:lnTo>
                  <a:pt x="85585" y="1895390"/>
                </a:lnTo>
                <a:lnTo>
                  <a:pt x="88517" y="1895390"/>
                </a:lnTo>
                <a:lnTo>
                  <a:pt x="89858" y="1851311"/>
                </a:lnTo>
                <a:close/>
              </a:path>
              <a:path w="6438900" h="4716780">
                <a:moveTo>
                  <a:pt x="6280197" y="1939469"/>
                </a:moveTo>
                <a:lnTo>
                  <a:pt x="6229103" y="1939469"/>
                </a:lnTo>
                <a:lnTo>
                  <a:pt x="6230011" y="1983548"/>
                </a:lnTo>
                <a:lnTo>
                  <a:pt x="6281879" y="1983548"/>
                </a:lnTo>
                <a:lnTo>
                  <a:pt x="6280197" y="1939469"/>
                </a:lnTo>
                <a:close/>
              </a:path>
              <a:path w="6438900" h="4716780">
                <a:moveTo>
                  <a:pt x="6276716" y="1895390"/>
                </a:moveTo>
                <a:lnTo>
                  <a:pt x="6226100" y="1895390"/>
                </a:lnTo>
                <a:lnTo>
                  <a:pt x="6227144" y="1939469"/>
                </a:lnTo>
                <a:lnTo>
                  <a:pt x="6278474" y="1939469"/>
                </a:lnTo>
                <a:lnTo>
                  <a:pt x="6276716" y="1895390"/>
                </a:lnTo>
                <a:close/>
              </a:path>
              <a:path w="6438900" h="4716780">
                <a:moveTo>
                  <a:pt x="6271286" y="1851311"/>
                </a:moveTo>
                <a:lnTo>
                  <a:pt x="6221584" y="1851311"/>
                </a:lnTo>
                <a:lnTo>
                  <a:pt x="6222757" y="1895390"/>
                </a:lnTo>
                <a:lnTo>
                  <a:pt x="6273117" y="1895390"/>
                </a:lnTo>
                <a:lnTo>
                  <a:pt x="6271286" y="1851311"/>
                </a:lnTo>
                <a:close/>
              </a:path>
              <a:path w="6438900" h="4716780">
                <a:moveTo>
                  <a:pt x="92316" y="1807232"/>
                </a:moveTo>
                <a:lnTo>
                  <a:pt x="43437" y="1807232"/>
                </a:lnTo>
                <a:lnTo>
                  <a:pt x="42106" y="1851311"/>
                </a:lnTo>
                <a:lnTo>
                  <a:pt x="91122" y="1851311"/>
                </a:lnTo>
                <a:lnTo>
                  <a:pt x="92316" y="1807232"/>
                </a:lnTo>
                <a:close/>
              </a:path>
              <a:path w="6438900" h="4716780">
                <a:moveTo>
                  <a:pt x="6265735" y="1807232"/>
                </a:moveTo>
                <a:lnTo>
                  <a:pt x="6217945" y="1807232"/>
                </a:lnTo>
                <a:lnTo>
                  <a:pt x="6219174" y="1851311"/>
                </a:lnTo>
                <a:lnTo>
                  <a:pt x="6269441" y="1851311"/>
                </a:lnTo>
                <a:lnTo>
                  <a:pt x="6265735" y="1807232"/>
                </a:lnTo>
                <a:close/>
              </a:path>
              <a:path w="6438900" h="4716780">
                <a:moveTo>
                  <a:pt x="95526" y="1763154"/>
                </a:moveTo>
                <a:lnTo>
                  <a:pt x="47242" y="1763154"/>
                </a:lnTo>
                <a:lnTo>
                  <a:pt x="46010" y="1807232"/>
                </a:lnTo>
                <a:lnTo>
                  <a:pt x="94512" y="1807232"/>
                </a:lnTo>
                <a:lnTo>
                  <a:pt x="95526" y="1763154"/>
                </a:lnTo>
                <a:close/>
              </a:path>
              <a:path w="6438900" h="4716780">
                <a:moveTo>
                  <a:pt x="6260211" y="1763154"/>
                </a:moveTo>
                <a:lnTo>
                  <a:pt x="6212946" y="1763154"/>
                </a:lnTo>
                <a:lnTo>
                  <a:pt x="6215454" y="1807232"/>
                </a:lnTo>
                <a:lnTo>
                  <a:pt x="6262040" y="1807232"/>
                </a:lnTo>
                <a:lnTo>
                  <a:pt x="6260211" y="1763154"/>
                </a:lnTo>
                <a:close/>
              </a:path>
              <a:path w="6438900" h="4716780">
                <a:moveTo>
                  <a:pt x="97413" y="1719075"/>
                </a:moveTo>
                <a:lnTo>
                  <a:pt x="50653" y="1719075"/>
                </a:lnTo>
                <a:lnTo>
                  <a:pt x="49569" y="1763154"/>
                </a:lnTo>
                <a:lnTo>
                  <a:pt x="96491" y="1763154"/>
                </a:lnTo>
                <a:lnTo>
                  <a:pt x="97413" y="1719075"/>
                </a:lnTo>
                <a:close/>
              </a:path>
              <a:path w="6438900" h="4716780">
                <a:moveTo>
                  <a:pt x="6256617" y="1719075"/>
                </a:moveTo>
                <a:lnTo>
                  <a:pt x="6208903" y="1719075"/>
                </a:lnTo>
                <a:lnTo>
                  <a:pt x="6210272" y="1763154"/>
                </a:lnTo>
                <a:lnTo>
                  <a:pt x="6258402" y="1763154"/>
                </a:lnTo>
                <a:lnTo>
                  <a:pt x="6256617" y="1719075"/>
                </a:lnTo>
                <a:close/>
              </a:path>
              <a:path w="6438900" h="4716780">
                <a:moveTo>
                  <a:pt x="99975" y="1674996"/>
                </a:moveTo>
                <a:lnTo>
                  <a:pt x="53550" y="1674996"/>
                </a:lnTo>
                <a:lnTo>
                  <a:pt x="52641" y="1719075"/>
                </a:lnTo>
                <a:lnTo>
                  <a:pt x="99149" y="1719075"/>
                </a:lnTo>
                <a:lnTo>
                  <a:pt x="99975" y="1674996"/>
                </a:lnTo>
                <a:close/>
              </a:path>
              <a:path w="6438900" h="4716780">
                <a:moveTo>
                  <a:pt x="6246744" y="1630917"/>
                </a:moveTo>
                <a:lnTo>
                  <a:pt x="6199206" y="1630917"/>
                </a:lnTo>
                <a:lnTo>
                  <a:pt x="6200565" y="1674996"/>
                </a:lnTo>
                <a:lnTo>
                  <a:pt x="6206125" y="1719075"/>
                </a:lnTo>
                <a:lnTo>
                  <a:pt x="6253146" y="1719075"/>
                </a:lnTo>
                <a:lnTo>
                  <a:pt x="6251469" y="1674996"/>
                </a:lnTo>
                <a:lnTo>
                  <a:pt x="6248263" y="1674996"/>
                </a:lnTo>
                <a:lnTo>
                  <a:pt x="6246744" y="1630917"/>
                </a:lnTo>
                <a:close/>
              </a:path>
              <a:path w="6438900" h="4716780">
                <a:moveTo>
                  <a:pt x="107791" y="1498680"/>
                </a:moveTo>
                <a:lnTo>
                  <a:pt x="61988" y="1498680"/>
                </a:lnTo>
                <a:lnTo>
                  <a:pt x="59433" y="1586838"/>
                </a:lnTo>
                <a:lnTo>
                  <a:pt x="58121" y="1586838"/>
                </a:lnTo>
                <a:lnTo>
                  <a:pt x="57438" y="1630917"/>
                </a:lnTo>
                <a:lnTo>
                  <a:pt x="55993" y="1630917"/>
                </a:lnTo>
                <a:lnTo>
                  <a:pt x="55220" y="1674996"/>
                </a:lnTo>
                <a:lnTo>
                  <a:pt x="100779" y="1674996"/>
                </a:lnTo>
                <a:lnTo>
                  <a:pt x="101567" y="1630917"/>
                </a:lnTo>
                <a:lnTo>
                  <a:pt x="104673" y="1586838"/>
                </a:lnTo>
                <a:lnTo>
                  <a:pt x="105521" y="1542759"/>
                </a:lnTo>
                <a:lnTo>
                  <a:pt x="107075" y="1542759"/>
                </a:lnTo>
                <a:lnTo>
                  <a:pt x="107791" y="1498680"/>
                </a:lnTo>
                <a:close/>
              </a:path>
              <a:path w="6438900" h="4716780">
                <a:moveTo>
                  <a:pt x="6242444" y="1586838"/>
                </a:moveTo>
                <a:lnTo>
                  <a:pt x="6194056" y="1586838"/>
                </a:lnTo>
                <a:lnTo>
                  <a:pt x="6195290" y="1630917"/>
                </a:lnTo>
                <a:lnTo>
                  <a:pt x="6243850" y="1630917"/>
                </a:lnTo>
                <a:lnTo>
                  <a:pt x="6242444" y="1586838"/>
                </a:lnTo>
                <a:close/>
              </a:path>
              <a:path w="6438900" h="4716780">
                <a:moveTo>
                  <a:pt x="6239720" y="1542759"/>
                </a:moveTo>
                <a:lnTo>
                  <a:pt x="6190386" y="1542759"/>
                </a:lnTo>
                <a:lnTo>
                  <a:pt x="6192868" y="1586838"/>
                </a:lnTo>
                <a:lnTo>
                  <a:pt x="6241068" y="1586838"/>
                </a:lnTo>
                <a:lnTo>
                  <a:pt x="6239720" y="1542759"/>
                </a:lnTo>
                <a:close/>
              </a:path>
              <a:path w="6438900" h="4716780">
                <a:moveTo>
                  <a:pt x="6235858" y="1498680"/>
                </a:moveTo>
                <a:lnTo>
                  <a:pt x="6185825" y="1498680"/>
                </a:lnTo>
                <a:lnTo>
                  <a:pt x="6186893" y="1542759"/>
                </a:lnTo>
                <a:lnTo>
                  <a:pt x="6237115" y="1542759"/>
                </a:lnTo>
                <a:lnTo>
                  <a:pt x="6235858" y="1498680"/>
                </a:lnTo>
                <a:close/>
              </a:path>
              <a:path w="6438900" h="4716780">
                <a:moveTo>
                  <a:pt x="109132" y="1454602"/>
                </a:moveTo>
                <a:lnTo>
                  <a:pt x="64007" y="1454602"/>
                </a:lnTo>
                <a:lnTo>
                  <a:pt x="63314" y="1498680"/>
                </a:lnTo>
                <a:lnTo>
                  <a:pt x="108475" y="1498680"/>
                </a:lnTo>
                <a:lnTo>
                  <a:pt x="109132" y="1454602"/>
                </a:lnTo>
                <a:close/>
              </a:path>
              <a:path w="6438900" h="4716780">
                <a:moveTo>
                  <a:pt x="6232274" y="1454602"/>
                </a:moveTo>
                <a:lnTo>
                  <a:pt x="6183024" y="1454602"/>
                </a:lnTo>
                <a:lnTo>
                  <a:pt x="6183882" y="1498680"/>
                </a:lnTo>
                <a:lnTo>
                  <a:pt x="6233437" y="1498680"/>
                </a:lnTo>
                <a:lnTo>
                  <a:pt x="6232274" y="1454602"/>
                </a:lnTo>
                <a:close/>
              </a:path>
              <a:path w="6438900" h="4716780">
                <a:moveTo>
                  <a:pt x="112840" y="1322365"/>
                </a:moveTo>
                <a:lnTo>
                  <a:pt x="71489" y="1322365"/>
                </a:lnTo>
                <a:lnTo>
                  <a:pt x="70596" y="1366444"/>
                </a:lnTo>
                <a:lnTo>
                  <a:pt x="68838" y="1366444"/>
                </a:lnTo>
                <a:lnTo>
                  <a:pt x="67973" y="1410523"/>
                </a:lnTo>
                <a:lnTo>
                  <a:pt x="66267" y="1410523"/>
                </a:lnTo>
                <a:lnTo>
                  <a:pt x="65478" y="1454602"/>
                </a:lnTo>
                <a:lnTo>
                  <a:pt x="109768" y="1454602"/>
                </a:lnTo>
                <a:lnTo>
                  <a:pt x="110390" y="1410523"/>
                </a:lnTo>
                <a:lnTo>
                  <a:pt x="112840" y="1322365"/>
                </a:lnTo>
                <a:close/>
              </a:path>
              <a:path w="6438900" h="4716780">
                <a:moveTo>
                  <a:pt x="6224185" y="1322365"/>
                </a:moveTo>
                <a:lnTo>
                  <a:pt x="6178320" y="1322365"/>
                </a:lnTo>
                <a:lnTo>
                  <a:pt x="6178868" y="1366444"/>
                </a:lnTo>
                <a:lnTo>
                  <a:pt x="6180558" y="1410523"/>
                </a:lnTo>
                <a:lnTo>
                  <a:pt x="6181013" y="1454602"/>
                </a:lnTo>
                <a:lnTo>
                  <a:pt x="6230047" y="1454602"/>
                </a:lnTo>
                <a:lnTo>
                  <a:pt x="6228983" y="1410523"/>
                </a:lnTo>
                <a:lnTo>
                  <a:pt x="6227954" y="1410523"/>
                </a:lnTo>
                <a:lnTo>
                  <a:pt x="6226959" y="1366444"/>
                </a:lnTo>
                <a:lnTo>
                  <a:pt x="6225074" y="1366444"/>
                </a:lnTo>
                <a:lnTo>
                  <a:pt x="6224185" y="1322365"/>
                </a:lnTo>
                <a:close/>
              </a:path>
              <a:path w="6438900" h="4716780">
                <a:moveTo>
                  <a:pt x="114804" y="1278286"/>
                </a:moveTo>
                <a:lnTo>
                  <a:pt x="74238" y="1278286"/>
                </a:lnTo>
                <a:lnTo>
                  <a:pt x="73310" y="1322365"/>
                </a:lnTo>
                <a:lnTo>
                  <a:pt x="114126" y="1322365"/>
                </a:lnTo>
                <a:lnTo>
                  <a:pt x="114804" y="1278286"/>
                </a:lnTo>
                <a:close/>
              </a:path>
              <a:path w="6438900" h="4716780">
                <a:moveTo>
                  <a:pt x="6222004" y="1278286"/>
                </a:moveTo>
                <a:lnTo>
                  <a:pt x="6177268" y="1278286"/>
                </a:lnTo>
                <a:lnTo>
                  <a:pt x="6177785" y="1322365"/>
                </a:lnTo>
                <a:lnTo>
                  <a:pt x="6222636" y="1322365"/>
                </a:lnTo>
                <a:lnTo>
                  <a:pt x="6222004" y="1278286"/>
                </a:lnTo>
                <a:close/>
              </a:path>
              <a:path w="6438900" h="4716780">
                <a:moveTo>
                  <a:pt x="116261" y="1234207"/>
                </a:moveTo>
                <a:lnTo>
                  <a:pt x="77099" y="1234207"/>
                </a:lnTo>
                <a:lnTo>
                  <a:pt x="76132" y="1278286"/>
                </a:lnTo>
                <a:lnTo>
                  <a:pt x="115514" y="1278286"/>
                </a:lnTo>
                <a:lnTo>
                  <a:pt x="116261" y="1234207"/>
                </a:lnTo>
                <a:close/>
              </a:path>
              <a:path w="6438900" h="4716780">
                <a:moveTo>
                  <a:pt x="6220451" y="1234207"/>
                </a:moveTo>
                <a:lnTo>
                  <a:pt x="6176303" y="1234207"/>
                </a:lnTo>
                <a:lnTo>
                  <a:pt x="6176772" y="1278286"/>
                </a:lnTo>
                <a:lnTo>
                  <a:pt x="6220918" y="1278286"/>
                </a:lnTo>
                <a:lnTo>
                  <a:pt x="6220451" y="1234207"/>
                </a:lnTo>
                <a:close/>
              </a:path>
              <a:path w="6438900" h="4716780">
                <a:moveTo>
                  <a:pt x="117889" y="1190129"/>
                </a:moveTo>
                <a:lnTo>
                  <a:pt x="80092" y="1190129"/>
                </a:lnTo>
                <a:lnTo>
                  <a:pt x="79079" y="1234207"/>
                </a:lnTo>
                <a:lnTo>
                  <a:pt x="117051" y="1234207"/>
                </a:lnTo>
                <a:lnTo>
                  <a:pt x="117889" y="1190129"/>
                </a:lnTo>
                <a:close/>
              </a:path>
              <a:path w="6438900" h="4716780">
                <a:moveTo>
                  <a:pt x="6217293" y="1101971"/>
                </a:moveTo>
                <a:lnTo>
                  <a:pt x="6174471" y="1101971"/>
                </a:lnTo>
                <a:lnTo>
                  <a:pt x="6174755" y="1146050"/>
                </a:lnTo>
                <a:lnTo>
                  <a:pt x="6175084" y="1146050"/>
                </a:lnTo>
                <a:lnTo>
                  <a:pt x="6175455" y="1190129"/>
                </a:lnTo>
                <a:lnTo>
                  <a:pt x="6175862" y="1234207"/>
                </a:lnTo>
                <a:lnTo>
                  <a:pt x="6219645" y="1234207"/>
                </a:lnTo>
                <a:lnTo>
                  <a:pt x="6219295" y="1190129"/>
                </a:lnTo>
                <a:lnTo>
                  <a:pt x="6218669" y="1190129"/>
                </a:lnTo>
                <a:lnTo>
                  <a:pt x="6218384" y="1146050"/>
                </a:lnTo>
                <a:lnTo>
                  <a:pt x="6217293" y="1101971"/>
                </a:lnTo>
                <a:close/>
              </a:path>
              <a:path w="6438900" h="4716780">
                <a:moveTo>
                  <a:pt x="120193" y="1146050"/>
                </a:moveTo>
                <a:lnTo>
                  <a:pt x="83231" y="1146050"/>
                </a:lnTo>
                <a:lnTo>
                  <a:pt x="82167" y="1190129"/>
                </a:lnTo>
                <a:lnTo>
                  <a:pt x="119465" y="1190129"/>
                </a:lnTo>
                <a:lnTo>
                  <a:pt x="120193" y="1146050"/>
                </a:lnTo>
                <a:close/>
              </a:path>
              <a:path w="6438900" h="4716780">
                <a:moveTo>
                  <a:pt x="122626" y="1101971"/>
                </a:moveTo>
                <a:lnTo>
                  <a:pt x="86358" y="1101971"/>
                </a:lnTo>
                <a:lnTo>
                  <a:pt x="85415" y="1146050"/>
                </a:lnTo>
                <a:lnTo>
                  <a:pt x="121776" y="1146050"/>
                </a:lnTo>
                <a:lnTo>
                  <a:pt x="122626" y="1101971"/>
                </a:lnTo>
                <a:close/>
              </a:path>
              <a:path w="6438900" h="4716780">
                <a:moveTo>
                  <a:pt x="125383" y="1057892"/>
                </a:moveTo>
                <a:lnTo>
                  <a:pt x="89327" y="1057892"/>
                </a:lnTo>
                <a:lnTo>
                  <a:pt x="88314" y="1101971"/>
                </a:lnTo>
                <a:lnTo>
                  <a:pt x="124432" y="1101971"/>
                </a:lnTo>
                <a:lnTo>
                  <a:pt x="125383" y="1057892"/>
                </a:lnTo>
                <a:close/>
              </a:path>
              <a:path w="6438900" h="4716780">
                <a:moveTo>
                  <a:pt x="6216373" y="1057892"/>
                </a:moveTo>
                <a:lnTo>
                  <a:pt x="6174053" y="1057892"/>
                </a:lnTo>
                <a:lnTo>
                  <a:pt x="6174236" y="1101971"/>
                </a:lnTo>
                <a:lnTo>
                  <a:pt x="6216700" y="1101971"/>
                </a:lnTo>
                <a:lnTo>
                  <a:pt x="6216373" y="1057892"/>
                </a:lnTo>
                <a:close/>
              </a:path>
              <a:path w="6438900" h="4716780">
                <a:moveTo>
                  <a:pt x="128400" y="1013813"/>
                </a:moveTo>
                <a:lnTo>
                  <a:pt x="93628" y="1013813"/>
                </a:lnTo>
                <a:lnTo>
                  <a:pt x="92515" y="1057892"/>
                </a:lnTo>
                <a:lnTo>
                  <a:pt x="127369" y="1057892"/>
                </a:lnTo>
                <a:lnTo>
                  <a:pt x="128400" y="1013813"/>
                </a:lnTo>
                <a:close/>
              </a:path>
              <a:path w="6438900" h="4716780">
                <a:moveTo>
                  <a:pt x="6215109" y="1013813"/>
                </a:moveTo>
                <a:lnTo>
                  <a:pt x="6173861" y="1013813"/>
                </a:lnTo>
                <a:lnTo>
                  <a:pt x="6173927" y="1057892"/>
                </a:lnTo>
                <a:lnTo>
                  <a:pt x="6215628" y="1057892"/>
                </a:lnTo>
                <a:lnTo>
                  <a:pt x="6215109" y="1013813"/>
                </a:lnTo>
                <a:close/>
              </a:path>
              <a:path w="6438900" h="4716780">
                <a:moveTo>
                  <a:pt x="131613" y="969734"/>
                </a:moveTo>
                <a:lnTo>
                  <a:pt x="97128" y="969734"/>
                </a:lnTo>
                <a:lnTo>
                  <a:pt x="95934" y="1013813"/>
                </a:lnTo>
                <a:lnTo>
                  <a:pt x="130524" y="1013813"/>
                </a:lnTo>
                <a:lnTo>
                  <a:pt x="131613" y="969734"/>
                </a:lnTo>
                <a:close/>
              </a:path>
              <a:path w="6438900" h="4716780">
                <a:moveTo>
                  <a:pt x="6214652" y="969734"/>
                </a:moveTo>
                <a:lnTo>
                  <a:pt x="6173927" y="969734"/>
                </a:lnTo>
                <a:lnTo>
                  <a:pt x="6173860" y="1013813"/>
                </a:lnTo>
                <a:lnTo>
                  <a:pt x="6214778" y="1013813"/>
                </a:lnTo>
                <a:lnTo>
                  <a:pt x="6214652" y="969734"/>
                </a:lnTo>
                <a:close/>
              </a:path>
              <a:path w="6438900" h="4716780">
                <a:moveTo>
                  <a:pt x="136094" y="925655"/>
                </a:moveTo>
                <a:lnTo>
                  <a:pt x="102183" y="925655"/>
                </a:lnTo>
                <a:lnTo>
                  <a:pt x="100876" y="969734"/>
                </a:lnTo>
                <a:lnTo>
                  <a:pt x="133833" y="969734"/>
                </a:lnTo>
                <a:lnTo>
                  <a:pt x="136094" y="925655"/>
                </a:lnTo>
                <a:close/>
              </a:path>
              <a:path w="6438900" h="4716780">
                <a:moveTo>
                  <a:pt x="6215090" y="925655"/>
                </a:moveTo>
                <a:lnTo>
                  <a:pt x="6174397" y="925655"/>
                </a:lnTo>
                <a:lnTo>
                  <a:pt x="6174066" y="969734"/>
                </a:lnTo>
                <a:lnTo>
                  <a:pt x="6214750" y="969734"/>
                </a:lnTo>
                <a:lnTo>
                  <a:pt x="6215090" y="925655"/>
                </a:lnTo>
                <a:close/>
              </a:path>
              <a:path w="6438900" h="4716780">
                <a:moveTo>
                  <a:pt x="139744" y="881577"/>
                </a:moveTo>
                <a:lnTo>
                  <a:pt x="107163" y="881577"/>
                </a:lnTo>
                <a:lnTo>
                  <a:pt x="104886" y="925655"/>
                </a:lnTo>
                <a:lnTo>
                  <a:pt x="138376" y="925655"/>
                </a:lnTo>
                <a:lnTo>
                  <a:pt x="139744" y="881577"/>
                </a:lnTo>
                <a:close/>
              </a:path>
              <a:path w="6438900" h="4716780">
                <a:moveTo>
                  <a:pt x="6216568" y="881577"/>
                </a:moveTo>
                <a:lnTo>
                  <a:pt x="6176057" y="881577"/>
                </a:lnTo>
                <a:lnTo>
                  <a:pt x="6175059" y="925655"/>
                </a:lnTo>
                <a:lnTo>
                  <a:pt x="6215690" y="925655"/>
                </a:lnTo>
                <a:lnTo>
                  <a:pt x="6216568" y="881577"/>
                </a:lnTo>
                <a:close/>
              </a:path>
              <a:path w="6438900" h="4716780">
                <a:moveTo>
                  <a:pt x="142973" y="837498"/>
                </a:moveTo>
                <a:lnTo>
                  <a:pt x="112046" y="837498"/>
                </a:lnTo>
                <a:lnTo>
                  <a:pt x="109548" y="881577"/>
                </a:lnTo>
                <a:lnTo>
                  <a:pt x="141279" y="881577"/>
                </a:lnTo>
                <a:lnTo>
                  <a:pt x="142973" y="837498"/>
                </a:lnTo>
                <a:close/>
              </a:path>
              <a:path w="6438900" h="4716780">
                <a:moveTo>
                  <a:pt x="6219231" y="837498"/>
                </a:moveTo>
                <a:lnTo>
                  <a:pt x="6179087" y="837498"/>
                </a:lnTo>
                <a:lnTo>
                  <a:pt x="6177397" y="881577"/>
                </a:lnTo>
                <a:lnTo>
                  <a:pt x="6217742" y="881577"/>
                </a:lnTo>
                <a:lnTo>
                  <a:pt x="6219231" y="837498"/>
                </a:lnTo>
                <a:close/>
              </a:path>
              <a:path w="6438900" h="4716780">
                <a:moveTo>
                  <a:pt x="148920" y="793419"/>
                </a:moveTo>
                <a:lnTo>
                  <a:pt x="120277" y="793419"/>
                </a:lnTo>
                <a:lnTo>
                  <a:pt x="117404" y="837498"/>
                </a:lnTo>
                <a:lnTo>
                  <a:pt x="146802" y="837498"/>
                </a:lnTo>
                <a:lnTo>
                  <a:pt x="148920" y="793419"/>
                </a:lnTo>
                <a:close/>
              </a:path>
              <a:path w="6438900" h="4716780">
                <a:moveTo>
                  <a:pt x="6223222" y="793419"/>
                </a:moveTo>
                <a:lnTo>
                  <a:pt x="6186311" y="793419"/>
                </a:lnTo>
                <a:lnTo>
                  <a:pt x="6183538" y="837498"/>
                </a:lnTo>
                <a:lnTo>
                  <a:pt x="6221051" y="837498"/>
                </a:lnTo>
                <a:lnTo>
                  <a:pt x="6223222" y="793419"/>
                </a:lnTo>
                <a:close/>
              </a:path>
              <a:path w="6438900" h="4716780">
                <a:moveTo>
                  <a:pt x="155989" y="749340"/>
                </a:moveTo>
                <a:lnTo>
                  <a:pt x="126437" y="749340"/>
                </a:lnTo>
                <a:lnTo>
                  <a:pt x="123286" y="793419"/>
                </a:lnTo>
                <a:lnTo>
                  <a:pt x="153522" y="793419"/>
                </a:lnTo>
                <a:lnTo>
                  <a:pt x="155989" y="749340"/>
                </a:lnTo>
                <a:close/>
              </a:path>
              <a:path w="6438900" h="4716780">
                <a:moveTo>
                  <a:pt x="6228688" y="749340"/>
                </a:moveTo>
                <a:lnTo>
                  <a:pt x="6192986" y="749340"/>
                </a:lnTo>
                <a:lnTo>
                  <a:pt x="6189459" y="793419"/>
                </a:lnTo>
                <a:lnTo>
                  <a:pt x="6225762" y="793419"/>
                </a:lnTo>
                <a:lnTo>
                  <a:pt x="6228688" y="749340"/>
                </a:lnTo>
                <a:close/>
              </a:path>
              <a:path w="6438900" h="4716780">
                <a:moveTo>
                  <a:pt x="163951" y="705261"/>
                </a:moveTo>
                <a:lnTo>
                  <a:pt x="133191" y="705261"/>
                </a:lnTo>
                <a:lnTo>
                  <a:pt x="129737" y="749340"/>
                </a:lnTo>
                <a:lnTo>
                  <a:pt x="161212" y="749340"/>
                </a:lnTo>
                <a:lnTo>
                  <a:pt x="163951" y="705261"/>
                </a:lnTo>
                <a:close/>
              </a:path>
              <a:path w="6438900" h="4716780">
                <a:moveTo>
                  <a:pt x="6235772" y="705261"/>
                </a:moveTo>
                <a:lnTo>
                  <a:pt x="6201206" y="705261"/>
                </a:lnTo>
                <a:lnTo>
                  <a:pt x="6196900" y="749340"/>
                </a:lnTo>
                <a:lnTo>
                  <a:pt x="6232019" y="749340"/>
                </a:lnTo>
                <a:lnTo>
                  <a:pt x="6235772" y="705261"/>
                </a:lnTo>
                <a:close/>
              </a:path>
              <a:path w="6438900" h="4716780">
                <a:moveTo>
                  <a:pt x="172577" y="661182"/>
                </a:moveTo>
                <a:lnTo>
                  <a:pt x="144536" y="661182"/>
                </a:lnTo>
                <a:lnTo>
                  <a:pt x="140585" y="705261"/>
                </a:lnTo>
                <a:lnTo>
                  <a:pt x="169642" y="705261"/>
                </a:lnTo>
                <a:lnTo>
                  <a:pt x="172577" y="661182"/>
                </a:lnTo>
                <a:close/>
              </a:path>
              <a:path w="6438900" h="4716780">
                <a:moveTo>
                  <a:pt x="6244619" y="661182"/>
                </a:moveTo>
                <a:lnTo>
                  <a:pt x="6211020" y="661182"/>
                </a:lnTo>
                <a:lnTo>
                  <a:pt x="6205910" y="705261"/>
                </a:lnTo>
                <a:lnTo>
                  <a:pt x="6239966" y="705261"/>
                </a:lnTo>
                <a:lnTo>
                  <a:pt x="6244619" y="661182"/>
                </a:lnTo>
                <a:close/>
              </a:path>
              <a:path w="6438900" h="4716780">
                <a:moveTo>
                  <a:pt x="181639" y="617103"/>
                </a:moveTo>
                <a:lnTo>
                  <a:pt x="152977" y="617103"/>
                </a:lnTo>
                <a:lnTo>
                  <a:pt x="148665" y="661182"/>
                </a:lnTo>
                <a:lnTo>
                  <a:pt x="178584" y="661182"/>
                </a:lnTo>
                <a:lnTo>
                  <a:pt x="181639" y="617103"/>
                </a:lnTo>
                <a:close/>
              </a:path>
              <a:path w="6438900" h="4716780">
                <a:moveTo>
                  <a:pt x="6255374" y="617103"/>
                </a:moveTo>
                <a:lnTo>
                  <a:pt x="6222478" y="617103"/>
                </a:lnTo>
                <a:lnTo>
                  <a:pt x="6216540" y="661182"/>
                </a:lnTo>
                <a:lnTo>
                  <a:pt x="6249749" y="661182"/>
                </a:lnTo>
                <a:lnTo>
                  <a:pt x="6255374" y="617103"/>
                </a:lnTo>
                <a:close/>
              </a:path>
              <a:path w="6438900" h="4716780">
                <a:moveTo>
                  <a:pt x="187810" y="573025"/>
                </a:moveTo>
                <a:lnTo>
                  <a:pt x="162174" y="573025"/>
                </a:lnTo>
                <a:lnTo>
                  <a:pt x="157478" y="617103"/>
                </a:lnTo>
                <a:lnTo>
                  <a:pt x="184717" y="617103"/>
                </a:lnTo>
                <a:lnTo>
                  <a:pt x="187810" y="573025"/>
                </a:lnTo>
                <a:close/>
              </a:path>
              <a:path w="6438900" h="4716780">
                <a:moveTo>
                  <a:pt x="6268783" y="573025"/>
                </a:moveTo>
                <a:lnTo>
                  <a:pt x="6235630" y="573025"/>
                </a:lnTo>
                <a:lnTo>
                  <a:pt x="6228839" y="617103"/>
                </a:lnTo>
                <a:lnTo>
                  <a:pt x="6265104" y="617103"/>
                </a:lnTo>
                <a:lnTo>
                  <a:pt x="6268783" y="573025"/>
                </a:lnTo>
                <a:close/>
              </a:path>
              <a:path w="6438900" h="4716780">
                <a:moveTo>
                  <a:pt x="202280" y="528946"/>
                </a:moveTo>
                <a:lnTo>
                  <a:pt x="177491" y="528946"/>
                </a:lnTo>
                <a:lnTo>
                  <a:pt x="172175" y="573025"/>
                </a:lnTo>
                <a:lnTo>
                  <a:pt x="196738" y="573025"/>
                </a:lnTo>
                <a:lnTo>
                  <a:pt x="202280" y="528946"/>
                </a:lnTo>
                <a:close/>
              </a:path>
              <a:path w="6438900" h="4716780">
                <a:moveTo>
                  <a:pt x="6284799" y="528946"/>
                </a:moveTo>
                <a:lnTo>
                  <a:pt x="6250526" y="528946"/>
                </a:lnTo>
                <a:lnTo>
                  <a:pt x="6242857" y="573025"/>
                </a:lnTo>
                <a:lnTo>
                  <a:pt x="6280558" y="573025"/>
                </a:lnTo>
                <a:lnTo>
                  <a:pt x="6284799" y="528946"/>
                </a:lnTo>
                <a:close/>
              </a:path>
              <a:path w="6438900" h="4716780">
                <a:moveTo>
                  <a:pt x="223172" y="484867"/>
                </a:moveTo>
                <a:lnTo>
                  <a:pt x="193013" y="484867"/>
                </a:lnTo>
                <a:lnTo>
                  <a:pt x="187351" y="528946"/>
                </a:lnTo>
                <a:lnTo>
                  <a:pt x="215502" y="528946"/>
                </a:lnTo>
                <a:lnTo>
                  <a:pt x="223172" y="484867"/>
                </a:lnTo>
                <a:close/>
              </a:path>
              <a:path w="6438900" h="4716780">
                <a:moveTo>
                  <a:pt x="6303914" y="484867"/>
                </a:moveTo>
                <a:lnTo>
                  <a:pt x="6270790" y="484867"/>
                </a:lnTo>
                <a:lnTo>
                  <a:pt x="6265447" y="528946"/>
                </a:lnTo>
                <a:lnTo>
                  <a:pt x="6298770" y="528946"/>
                </a:lnTo>
                <a:lnTo>
                  <a:pt x="6303914" y="484867"/>
                </a:lnTo>
                <a:close/>
              </a:path>
              <a:path w="6438900" h="4716780">
                <a:moveTo>
                  <a:pt x="250377" y="440788"/>
                </a:moveTo>
                <a:lnTo>
                  <a:pt x="212866" y="440788"/>
                </a:lnTo>
                <a:lnTo>
                  <a:pt x="205777" y="484867"/>
                </a:lnTo>
                <a:lnTo>
                  <a:pt x="240614" y="484867"/>
                </a:lnTo>
                <a:lnTo>
                  <a:pt x="250377" y="440788"/>
                </a:lnTo>
                <a:close/>
              </a:path>
              <a:path w="6438900" h="4716780">
                <a:moveTo>
                  <a:pt x="6321107" y="440788"/>
                </a:moveTo>
                <a:lnTo>
                  <a:pt x="6294428" y="440788"/>
                </a:lnTo>
                <a:lnTo>
                  <a:pt x="6288147" y="484867"/>
                </a:lnTo>
                <a:lnTo>
                  <a:pt x="6315061" y="484867"/>
                </a:lnTo>
                <a:lnTo>
                  <a:pt x="6321107" y="440788"/>
                </a:lnTo>
                <a:close/>
              </a:path>
              <a:path w="6438900" h="4716780">
                <a:moveTo>
                  <a:pt x="283784" y="396709"/>
                </a:moveTo>
                <a:lnTo>
                  <a:pt x="245815" y="396709"/>
                </a:lnTo>
                <a:lnTo>
                  <a:pt x="236900" y="440788"/>
                </a:lnTo>
                <a:lnTo>
                  <a:pt x="271966" y="440788"/>
                </a:lnTo>
                <a:lnTo>
                  <a:pt x="283784" y="396709"/>
                </a:lnTo>
                <a:close/>
              </a:path>
              <a:path w="6438900" h="4716780">
                <a:moveTo>
                  <a:pt x="6348934" y="396709"/>
                </a:moveTo>
                <a:lnTo>
                  <a:pt x="6322437" y="396709"/>
                </a:lnTo>
                <a:lnTo>
                  <a:pt x="6314970" y="440788"/>
                </a:lnTo>
                <a:lnTo>
                  <a:pt x="6341388" y="440788"/>
                </a:lnTo>
                <a:lnTo>
                  <a:pt x="6348934" y="396709"/>
                </a:lnTo>
                <a:close/>
              </a:path>
              <a:path w="6438900" h="4716780">
                <a:moveTo>
                  <a:pt x="337786" y="352630"/>
                </a:moveTo>
                <a:lnTo>
                  <a:pt x="285845" y="352630"/>
                </a:lnTo>
                <a:lnTo>
                  <a:pt x="275193" y="396709"/>
                </a:lnTo>
                <a:lnTo>
                  <a:pt x="323284" y="396709"/>
                </a:lnTo>
                <a:lnTo>
                  <a:pt x="337786" y="352630"/>
                </a:lnTo>
                <a:close/>
              </a:path>
              <a:path w="6438900" h="4716780">
                <a:moveTo>
                  <a:pt x="6390278" y="352630"/>
                </a:moveTo>
                <a:lnTo>
                  <a:pt x="6365120" y="352630"/>
                </a:lnTo>
                <a:lnTo>
                  <a:pt x="6355818" y="396709"/>
                </a:lnTo>
                <a:lnTo>
                  <a:pt x="6381528" y="396709"/>
                </a:lnTo>
                <a:lnTo>
                  <a:pt x="6390278" y="352630"/>
                </a:lnTo>
                <a:close/>
              </a:path>
              <a:path w="6438900" h="4716780">
                <a:moveTo>
                  <a:pt x="426436" y="308551"/>
                </a:moveTo>
                <a:lnTo>
                  <a:pt x="345303" y="308551"/>
                </a:lnTo>
                <a:lnTo>
                  <a:pt x="332603" y="352630"/>
                </a:lnTo>
                <a:lnTo>
                  <a:pt x="414380" y="352630"/>
                </a:lnTo>
                <a:lnTo>
                  <a:pt x="426436" y="308551"/>
                </a:lnTo>
                <a:close/>
              </a:path>
              <a:path w="6438900" h="4716780">
                <a:moveTo>
                  <a:pt x="6438807" y="308551"/>
                </a:moveTo>
                <a:lnTo>
                  <a:pt x="6414578" y="308551"/>
                </a:lnTo>
                <a:lnTo>
                  <a:pt x="6404388" y="352630"/>
                </a:lnTo>
                <a:lnTo>
                  <a:pt x="6428411" y="352630"/>
                </a:lnTo>
                <a:lnTo>
                  <a:pt x="6438807" y="308551"/>
                </a:lnTo>
                <a:close/>
              </a:path>
              <a:path w="6438900" h="4716780">
                <a:moveTo>
                  <a:pt x="536647" y="264473"/>
                </a:moveTo>
                <a:lnTo>
                  <a:pt x="436916" y="264473"/>
                </a:lnTo>
                <a:lnTo>
                  <a:pt x="423583" y="308551"/>
                </a:lnTo>
                <a:lnTo>
                  <a:pt x="524243" y="308551"/>
                </a:lnTo>
                <a:lnTo>
                  <a:pt x="536647" y="264473"/>
                </a:lnTo>
                <a:close/>
              </a:path>
              <a:path w="6438900" h="4716780">
                <a:moveTo>
                  <a:pt x="724386" y="220394"/>
                </a:moveTo>
                <a:lnTo>
                  <a:pt x="546330" y="220394"/>
                </a:lnTo>
                <a:lnTo>
                  <a:pt x="532431" y="264473"/>
                </a:lnTo>
                <a:lnTo>
                  <a:pt x="711942" y="264473"/>
                </a:lnTo>
                <a:lnTo>
                  <a:pt x="724386" y="220394"/>
                </a:lnTo>
                <a:close/>
              </a:path>
              <a:path w="6438900" h="4716780">
                <a:moveTo>
                  <a:pt x="993955" y="176315"/>
                </a:moveTo>
                <a:lnTo>
                  <a:pt x="714024" y="176315"/>
                </a:lnTo>
                <a:lnTo>
                  <a:pt x="697283" y="220394"/>
                </a:lnTo>
                <a:lnTo>
                  <a:pt x="981351" y="220394"/>
                </a:lnTo>
                <a:lnTo>
                  <a:pt x="993955" y="176315"/>
                </a:lnTo>
                <a:close/>
              </a:path>
              <a:path w="6438900" h="4716780">
                <a:moveTo>
                  <a:pt x="6387757" y="176315"/>
                </a:moveTo>
                <a:lnTo>
                  <a:pt x="6170604" y="176315"/>
                </a:lnTo>
                <a:lnTo>
                  <a:pt x="6259637" y="220394"/>
                </a:lnTo>
                <a:lnTo>
                  <a:pt x="6399567" y="220394"/>
                </a:lnTo>
                <a:lnTo>
                  <a:pt x="6387757" y="176315"/>
                </a:lnTo>
                <a:close/>
              </a:path>
              <a:path w="6438900" h="4716780">
                <a:moveTo>
                  <a:pt x="1487292" y="132236"/>
                </a:moveTo>
                <a:lnTo>
                  <a:pt x="933781" y="132236"/>
                </a:lnTo>
                <a:lnTo>
                  <a:pt x="916758" y="176315"/>
                </a:lnTo>
                <a:lnTo>
                  <a:pt x="1461919" y="176315"/>
                </a:lnTo>
                <a:lnTo>
                  <a:pt x="1487292" y="132236"/>
                </a:lnTo>
                <a:close/>
              </a:path>
              <a:path w="6438900" h="4716780">
                <a:moveTo>
                  <a:pt x="5853472" y="132236"/>
                </a:moveTo>
                <a:lnTo>
                  <a:pt x="5244052" y="132236"/>
                </a:lnTo>
                <a:lnTo>
                  <a:pt x="5278058" y="176315"/>
                </a:lnTo>
                <a:lnTo>
                  <a:pt x="5916805" y="176315"/>
                </a:lnTo>
                <a:lnTo>
                  <a:pt x="5853472" y="132236"/>
                </a:lnTo>
                <a:close/>
              </a:path>
              <a:path w="6438900" h="4716780">
                <a:moveTo>
                  <a:pt x="2093449" y="88157"/>
                </a:moveTo>
                <a:lnTo>
                  <a:pt x="1277199" y="88157"/>
                </a:lnTo>
                <a:lnTo>
                  <a:pt x="1259991" y="132236"/>
                </a:lnTo>
                <a:lnTo>
                  <a:pt x="2080772" y="132236"/>
                </a:lnTo>
                <a:lnTo>
                  <a:pt x="2093449" y="88157"/>
                </a:lnTo>
                <a:close/>
              </a:path>
              <a:path w="6438900" h="4716780">
                <a:moveTo>
                  <a:pt x="5292748" y="88157"/>
                </a:moveTo>
                <a:lnTo>
                  <a:pt x="4112451" y="88157"/>
                </a:lnTo>
                <a:lnTo>
                  <a:pt x="4152411" y="132236"/>
                </a:lnTo>
                <a:lnTo>
                  <a:pt x="5483939" y="132236"/>
                </a:lnTo>
                <a:lnTo>
                  <a:pt x="5292748" y="88157"/>
                </a:lnTo>
                <a:close/>
              </a:path>
              <a:path w="6438900" h="4716780">
                <a:moveTo>
                  <a:pt x="4780124" y="44078"/>
                </a:moveTo>
                <a:lnTo>
                  <a:pt x="1713649" y="44078"/>
                </a:lnTo>
                <a:lnTo>
                  <a:pt x="1635189" y="88157"/>
                </a:lnTo>
                <a:lnTo>
                  <a:pt x="4797856" y="88157"/>
                </a:lnTo>
                <a:lnTo>
                  <a:pt x="4780124" y="44078"/>
                </a:lnTo>
                <a:close/>
              </a:path>
              <a:path w="6438900" h="4716780">
                <a:moveTo>
                  <a:pt x="3551212" y="0"/>
                </a:moveTo>
                <a:lnTo>
                  <a:pt x="2374984" y="0"/>
                </a:lnTo>
                <a:lnTo>
                  <a:pt x="2348803" y="44078"/>
                </a:lnTo>
                <a:lnTo>
                  <a:pt x="3575377" y="44078"/>
                </a:lnTo>
                <a:lnTo>
                  <a:pt x="3551212" y="0"/>
                </a:lnTo>
                <a:close/>
              </a:path>
            </a:pathLst>
          </a:custGeom>
          <a:solidFill>
            <a:srgbClr val="6D9D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854" y="7331743"/>
            <a:ext cx="474789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570"/>
              </a:lnSpc>
            </a:pPr>
            <a:r>
              <a:rPr sz="1350" spc="3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iten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hyvin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luulet,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ett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kolleegas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minister</a:t>
            </a:r>
            <a:r>
              <a:rPr sz="1350" spc="5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i</a:t>
            </a:r>
            <a:r>
              <a:rPr sz="1350" spc="2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ö</a:t>
            </a:r>
            <a:r>
              <a:rPr sz="1350" spc="1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ss</a:t>
            </a:r>
            <a:r>
              <a:rPr sz="1350" spc="2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s</a:t>
            </a:r>
            <a:r>
              <a:rPr sz="1350" spc="5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i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/</a:t>
            </a:r>
            <a:r>
              <a:rPr sz="1350" spc="1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virastossasi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25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ymm</a:t>
            </a:r>
            <a:r>
              <a:rPr sz="1350" spc="2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r</a:t>
            </a:r>
            <a:r>
              <a:rPr sz="1350" spc="5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t</a:t>
            </a:r>
            <a:r>
              <a:rPr sz="1350" spc="2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v</a:t>
            </a:r>
            <a:r>
              <a:rPr sz="1350" spc="2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t</a:t>
            </a:r>
            <a:r>
              <a:rPr lang="fi-FI" sz="1350" spc="10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,</a:t>
            </a:r>
            <a:r>
              <a:rPr sz="1350" spc="5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mi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tarkoitta</a:t>
            </a:r>
            <a:r>
              <a:rPr sz="1350" spc="2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a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tarina</a:t>
            </a:r>
            <a:r>
              <a:rPr lang="fi-FI" sz="1350" spc="10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n kerronta</a:t>
            </a:r>
            <a:r>
              <a:rPr sz="1350" spc="25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julkisen</a:t>
            </a:r>
            <a:r>
              <a:rPr sz="135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sektorin</a:t>
            </a:r>
            <a:r>
              <a:rPr sz="135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kehitt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mises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s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ja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palveluiden</a:t>
            </a:r>
            <a:r>
              <a:rPr sz="135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tarjoamisessa?</a:t>
            </a: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485" y="8316073"/>
            <a:ext cx="643255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C7990B"/>
                </a:solidFill>
                <a:latin typeface="Franklin Gothic Book"/>
                <a:cs typeface="Franklin Gothic Book"/>
              </a:rPr>
              <a:t>Ei</a:t>
            </a:r>
            <a:r>
              <a:rPr sz="1250" spc="-5" dirty="0">
                <a:solidFill>
                  <a:srgbClr val="C7990B"/>
                </a:solidFill>
                <a:latin typeface="Franklin Gothic Book"/>
                <a:cs typeface="Franklin Gothic Book"/>
              </a:rPr>
              <a:t> yht</a:t>
            </a:r>
            <a:r>
              <a:rPr sz="1250" dirty="0">
                <a:solidFill>
                  <a:srgbClr val="C7990B"/>
                </a:solidFill>
                <a:latin typeface="Franklin Gothic Book"/>
                <a:cs typeface="Franklin Gothic Book"/>
              </a:rPr>
              <a:t>ään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7153" y="8316073"/>
            <a:ext cx="387985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C7990B"/>
                </a:solidFill>
                <a:latin typeface="Franklin Gothic Book"/>
                <a:cs typeface="Franklin Gothic Book"/>
              </a:rPr>
              <a:t>Hyvin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856" y="9046903"/>
            <a:ext cx="4705985" cy="60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70"/>
              </a:lnSpc>
            </a:pPr>
            <a:r>
              <a:rPr sz="1350" spc="3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iten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arvioit</a:t>
            </a:r>
            <a:r>
              <a:rPr sz="135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minister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ö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s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/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virastos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olevan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valmii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n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k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yt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2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ää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n tarinoide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n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kertomist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a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julkisen</a:t>
            </a:r>
            <a:r>
              <a:rPr sz="135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sektori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n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kehitt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mises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s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ja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palveluiden</a:t>
            </a:r>
            <a:r>
              <a:rPr sz="135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tarjoamisessa?</a:t>
            </a:r>
            <a:endParaRPr sz="135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815" y="10051427"/>
            <a:ext cx="643255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C7990B"/>
                </a:solidFill>
                <a:latin typeface="Franklin Gothic Book"/>
                <a:cs typeface="Franklin Gothic Book"/>
              </a:rPr>
              <a:t>Ei</a:t>
            </a:r>
            <a:r>
              <a:rPr sz="1250" spc="-5" dirty="0">
                <a:solidFill>
                  <a:srgbClr val="C7990B"/>
                </a:solidFill>
                <a:latin typeface="Franklin Gothic Book"/>
                <a:cs typeface="Franklin Gothic Book"/>
              </a:rPr>
              <a:t> yht</a:t>
            </a:r>
            <a:r>
              <a:rPr sz="1250" dirty="0">
                <a:solidFill>
                  <a:srgbClr val="C7990B"/>
                </a:solidFill>
                <a:latin typeface="Franklin Gothic Book"/>
                <a:cs typeface="Franklin Gothic Book"/>
              </a:rPr>
              <a:t>ään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7153" y="10051427"/>
            <a:ext cx="470534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C7990B"/>
                </a:solidFill>
                <a:latin typeface="Franklin Gothic Book"/>
                <a:cs typeface="Franklin Gothic Book"/>
              </a:rPr>
              <a:t>Valmis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500" y="3276006"/>
            <a:ext cx="5525770" cy="197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63245">
              <a:lnSpc>
                <a:spcPct val="102600"/>
              </a:lnSpc>
            </a:pPr>
            <a:r>
              <a:rPr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Kertomukset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20" dirty="0">
                <a:solidFill>
                  <a:srgbClr val="58595B"/>
                </a:solidFill>
                <a:latin typeface="Franklin Gothic Book"/>
                <a:cs typeface="Franklin Gothic Book"/>
              </a:rPr>
              <a:t>—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auttavat ymmärtämään ja muistamaan – ja </a:t>
            </a:r>
            <a:r>
              <a:rPr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ovat</a:t>
            </a:r>
            <a:r>
              <a:rPr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luonnollinen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tapa</a:t>
            </a:r>
            <a:r>
              <a:rPr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jaka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</a:t>
            </a:r>
            <a:r>
              <a:rPr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tietoa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ja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välittä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ä</a:t>
            </a:r>
            <a:r>
              <a:rPr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tietämystä</a:t>
            </a:r>
            <a:r>
              <a:rPr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.</a:t>
            </a:r>
            <a:endParaRPr sz="115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412750">
              <a:lnSpc>
                <a:spcPct val="102600"/>
              </a:lnSpc>
            </a:pPr>
            <a:r>
              <a:rPr sz="1150" b="1" spc="-65" dirty="0">
                <a:solidFill>
                  <a:srgbClr val="58595B"/>
                </a:solidFill>
                <a:latin typeface="Franklin Gothic Book"/>
                <a:cs typeface="Franklin Gothic Book"/>
              </a:rPr>
              <a:t>Käy</a:t>
            </a:r>
            <a:r>
              <a:rPr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ttäj</a:t>
            </a:r>
            <a:r>
              <a:rPr sz="1150" b="1" spc="-60" dirty="0">
                <a:solidFill>
                  <a:srgbClr val="58595B"/>
                </a:solidFill>
                <a:latin typeface="Franklin Gothic Book"/>
                <a:cs typeface="Franklin Gothic Book"/>
              </a:rPr>
              <a:t>ä</a:t>
            </a:r>
            <a:r>
              <a:rPr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ta</a:t>
            </a:r>
            <a:r>
              <a:rPr sz="1150" b="1" spc="-65" dirty="0">
                <a:solidFill>
                  <a:srgbClr val="58595B"/>
                </a:solidFill>
                <a:latin typeface="Franklin Gothic Book"/>
                <a:cs typeface="Franklin Gothic Book"/>
              </a:rPr>
              <a:t>r</a:t>
            </a:r>
            <a:r>
              <a:rPr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inoi</a:t>
            </a:r>
            <a:r>
              <a:rPr sz="1150" b="1" spc="-65" dirty="0">
                <a:solidFill>
                  <a:srgbClr val="58595B"/>
                </a:solidFill>
                <a:latin typeface="Franklin Gothic Book"/>
                <a:cs typeface="Franklin Gothic Book"/>
              </a:rPr>
              <a:t>de</a:t>
            </a:r>
            <a:r>
              <a:rPr sz="1150" b="1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n</a:t>
            </a:r>
            <a:r>
              <a:rPr sz="1150" b="1" spc="-14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b="1" spc="-65" dirty="0">
                <a:solidFill>
                  <a:srgbClr val="58595B"/>
                </a:solidFill>
                <a:latin typeface="Franklin Gothic Book"/>
                <a:cs typeface="Franklin Gothic Book"/>
              </a:rPr>
              <a:t>ker</a:t>
            </a:r>
            <a:r>
              <a:rPr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to</a:t>
            </a:r>
            <a:r>
              <a:rPr sz="1150" b="1" spc="-55" dirty="0">
                <a:solidFill>
                  <a:srgbClr val="58595B"/>
                </a:solidFill>
                <a:latin typeface="Franklin Gothic Book"/>
                <a:cs typeface="Franklin Gothic Book"/>
              </a:rPr>
              <a:t>m</a:t>
            </a:r>
            <a:r>
              <a:rPr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ine</a:t>
            </a:r>
            <a:r>
              <a:rPr sz="1150" b="1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n</a:t>
            </a:r>
            <a:r>
              <a:rPr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20" dirty="0">
                <a:solidFill>
                  <a:srgbClr val="58595B"/>
                </a:solidFill>
                <a:latin typeface="Franklin Gothic Book"/>
                <a:cs typeface="Franklin Gothic Book"/>
              </a:rPr>
              <a:t>—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on</a:t>
            </a:r>
            <a:r>
              <a:rPr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tehokas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tapa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kuvata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asiakkaiden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tarpeita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ja prioriteettejä.</a:t>
            </a:r>
            <a:endParaRPr sz="115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marR="5080">
              <a:lnSpc>
                <a:spcPts val="1340"/>
              </a:lnSpc>
            </a:pPr>
            <a:r>
              <a:rPr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Useiden</a:t>
            </a:r>
            <a:r>
              <a:rPr sz="1150" b="1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välineiden</a:t>
            </a:r>
            <a:r>
              <a:rPr sz="1150" b="1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ja</a:t>
            </a:r>
            <a:r>
              <a:rPr sz="1150" b="1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b="1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menetelmien</a:t>
            </a:r>
            <a:r>
              <a:rPr sz="1150" b="1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käyttö</a:t>
            </a:r>
            <a:r>
              <a:rPr sz="1150" b="1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b="1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20" dirty="0">
                <a:solidFill>
                  <a:srgbClr val="58595B"/>
                </a:solidFill>
                <a:latin typeface="Franklin Gothic Book"/>
                <a:cs typeface="Franklin Gothic Book"/>
              </a:rPr>
              <a:t>—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ihmiset</a:t>
            </a:r>
            <a:r>
              <a:rPr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omaksuvat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tietoa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eri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tavoin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ja </a:t>
            </a:r>
            <a:r>
              <a:rPr sz="1150" spc="10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siksi</a:t>
            </a:r>
            <a:r>
              <a:rPr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tarvitaan </a:t>
            </a:r>
            <a:r>
              <a:rPr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erilais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ia</a:t>
            </a:r>
            <a:r>
              <a:rPr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menetelmi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ä.</a:t>
            </a:r>
          </a:p>
          <a:p>
            <a:pPr marL="12700" marR="5080">
              <a:lnSpc>
                <a:spcPts val="1340"/>
              </a:lnSpc>
            </a:pPr>
            <a:endParaRPr sz="1150" dirty="0">
              <a:latin typeface="Times New Roman"/>
              <a:cs typeface="Times New Roman"/>
            </a:endParaRPr>
          </a:p>
          <a:p>
            <a:pPr marL="12700" marR="300355">
              <a:lnSpc>
                <a:spcPct val="102600"/>
              </a:lnSpc>
            </a:pPr>
            <a:r>
              <a:rPr sz="1150" b="1" spc="15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Oppien</a:t>
            </a:r>
            <a:r>
              <a:rPr sz="1150" b="1" spc="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jakaminen</a:t>
            </a:r>
            <a:r>
              <a:rPr sz="1150" b="1" spc="3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20" dirty="0">
                <a:solidFill>
                  <a:srgbClr val="58595B"/>
                </a:solidFill>
                <a:latin typeface="Franklin Gothic Book"/>
                <a:cs typeface="Franklin Gothic Book"/>
              </a:rPr>
              <a:t>—</a:t>
            </a:r>
            <a:r>
              <a:rPr sz="1150" spc="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3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Oppien ja käytäntöjen jakaminen edistää </a:t>
            </a:r>
            <a:r>
              <a:rPr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julkisen</a:t>
            </a:r>
            <a:r>
              <a:rPr sz="1150" spc="3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sektorin</a:t>
            </a:r>
            <a:r>
              <a:rPr sz="1150" spc="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innovaatioi</a:t>
            </a:r>
            <a:r>
              <a:rPr lang="fi-FI" sz="1150" spc="1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ta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. Tarinan kerronta on tähän hyvä keino.</a:t>
            </a:r>
            <a:endParaRPr sz="115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49564" y="472819"/>
            <a:ext cx="2026285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Miksi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meidän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on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muututtava? Nykyinen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tapa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toimia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on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hyvä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06545" y="1672943"/>
            <a:ext cx="520290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5"/>
              </a:lnSpc>
            </a:pPr>
            <a:r>
              <a:rPr sz="1350" spc="2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ieles</a:t>
            </a:r>
            <a:r>
              <a:rPr sz="135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ni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mei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d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n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e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tarvits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e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5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k</a:t>
            </a:r>
            <a:r>
              <a:rPr sz="1350" spc="15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yt</a:t>
            </a:r>
            <a:r>
              <a:rPr sz="1350" spc="5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t</a:t>
            </a:r>
            <a:r>
              <a:rPr sz="1350" spc="2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ää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tarina</a:t>
            </a:r>
            <a:r>
              <a:rPr lang="fi-FI" sz="1350" spc="10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n kerrontaa</a:t>
            </a:r>
            <a:r>
              <a:rPr sz="1350" spc="5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,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koska</a:t>
            </a:r>
            <a:endParaRPr sz="1350" dirty="0">
              <a:latin typeface="Franklin Gothic Medium"/>
              <a:cs typeface="Franklin Gothic Medium"/>
            </a:endParaRPr>
          </a:p>
          <a:p>
            <a:pPr marL="12700">
              <a:lnSpc>
                <a:spcPts val="1595"/>
              </a:lnSpc>
            </a:pP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....</a:t>
            </a: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2910" y="5550067"/>
            <a:ext cx="2537460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Mi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n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ul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l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a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o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n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h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yvä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i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d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ea,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u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tta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se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ei vä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l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tt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ä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mä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t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tä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to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i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mi.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S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y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yt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e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tä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ä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nkö</a:t>
            </a:r>
            <a:r>
              <a:rPr sz="1250" i="1" spc="-3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i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nu</a:t>
            </a:r>
            <a:r>
              <a:rPr sz="1250" i="1" spc="-25" dirty="0">
                <a:solidFill>
                  <a:srgbClr val="58595B"/>
                </a:solidFill>
                <a:latin typeface="Franklin Gothic Book"/>
                <a:cs typeface="Franklin Gothic Book"/>
              </a:rPr>
              <a:t>a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, jos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asiat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menevät</a:t>
            </a:r>
            <a:r>
              <a:rPr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pieleen?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53946" y="6383034"/>
            <a:ext cx="392874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8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Äl</a:t>
            </a:r>
            <a:r>
              <a:rPr sz="1350" spc="17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-8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huolehdi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,</a:t>
            </a:r>
            <a:r>
              <a:rPr sz="1350" spc="-17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-8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tarina</a:t>
            </a:r>
            <a:r>
              <a:rPr lang="fi-FI" sz="1350" spc="-80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n kerronta</a:t>
            </a:r>
            <a:r>
              <a:rPr sz="1350" spc="-175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lang="fi-FI" sz="1350" spc="-175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-75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o</a:t>
            </a:r>
            <a:r>
              <a:rPr sz="1350" spc="175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n</a:t>
            </a:r>
            <a:r>
              <a:rPr sz="1350" spc="-8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hyv</a:t>
            </a:r>
            <a:r>
              <a:rPr sz="1350" spc="175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-8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tekniikka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,</a:t>
            </a:r>
            <a:r>
              <a:rPr sz="1350" spc="-17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-8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koska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...</a:t>
            </a: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25399" y="1260014"/>
            <a:ext cx="3602990" cy="427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sz="1350" spc="2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K</a:t>
            </a:r>
            <a:r>
              <a:rPr sz="1350" spc="15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okeilin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tarina</a:t>
            </a:r>
            <a:r>
              <a:rPr lang="fi-FI" sz="1350" spc="10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n kerrontaa</a:t>
            </a:r>
            <a:r>
              <a:rPr sz="1350" spc="25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viim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e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projektissani,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mutt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a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kohtasi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n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seuraavat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ongelmat...</a:t>
            </a: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854" y="5787392"/>
            <a:ext cx="4656455" cy="1049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1460">
              <a:lnSpc>
                <a:spcPct val="102800"/>
              </a:lnSpc>
            </a:pPr>
            <a:r>
              <a:rPr sz="1350" spc="3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iten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hyvin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2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ymm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rr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t,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mi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</a:t>
            </a:r>
            <a:r>
              <a:rPr sz="1350" spc="2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ä</a:t>
            </a:r>
            <a:r>
              <a:rPr sz="1350" spc="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tarkoitetaa</a:t>
            </a:r>
            <a:r>
              <a:rPr sz="1350" spc="20" dirty="0" err="1">
                <a:solidFill>
                  <a:srgbClr val="C7990B"/>
                </a:solidFill>
                <a:latin typeface="Franklin Gothic Medium"/>
                <a:cs typeface="Franklin Gothic Medium"/>
              </a:rPr>
              <a:t>n</a:t>
            </a:r>
            <a:r>
              <a:rPr sz="1350" spc="15" dirty="0">
                <a:solidFill>
                  <a:srgbClr val="C7990B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 err="1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tarina</a:t>
            </a:r>
            <a:r>
              <a:rPr lang="fi-FI" sz="1350" spc="10" dirty="0" smtClean="0">
                <a:solidFill>
                  <a:srgbClr val="C7990B"/>
                </a:solidFill>
                <a:latin typeface="Franklin Gothic Medium"/>
                <a:cs typeface="Franklin Gothic Medium"/>
              </a:rPr>
              <a:t>n kerronnalla</a:t>
            </a:r>
            <a:r>
              <a:rPr sz="1350" spc="15" dirty="0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julkisen</a:t>
            </a:r>
            <a:r>
              <a:rPr sz="135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sektori</a:t>
            </a:r>
            <a:r>
              <a:rPr sz="1350" spc="2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n</a:t>
            </a:r>
            <a:r>
              <a:rPr sz="1350" spc="1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 kehitt</a:t>
            </a:r>
            <a:r>
              <a:rPr sz="1350" spc="2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ä</a:t>
            </a:r>
            <a:r>
              <a:rPr sz="1350" spc="1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mises</a:t>
            </a:r>
            <a:r>
              <a:rPr sz="1350" spc="1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s</a:t>
            </a:r>
            <a:r>
              <a:rPr sz="1350" spc="2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ä</a:t>
            </a:r>
            <a:r>
              <a:rPr sz="1350" spc="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ja</a:t>
            </a:r>
            <a:r>
              <a:rPr sz="1350" spc="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1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palveluiden</a:t>
            </a:r>
            <a:r>
              <a:rPr sz="1350" spc="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10" dirty="0">
                <a:solidFill>
                  <a:srgbClr val="C7990B"/>
                </a:solidFill>
                <a:latin typeface="Franklin Gothic Medium"/>
                <a:cs typeface="Franklin Gothic Medium"/>
              </a:rPr>
              <a:t>tarjoamisessa?</a:t>
            </a:r>
            <a:endParaRPr sz="135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41935">
              <a:lnSpc>
                <a:spcPct val="100000"/>
              </a:lnSpc>
              <a:tabLst>
                <a:tab pos="4281170" algn="l"/>
              </a:tabLst>
            </a:pPr>
            <a:r>
              <a:rPr sz="1250" dirty="0">
                <a:solidFill>
                  <a:srgbClr val="C7990B"/>
                </a:solidFill>
                <a:latin typeface="Franklin Gothic Book"/>
                <a:cs typeface="Franklin Gothic Book"/>
              </a:rPr>
              <a:t>En</a:t>
            </a:r>
            <a:r>
              <a:rPr sz="1250" spc="-5" dirty="0">
                <a:solidFill>
                  <a:srgbClr val="C7990B"/>
                </a:solidFill>
                <a:latin typeface="Franklin Gothic Book"/>
                <a:cs typeface="Franklin Gothic Book"/>
              </a:rPr>
              <a:t> yht</a:t>
            </a:r>
            <a:r>
              <a:rPr sz="1250" dirty="0">
                <a:solidFill>
                  <a:srgbClr val="C7990B"/>
                </a:solidFill>
                <a:latin typeface="Franklin Gothic Book"/>
                <a:cs typeface="Franklin Gothic Book"/>
              </a:rPr>
              <a:t>ään	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7684" y="255418"/>
            <a:ext cx="5361305" cy="1671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7100"/>
              </a:lnSpc>
            </a:pPr>
            <a:r>
              <a:rPr sz="4000" b="1" spc="-285" dirty="0" err="1" smtClean="0">
                <a:solidFill>
                  <a:srgbClr val="CDAA31"/>
                </a:solidFill>
                <a:latin typeface="Franklin Gothic Book" panose="020B0503020102020204" pitchFamily="34" charset="0"/>
                <a:cs typeface="Arial"/>
              </a:rPr>
              <a:t>T</a:t>
            </a:r>
            <a:r>
              <a:rPr sz="4000" b="1" spc="-5" dirty="0" err="1" smtClean="0">
                <a:solidFill>
                  <a:srgbClr val="CDAA31"/>
                </a:solidFill>
                <a:latin typeface="Franklin Gothic Book" panose="020B0503020102020204" pitchFamily="34" charset="0"/>
                <a:cs typeface="Arial"/>
              </a:rPr>
              <a:t>arina</a:t>
            </a:r>
            <a:r>
              <a:rPr lang="fi-FI" sz="4000" b="1" spc="-5" dirty="0" smtClean="0">
                <a:solidFill>
                  <a:srgbClr val="CDAA31"/>
                </a:solidFill>
                <a:latin typeface="Franklin Gothic Book" panose="020B0503020102020204" pitchFamily="34" charset="0"/>
                <a:cs typeface="Arial"/>
              </a:rPr>
              <a:t>n kerronta</a:t>
            </a:r>
            <a:r>
              <a:rPr b="1" spc="-5" dirty="0" smtClean="0">
                <a:solidFill>
                  <a:srgbClr val="CDAA31"/>
                </a:solidFill>
                <a:latin typeface="Franklin Gothic Book" panose="020B0503020102020204" pitchFamily="34" charset="0"/>
                <a:cs typeface="Arial"/>
              </a:rPr>
              <a:t>:</a:t>
            </a:r>
            <a:r>
              <a:rPr b="1" dirty="0" smtClean="0">
                <a:solidFill>
                  <a:srgbClr val="CDAA31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Yrityksen,</a:t>
            </a:r>
            <a:r>
              <a:rPr b="1" spc="-5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organisaation,</a:t>
            </a:r>
            <a:r>
              <a:rPr b="1" spc="-5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brändin, palvelun</a:t>
            </a:r>
            <a:r>
              <a:rPr b="1" spc="-5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tai</a:t>
            </a:r>
            <a:r>
              <a:rPr b="1" spc="-5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 err="1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ihmisen</a:t>
            </a:r>
            <a:r>
              <a:rPr b="1" spc="-5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 err="1" smtClean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tarina</a:t>
            </a:r>
            <a:r>
              <a:rPr lang="fi-FI" b="1" dirty="0" smtClean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n luomisessa</a:t>
            </a:r>
            <a:r>
              <a:rPr b="1" spc="-5" dirty="0" smtClean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lang="fi-FI" b="1" spc="-5" dirty="0" smtClean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on tärkeintä tulevan</a:t>
            </a:r>
            <a:r>
              <a:rPr b="1" spc="-5" dirty="0" smtClean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ja tapahtuneen</a:t>
            </a:r>
            <a:r>
              <a:rPr b="1" spc="-5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näkeminen</a:t>
            </a:r>
            <a:r>
              <a:rPr b="1" spc="-5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siten,</a:t>
            </a:r>
            <a:r>
              <a:rPr b="1" spc="-5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että</a:t>
            </a:r>
            <a:r>
              <a:rPr b="1" spc="-5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siitä</a:t>
            </a:r>
            <a:r>
              <a:rPr b="1" spc="-5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syntyy</a:t>
            </a:r>
            <a:r>
              <a:rPr b="1" spc="-5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kiinnostava,</a:t>
            </a:r>
            <a:r>
              <a:rPr b="1" spc="-5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koskettava ja</a:t>
            </a:r>
            <a:r>
              <a:rPr b="1" spc="-5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 err="1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kohderyhmää</a:t>
            </a:r>
            <a:r>
              <a:rPr b="1" spc="-5" dirty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 err="1" smtClean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liikuttava</a:t>
            </a:r>
            <a:r>
              <a:rPr lang="fi-FI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b="1" dirty="0" err="1" smtClean="0">
                <a:solidFill>
                  <a:srgbClr val="BAAB39"/>
                </a:solidFill>
                <a:latin typeface="Franklin Gothic Book" panose="020B0503020102020204" pitchFamily="34" charset="0"/>
                <a:cs typeface="Arial"/>
              </a:rPr>
              <a:t>tarina</a:t>
            </a:r>
            <a:r>
              <a:rPr b="1" dirty="0">
                <a:solidFill>
                  <a:srgbClr val="BAAB39"/>
                </a:solidFill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9529" y="2231287"/>
            <a:ext cx="551434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40"/>
              </a:lnSpc>
            </a:pPr>
            <a:r>
              <a:rPr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Tarinat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>
                <a:solidFill>
                  <a:srgbClr val="666666"/>
                </a:solidFill>
                <a:latin typeface="Franklin Gothic Book"/>
                <a:cs typeface="Franklin Gothic Book"/>
              </a:rPr>
              <a:t>ovat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aina 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olleet</a:t>
            </a:r>
            <a:r>
              <a:rPr sz="115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>
                <a:solidFill>
                  <a:srgbClr val="666666"/>
                </a:solidFill>
                <a:latin typeface="Franklin Gothic Book"/>
                <a:cs typeface="Franklin Gothic Book"/>
              </a:rPr>
              <a:t>osa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kulttuuria</a:t>
            </a:r>
            <a:r>
              <a:rPr lang="fi-FI"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.</a:t>
            </a:r>
            <a:r>
              <a:rPr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Tarina</a:t>
            </a:r>
            <a:r>
              <a:rPr lang="fi-FI"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n kerrontaa</a:t>
            </a:r>
            <a:r>
              <a:rPr sz="1150" spc="2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voi</a:t>
            </a:r>
            <a:r>
              <a:rPr lang="fi-FI" sz="1150" spc="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daan</a:t>
            </a:r>
            <a:r>
              <a:rPr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kä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y</a:t>
            </a:r>
            <a:r>
              <a:rPr lang="fi-FI"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ttää</a:t>
            </a:r>
            <a:r>
              <a:rPr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organisaatio</a:t>
            </a:r>
            <a:r>
              <a:rPr lang="fi-FI"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ssa</a:t>
            </a:r>
            <a:r>
              <a:rPr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 err="1">
                <a:solidFill>
                  <a:srgbClr val="666666"/>
                </a:solidFill>
                <a:latin typeface="Franklin Gothic Book"/>
                <a:cs typeface="Franklin Gothic Book"/>
              </a:rPr>
              <a:t>monin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tavoin</a:t>
            </a:r>
            <a:r>
              <a:rPr lang="fi-FI"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. Voimme</a:t>
            </a:r>
            <a:r>
              <a:rPr lang="fi-FI"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k</a:t>
            </a:r>
            <a:r>
              <a:rPr sz="1150" spc="1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erto</a:t>
            </a:r>
            <a:r>
              <a:rPr lang="fi-FI" sz="1150" spc="1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a</a:t>
            </a:r>
            <a:r>
              <a:rPr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ket</a:t>
            </a:r>
            <a:r>
              <a:rPr sz="1150" spc="15" dirty="0">
                <a:solidFill>
                  <a:srgbClr val="666666"/>
                </a:solidFill>
                <a:latin typeface="Franklin Gothic Book"/>
                <a:cs typeface="Franklin Gothic Book"/>
              </a:rPr>
              <a:t>ä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>
                <a:solidFill>
                  <a:srgbClr val="666666"/>
                </a:solidFill>
                <a:latin typeface="Franklin Gothic Book"/>
                <a:cs typeface="Franklin Gothic Book"/>
              </a:rPr>
              <a:t>olemme,</a:t>
            </a:r>
            <a:r>
              <a:rPr sz="1150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jak</a:t>
            </a:r>
            <a:r>
              <a:rPr lang="fi-FI" sz="1150" spc="1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aa</a:t>
            </a:r>
            <a:r>
              <a:rPr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kokemuksia,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kuva</a:t>
            </a:r>
            <a:r>
              <a:rPr lang="fi-FI" sz="1150" spc="1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ta</a:t>
            </a:r>
            <a:r>
              <a:rPr sz="1150" spc="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tulevaisuutta</a:t>
            </a:r>
            <a:r>
              <a:rPr sz="1150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ja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motivoi</a:t>
            </a:r>
            <a:r>
              <a:rPr lang="fi-FI"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da</a:t>
            </a:r>
            <a:r>
              <a:rPr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.</a:t>
            </a:r>
            <a:r>
              <a:rPr lang="fi-FI" sz="1150" dirty="0"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Julkisen</a:t>
            </a:r>
            <a:r>
              <a:rPr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>
                <a:solidFill>
                  <a:srgbClr val="666666"/>
                </a:solidFill>
                <a:latin typeface="Franklin Gothic Book"/>
                <a:cs typeface="Franklin Gothic Book"/>
              </a:rPr>
              <a:t>sektorin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muutos</a:t>
            </a:r>
            <a:r>
              <a:rPr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>
                <a:solidFill>
                  <a:srgbClr val="666666"/>
                </a:solidFill>
                <a:latin typeface="Franklin Gothic Book"/>
                <a:cs typeface="Franklin Gothic Book"/>
              </a:rPr>
              <a:t>on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jatkuva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 err="1">
                <a:solidFill>
                  <a:srgbClr val="666666"/>
                </a:solidFill>
                <a:latin typeface="Franklin Gothic Book"/>
                <a:cs typeface="Franklin Gothic Book"/>
              </a:rPr>
              <a:t>kumppani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5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–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toimintaymp</a:t>
            </a:r>
            <a:r>
              <a:rPr sz="1150" spc="1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ä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ris</a:t>
            </a:r>
            <a:r>
              <a:rPr sz="115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t</a:t>
            </a:r>
            <a:r>
              <a:rPr sz="1150" spc="15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ö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, </a:t>
            </a:r>
            <a:r>
              <a:rPr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odotukset</a:t>
            </a:r>
            <a:r>
              <a:rPr sz="1150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>
                <a:solidFill>
                  <a:srgbClr val="666666"/>
                </a:solidFill>
                <a:latin typeface="Franklin Gothic Book"/>
                <a:cs typeface="Franklin Gothic Book"/>
              </a:rPr>
              <a:t>ja</a:t>
            </a:r>
            <a:r>
              <a:rPr sz="1150" spc="5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>
                <a:solidFill>
                  <a:srgbClr val="666666"/>
                </a:solidFill>
                <a:latin typeface="Franklin Gothic Book"/>
                <a:cs typeface="Franklin Gothic Book"/>
              </a:rPr>
              <a:t>asiakkaiden</a:t>
            </a:r>
            <a:r>
              <a:rPr sz="1150" dirty="0">
                <a:solidFill>
                  <a:srgbClr val="666666"/>
                </a:solidFill>
                <a:latin typeface="Franklin Gothic Book"/>
                <a:cs typeface="Franklin Gothic Book"/>
              </a:rPr>
              <a:t> </a:t>
            </a:r>
            <a:r>
              <a:rPr sz="1150" spc="10" dirty="0" err="1" smtClean="0">
                <a:solidFill>
                  <a:srgbClr val="666666"/>
                </a:solidFill>
                <a:latin typeface="Franklin Gothic Book"/>
                <a:cs typeface="Franklin Gothic Book"/>
              </a:rPr>
              <a:t>tarpeet</a:t>
            </a:r>
            <a:r>
              <a:rPr lang="fi-FI"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 muuttuvat</a:t>
            </a:r>
            <a:r>
              <a:rPr sz="1150" spc="10" dirty="0" smtClean="0">
                <a:solidFill>
                  <a:srgbClr val="666666"/>
                </a:solidFill>
                <a:latin typeface="Franklin Gothic Book"/>
                <a:cs typeface="Franklin Gothic Book"/>
              </a:rPr>
              <a:t>.</a:t>
            </a:r>
            <a:endParaRPr sz="115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065757" y="260159"/>
            <a:ext cx="3193415" cy="36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20"/>
              </a:lnSpc>
            </a:pP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Haluaisin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kokeilla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uusia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asioita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ja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miettiä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miten voisimme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ottaa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käyttöön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uusia</a:t>
            </a:r>
            <a:r>
              <a:rPr sz="1250" i="1" spc="-5" dirty="0">
                <a:solidFill>
                  <a:srgbClr val="282828"/>
                </a:solidFill>
                <a:latin typeface="Franklin Gothic Book"/>
                <a:cs typeface="Franklin Gothic Book"/>
              </a:rPr>
              <a:t> </a:t>
            </a:r>
            <a:r>
              <a:rPr sz="1250" i="1" dirty="0">
                <a:solidFill>
                  <a:srgbClr val="282828"/>
                </a:solidFill>
                <a:latin typeface="Franklin Gothic Book"/>
                <a:cs typeface="Franklin Gothic Book"/>
              </a:rPr>
              <a:t>toimintatapoja.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363761" y="6499104"/>
            <a:ext cx="784860" cy="368300"/>
          </a:xfrm>
          <a:custGeom>
            <a:avLst/>
            <a:gdLst/>
            <a:ahLst/>
            <a:cxnLst/>
            <a:rect l="l" t="t" r="r" b="b"/>
            <a:pathLst>
              <a:path w="784859" h="368300">
                <a:moveTo>
                  <a:pt x="0" y="367723"/>
                </a:moveTo>
                <a:lnTo>
                  <a:pt x="784731" y="367723"/>
                </a:lnTo>
                <a:lnTo>
                  <a:pt x="784731" y="0"/>
                </a:lnTo>
                <a:lnTo>
                  <a:pt x="0" y="0"/>
                </a:lnTo>
                <a:lnTo>
                  <a:pt x="0" y="367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900976" y="5752083"/>
            <a:ext cx="3699510" cy="857885"/>
          </a:xfrm>
          <a:custGeom>
            <a:avLst/>
            <a:gdLst/>
            <a:ahLst/>
            <a:cxnLst/>
            <a:rect l="l" t="t" r="r" b="b"/>
            <a:pathLst>
              <a:path w="3699509" h="857884">
                <a:moveTo>
                  <a:pt x="0" y="857673"/>
                </a:moveTo>
                <a:lnTo>
                  <a:pt x="3699454" y="857673"/>
                </a:lnTo>
                <a:lnTo>
                  <a:pt x="3699454" y="0"/>
                </a:lnTo>
                <a:lnTo>
                  <a:pt x="0" y="0"/>
                </a:lnTo>
                <a:lnTo>
                  <a:pt x="0" y="857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894886" y="6035398"/>
            <a:ext cx="357314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70"/>
              </a:lnSpc>
            </a:pP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O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l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e</a:t>
            </a:r>
            <a:r>
              <a:rPr sz="1350" spc="17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n</a:t>
            </a:r>
            <a:r>
              <a:rPr sz="1350" spc="-8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v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a</a:t>
            </a:r>
            <a:r>
              <a:rPr sz="1350" spc="-9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r</a:t>
            </a:r>
            <a:r>
              <a:rPr sz="1350" spc="-7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m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a</a:t>
            </a:r>
            <a:r>
              <a:rPr sz="1350" spc="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,</a:t>
            </a:r>
            <a:r>
              <a:rPr sz="1350" spc="-19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-85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ett</a:t>
            </a:r>
            <a:r>
              <a:rPr sz="1350" spc="17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ä</a:t>
            </a:r>
            <a:r>
              <a:rPr sz="1350" spc="-85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v</a:t>
            </a:r>
            <a:r>
              <a:rPr sz="1350" spc="-8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o</a:t>
            </a:r>
            <a:r>
              <a:rPr sz="1350" spc="-95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i</a:t>
            </a:r>
            <a:r>
              <a:rPr sz="1350" spc="16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t</a:t>
            </a:r>
            <a:r>
              <a:rPr sz="1350" spc="-8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h</a:t>
            </a:r>
            <a:r>
              <a:rPr sz="1350" spc="-85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y</a:t>
            </a:r>
            <a:r>
              <a:rPr sz="1350" spc="-8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öd</a:t>
            </a:r>
            <a:r>
              <a:rPr sz="1350" spc="-85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y</a:t>
            </a:r>
            <a:r>
              <a:rPr sz="1350" spc="-8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n</a:t>
            </a:r>
            <a:r>
              <a:rPr sz="1350" spc="-9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t</a:t>
            </a:r>
            <a:r>
              <a:rPr sz="1350" spc="-8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ä</a:t>
            </a:r>
            <a:r>
              <a:rPr sz="1350" spc="17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ä</a:t>
            </a:r>
            <a:r>
              <a:rPr sz="1350" spc="-9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t</a:t>
            </a:r>
            <a:r>
              <a:rPr sz="1350" spc="-8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a</a:t>
            </a:r>
            <a:r>
              <a:rPr sz="1350" spc="-9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r</a:t>
            </a:r>
            <a:r>
              <a:rPr sz="1350" spc="-95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i</a:t>
            </a:r>
            <a:r>
              <a:rPr sz="1350" spc="-80" dirty="0" err="1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na</a:t>
            </a:r>
            <a:r>
              <a:rPr lang="fi-FI" sz="1350" spc="-95" dirty="0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n kerrontaa</a:t>
            </a:r>
            <a:r>
              <a:rPr sz="1350" spc="5" dirty="0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,</a:t>
            </a:r>
            <a:r>
              <a:rPr sz="1350" spc="-190" dirty="0" smtClean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o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l</a:t>
            </a:r>
            <a:r>
              <a:rPr sz="1350" spc="-8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et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k</a:t>
            </a:r>
            <a:r>
              <a:rPr sz="1350" spc="2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o</a:t>
            </a:r>
            <a:r>
              <a:rPr sz="1350" spc="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a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j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a</a:t>
            </a:r>
            <a:r>
              <a:rPr sz="1350" spc="-8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te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ll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u</a:t>
            </a:r>
            <a:r>
              <a:rPr sz="1350" spc="1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t</a:t>
            </a:r>
            <a:r>
              <a:rPr sz="1350" spc="-19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 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koke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il</a:t>
            </a:r>
            <a:r>
              <a:rPr sz="1350" spc="-8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ev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a</a:t>
            </a:r>
            <a:r>
              <a:rPr sz="1350" spc="-8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s</a:t>
            </a:r>
            <a:r>
              <a:rPr sz="1350" spc="15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i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j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o</a:t>
            </a:r>
            <a:r>
              <a:rPr sz="1350" spc="-9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t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a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i</a:t>
            </a:r>
            <a:r>
              <a:rPr sz="1350" spc="17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n</a:t>
            </a:r>
            <a:r>
              <a:rPr sz="1350" spc="-8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s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eu</a:t>
            </a:r>
            <a:r>
              <a:rPr sz="1350" spc="-9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r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aa</a:t>
            </a:r>
            <a:r>
              <a:rPr sz="1350" spc="-8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v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i</a:t>
            </a:r>
            <a:r>
              <a:rPr sz="1350" spc="-8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s</a:t>
            </a:r>
            <a:r>
              <a:rPr sz="1350" spc="-9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t</a:t>
            </a:r>
            <a:r>
              <a:rPr sz="1350" spc="-80" dirty="0">
                <a:solidFill>
                  <a:srgbClr val="C69909"/>
                </a:solidFill>
                <a:latin typeface="Franklin Gothic Medium"/>
                <a:cs typeface="Franklin Gothic Medium"/>
              </a:rPr>
              <a:t>a</a:t>
            </a:r>
            <a:r>
              <a:rPr sz="1350" spc="-9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....</a:t>
            </a:r>
            <a:r>
              <a:rPr sz="1350" spc="5" dirty="0">
                <a:solidFill>
                  <a:srgbClr val="C69909"/>
                </a:solidFill>
                <a:latin typeface="Franklin Gothic Medium"/>
                <a:cs typeface="Franklin Gothic Medium"/>
              </a:rPr>
              <a:t>.</a:t>
            </a:r>
            <a:endParaRPr sz="135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502" y="3115191"/>
            <a:ext cx="5401945" cy="1989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4450">
              <a:lnSpc>
                <a:spcPct val="102600"/>
              </a:lnSpc>
            </a:pP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Haasta </a:t>
            </a: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vallitsevat käytännö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 - innovaatiot ovat uuden tekemistä ja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aiheuttavat usein muutosvastarintaa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.</a:t>
            </a:r>
            <a:endParaRPr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92075">
              <a:lnSpc>
                <a:spcPct val="102600"/>
              </a:lnSpc>
            </a:pP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Kokeile asioita, jotka eivät ehkä toimi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-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epäonnistu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nopeasti: tunnista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nopeasti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aikaisessa vaiheessa,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mikä ei toimi ja miksi ei toimi.</a:t>
            </a:r>
            <a:endParaRPr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20320">
              <a:lnSpc>
                <a:spcPct val="102600"/>
              </a:lnSpc>
            </a:pP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Rakenna </a:t>
            </a: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kumppanuuksia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– tänä päivänä julkisen sektorin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haasteet vaativat suurempaa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ja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syvempää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yhteistyötä.</a:t>
            </a:r>
            <a:endParaRPr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50" b="1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5080">
              <a:lnSpc>
                <a:spcPct val="102600"/>
              </a:lnSpc>
            </a:pP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Työskentele </a:t>
            </a: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eri kumppaneiden </a:t>
            </a: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kanssa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– työskentely erilaisten ihmisten kanssa, voi johtaa synergioiden löytämiseen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uusiin menettelytapoihin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.</a:t>
            </a:r>
            <a:endParaRPr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9566" y="546181"/>
            <a:ext cx="189674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Miksi meidän on muututtava ? Nykyinen toimintatapa on hyvä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2910" y="5543453"/>
            <a:ext cx="274637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Minulla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on hyvä idea, mutta se ei välttämättä toimi. Syytetäänkö minua, jos asiat menevät pieleen?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83816" y="317265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3816" y="396633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42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83816" y="10240035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9000" y="317265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9000" y="396633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42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9000" y="10240035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2502" y="893109"/>
            <a:ext cx="5548630" cy="2048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00"/>
              </a:lnSpc>
            </a:pPr>
            <a:r>
              <a:rPr lang="fi-FI" sz="2050" spc="15" dirty="0" smtClean="0">
                <a:solidFill>
                  <a:srgbClr val="047BC1"/>
                </a:solidFill>
                <a:latin typeface="Franklin Gothic Book"/>
                <a:cs typeface="Franklin Gothic Book"/>
              </a:rPr>
              <a:t>status </a:t>
            </a:r>
            <a:r>
              <a:rPr lang="fi-FI" sz="2050" spc="15" dirty="0" err="1">
                <a:solidFill>
                  <a:srgbClr val="047BC1"/>
                </a:solidFill>
                <a:latin typeface="Franklin Gothic Book"/>
                <a:cs typeface="Franklin Gothic Book"/>
              </a:rPr>
              <a:t>quo</a:t>
            </a:r>
            <a:r>
              <a:rPr lang="fi-FI" sz="2050" spc="15" dirty="0">
                <a:solidFill>
                  <a:srgbClr val="047BC1"/>
                </a:solidFill>
                <a:latin typeface="Franklin Gothic Book"/>
                <a:cs typeface="Franklin Gothic Book"/>
              </a:rPr>
              <a:t> ja tavanomainen tapa toimia työskentelemällä uusien ja eri kumppaneiden </a:t>
            </a:r>
            <a:r>
              <a:rPr lang="fi-FI" sz="2050" spc="15" dirty="0" smtClean="0">
                <a:solidFill>
                  <a:srgbClr val="047BC1"/>
                </a:solidFill>
                <a:latin typeface="Franklin Gothic Book"/>
                <a:cs typeface="Franklin Gothic Book"/>
              </a:rPr>
              <a:t>kanssa.</a:t>
            </a:r>
          </a:p>
          <a:p>
            <a:pPr marL="12700" marR="5080">
              <a:lnSpc>
                <a:spcPct val="101600"/>
              </a:lnSpc>
            </a:pP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Uudistajat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, </a:t>
            </a:r>
            <a:r>
              <a:rPr lang="fi-FI" sz="1150" spc="15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innovaattorit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, muutosagentit, nähdään hallinnossa usein sisäisinä kapinallisina, jotka haluavat muuttaa vallitsevaa toimintatapaa. Jos uteliaisuus on innovoinnin ja uusien asioiden tunnistamisen elinehto, kapinointi on uusien asioiden aikaansaamista. Virkamiehet ovat usein riskiä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karttavia ja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hyvästä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syystä,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jos ovat vanginvartijoita tai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ydinvoimaviranomaisia. Kaikissa tilanteissa riskin toteutuminen ei kuitenkaan aiheuta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haittaa kansalaiselle tai kansalliselle turvallisuudelle. </a:t>
            </a:r>
            <a:endParaRPr sz="115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16264" y="466204"/>
            <a:ext cx="231648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Haluan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kokeilla uusia asioita ja miettiä, miten voimme tehdä asioita toisin</a:t>
            </a:r>
            <a:endParaRPr lang="fi-FI" sz="125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2502" y="361953"/>
            <a:ext cx="19399094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50"/>
              </a:lnSpc>
            </a:pPr>
            <a:r>
              <a:rPr lang="fi-FI" sz="4150" spc="5" dirty="0" smtClean="0">
                <a:latin typeface="Franklin Gothic Medium"/>
                <a:cs typeface="Franklin Gothic Medium"/>
              </a:rPr>
              <a:t>Luova kapinointi.</a:t>
            </a:r>
            <a:r>
              <a:rPr lang="fi-FI" spc="15" dirty="0">
                <a:cs typeface="Franklin Gothic Medium"/>
              </a:rPr>
              <a:t> </a:t>
            </a:r>
            <a:r>
              <a:rPr lang="fi-FI" spc="15" dirty="0" smtClean="0">
                <a:cs typeface="Franklin Gothic Medium"/>
              </a:rPr>
              <a:t>Haasta</a:t>
            </a:r>
            <a:endParaRPr sz="4150" dirty="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1699" y="5739636"/>
            <a:ext cx="4672965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0" dirty="0">
                <a:solidFill>
                  <a:srgbClr val="047BC1"/>
                </a:solidFill>
                <a:latin typeface="Franklin Gothic Medium"/>
                <a:cs typeface="Franklin Gothic Medium"/>
              </a:rPr>
              <a:t>hyvin ymmärrät, mitä tarkoitetaan kun joku on </a:t>
            </a:r>
            <a:r>
              <a:rPr lang="fi-FI" sz="1350" spc="10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kapinallinen </a:t>
            </a:r>
            <a:r>
              <a:rPr lang="fi-FI" sz="1350" spc="10" dirty="0">
                <a:solidFill>
                  <a:srgbClr val="047BC1"/>
                </a:solidFill>
                <a:latin typeface="Franklin Gothic Medium"/>
                <a:cs typeface="Franklin Gothic Medium"/>
              </a:rPr>
              <a:t>kehittäjä julkisen sektorin kehittämisessä ja palveluiden tarjoamisessa?</a:t>
            </a:r>
            <a:endParaRPr sz="1350" spc="10" dirty="0">
              <a:solidFill>
                <a:srgbClr val="047BC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858" y="6406568"/>
            <a:ext cx="48959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047BC1"/>
                </a:solidFill>
                <a:latin typeface="Franklin Gothic Book"/>
                <a:cs typeface="Franklin Gothic Book"/>
              </a:rPr>
              <a:t>En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0268" y="6406568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047BC1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4858" y="7286835"/>
            <a:ext cx="4613275" cy="106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5" dirty="0">
                <a:solidFill>
                  <a:srgbClr val="047BC1"/>
                </a:solidFill>
                <a:latin typeface="Franklin Gothic Medium"/>
                <a:cs typeface="Franklin Gothic Medium"/>
              </a:rPr>
              <a:t>hyvin luulet, että kollegasi ministeriössäsi tai virastossasi ymmärtävät, mitä tarkoitetaan kun joku on </a:t>
            </a:r>
            <a:r>
              <a:rPr lang="fi-FI" sz="1350" spc="1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kapinallinen </a:t>
            </a:r>
            <a:r>
              <a:rPr lang="fi-FI" sz="1350" spc="15" dirty="0">
                <a:solidFill>
                  <a:srgbClr val="047BC1"/>
                </a:solidFill>
                <a:latin typeface="Franklin Gothic Medium"/>
                <a:cs typeface="Franklin Gothic Medium"/>
              </a:rPr>
              <a:t>kehittäjä julkisen sektorin kehittämisessä ja palveluiden tarjoamisessa?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8652" y="8142310"/>
            <a:ext cx="60423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047BC1"/>
                </a:solidFill>
                <a:latin typeface="Franklin Gothic Book"/>
                <a:cs typeface="Franklin Gothic Book"/>
              </a:rPr>
              <a:t>Eivät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0268" y="8142310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047BC1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0508" y="8975596"/>
            <a:ext cx="4772025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2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Kuinka </a:t>
            </a:r>
            <a:r>
              <a:rPr lang="fi-FI" sz="1350" spc="25" dirty="0">
                <a:solidFill>
                  <a:srgbClr val="047BC1"/>
                </a:solidFill>
                <a:latin typeface="Franklin Gothic Medium"/>
                <a:cs typeface="Franklin Gothic Medium"/>
              </a:rPr>
              <a:t>valmis ministeriösi tai virastosi on tukemaan </a:t>
            </a:r>
            <a:r>
              <a:rPr lang="fi-FI" sz="1350" spc="2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kapinallisia </a:t>
            </a:r>
            <a:r>
              <a:rPr lang="fi-FI" sz="1350" spc="25" dirty="0">
                <a:solidFill>
                  <a:srgbClr val="047BC1"/>
                </a:solidFill>
                <a:latin typeface="Franklin Gothic Medium"/>
                <a:cs typeface="Franklin Gothic Medium"/>
              </a:rPr>
              <a:t>kehittäjiä julkisten palveluiden kehittämisessä ja palveluiden tarjoamissa?</a:t>
            </a:r>
            <a:endParaRPr sz="1350" spc="25" dirty="0">
              <a:solidFill>
                <a:srgbClr val="047BC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1699" y="9631722"/>
            <a:ext cx="721951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047BC1"/>
                </a:solidFill>
                <a:latin typeface="Franklin Gothic Book"/>
                <a:cs typeface="Franklin Gothic Book"/>
              </a:rPr>
              <a:t>Ei yhtään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0268" y="9666082"/>
            <a:ext cx="69031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047BC1"/>
                </a:solidFill>
                <a:latin typeface="Franklin Gothic Book"/>
                <a:cs typeface="Franklin Gothic Book"/>
              </a:rPr>
              <a:t>Todella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06548" y="1666326"/>
            <a:ext cx="4869815" cy="427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Mielestäni </a:t>
            </a:r>
            <a:r>
              <a:rPr lang="fi-FI" sz="1350" spc="15" dirty="0">
                <a:solidFill>
                  <a:srgbClr val="047BC1"/>
                </a:solidFill>
                <a:latin typeface="Franklin Gothic Medium"/>
                <a:cs typeface="Franklin Gothic Medium"/>
              </a:rPr>
              <a:t>meidän ei tarvitse olla </a:t>
            </a:r>
            <a:r>
              <a:rPr lang="fi-FI" sz="1350" spc="1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kapinallisia </a:t>
            </a:r>
            <a:r>
              <a:rPr lang="fi-FI" sz="1350" spc="15" dirty="0">
                <a:solidFill>
                  <a:srgbClr val="047BC1"/>
                </a:solidFill>
                <a:latin typeface="Franklin Gothic Medium"/>
                <a:cs typeface="Franklin Gothic Medium"/>
              </a:rPr>
              <a:t>kehittäjiä ja haastaa nykyistä toimintatapaa koska…</a:t>
            </a:r>
            <a:endParaRPr sz="1350" spc="15" dirty="0">
              <a:solidFill>
                <a:srgbClr val="047BC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225399" y="1253396"/>
            <a:ext cx="3853179" cy="649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Kokeilin </a:t>
            </a:r>
            <a:r>
              <a:rPr lang="fi-FI" sz="1350" spc="15" dirty="0">
                <a:solidFill>
                  <a:srgbClr val="047BC1"/>
                </a:solidFill>
                <a:latin typeface="Franklin Gothic Medium"/>
                <a:cs typeface="Franklin Gothic Medium"/>
              </a:rPr>
              <a:t>olla </a:t>
            </a:r>
            <a:r>
              <a:rPr lang="fi-FI" sz="1350" spc="1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kapinallinen </a:t>
            </a:r>
            <a:r>
              <a:rPr lang="fi-FI" sz="1350" spc="15" dirty="0">
                <a:solidFill>
                  <a:srgbClr val="047BC1"/>
                </a:solidFill>
                <a:latin typeface="Franklin Gothic Medium"/>
                <a:cs typeface="Franklin Gothic Medium"/>
              </a:rPr>
              <a:t>kehittäjä viimeisimmässä projektissani, mutta kohtasin seuraavat </a:t>
            </a:r>
            <a:r>
              <a:rPr lang="fi-FI" sz="1350" spc="15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ongelmat…</a:t>
            </a:r>
            <a:endParaRPr sz="1350" spc="15" dirty="0">
              <a:solidFill>
                <a:srgbClr val="047BC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32040" y="5786817"/>
            <a:ext cx="5130800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2800"/>
              </a:lnSpc>
            </a:pPr>
            <a:r>
              <a:rPr lang="fi-FI" sz="1350" spc="10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Olen </a:t>
            </a:r>
            <a:r>
              <a:rPr lang="fi-FI" sz="1350" spc="10" dirty="0">
                <a:solidFill>
                  <a:srgbClr val="047BC1"/>
                </a:solidFill>
                <a:latin typeface="Franklin Gothic Medium"/>
                <a:cs typeface="Franklin Gothic Medium"/>
              </a:rPr>
              <a:t>varma, että voit olla </a:t>
            </a:r>
            <a:r>
              <a:rPr lang="fi-FI" sz="1350" spc="10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kapinallinen </a:t>
            </a:r>
            <a:r>
              <a:rPr lang="fi-FI" sz="1350" spc="10" dirty="0">
                <a:solidFill>
                  <a:srgbClr val="047BC1"/>
                </a:solidFill>
                <a:latin typeface="Franklin Gothic Medium"/>
                <a:cs typeface="Franklin Gothic Medium"/>
              </a:rPr>
              <a:t>kehittäjä ja haastaa nykyistä toimintatapaa. Oletko ajatellut kokeilevasi jotain seuraavista…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53947" y="6376416"/>
            <a:ext cx="4356735" cy="427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047BC1"/>
                </a:solidFill>
                <a:latin typeface="Franklin Gothic Medium"/>
                <a:cs typeface="Franklin Gothic Medium"/>
              </a:rPr>
              <a:t>Älä </a:t>
            </a:r>
            <a:r>
              <a:rPr lang="fi-FI" sz="1350" spc="10" dirty="0">
                <a:solidFill>
                  <a:srgbClr val="047BC1"/>
                </a:solidFill>
                <a:latin typeface="Franklin Gothic Medium"/>
                <a:cs typeface="Franklin Gothic Medium"/>
              </a:rPr>
              <a:t>huolehdi, on hyvä olla kumouksellinen kehittäjä ja haastaa nykyistä toimintatapaa, koska…</a:t>
            </a:r>
            <a:endParaRPr sz="1350" spc="10" dirty="0">
              <a:solidFill>
                <a:srgbClr val="047BC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19545" y="6602845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9545" y="8338587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9545" y="9862360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04934" y="700191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7" y="0"/>
                </a:lnTo>
              </a:path>
            </a:pathLst>
          </a:custGeom>
          <a:ln w="19296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99669" y="665107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239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00730" y="6363381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3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06701" y="6195548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6"/>
                </a:moveTo>
                <a:lnTo>
                  <a:pt x="901" y="39706"/>
                </a:lnTo>
                <a:lnTo>
                  <a:pt x="901" y="0"/>
                </a:lnTo>
                <a:lnTo>
                  <a:pt x="0" y="0"/>
                </a:lnTo>
                <a:lnTo>
                  <a:pt x="0" y="39706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07529" y="6226285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07962" y="6061492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3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04529" y="605328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03467" y="60876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53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04548" y="6137348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88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97252" y="6347755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05814" y="5815429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04661" y="5788607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2"/>
                </a:moveTo>
                <a:lnTo>
                  <a:pt x="1154" y="47112"/>
                </a:lnTo>
                <a:lnTo>
                  <a:pt x="1154" y="0"/>
                </a:lnTo>
                <a:lnTo>
                  <a:pt x="0" y="0"/>
                </a:lnTo>
                <a:lnTo>
                  <a:pt x="0" y="47112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02226" y="6019859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81375" y="5618562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89">
                <a:moveTo>
                  <a:pt x="27099" y="163"/>
                </a:moveTo>
                <a:lnTo>
                  <a:pt x="26932" y="163"/>
                </a:lnTo>
                <a:lnTo>
                  <a:pt x="27161" y="11147"/>
                </a:lnTo>
                <a:lnTo>
                  <a:pt x="27766" y="30004"/>
                </a:lnTo>
                <a:lnTo>
                  <a:pt x="27840" y="31974"/>
                </a:lnTo>
                <a:lnTo>
                  <a:pt x="28717" y="46935"/>
                </a:lnTo>
                <a:lnTo>
                  <a:pt x="27906" y="30004"/>
                </a:lnTo>
                <a:lnTo>
                  <a:pt x="27099" y="163"/>
                </a:lnTo>
                <a:close/>
              </a:path>
              <a:path w="29210" h="46989">
                <a:moveTo>
                  <a:pt x="27095" y="0"/>
                </a:moveTo>
                <a:lnTo>
                  <a:pt x="0" y="722"/>
                </a:lnTo>
                <a:lnTo>
                  <a:pt x="26932" y="163"/>
                </a:lnTo>
                <a:lnTo>
                  <a:pt x="27099" y="163"/>
                </a:lnTo>
                <a:lnTo>
                  <a:pt x="27095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93969" y="561743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7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48927" y="56189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4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04997" y="5690217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04963" y="5651189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5"/>
                </a:moveTo>
                <a:lnTo>
                  <a:pt x="165" y="39675"/>
                </a:lnTo>
                <a:lnTo>
                  <a:pt x="165" y="0"/>
                </a:lnTo>
                <a:lnTo>
                  <a:pt x="0" y="0"/>
                </a:lnTo>
                <a:lnTo>
                  <a:pt x="0" y="39675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04747" y="571101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5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98990" y="5859073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4"/>
                </a:moveTo>
                <a:lnTo>
                  <a:pt x="3752" y="52654"/>
                </a:lnTo>
                <a:lnTo>
                  <a:pt x="3752" y="0"/>
                </a:lnTo>
                <a:lnTo>
                  <a:pt x="0" y="0"/>
                </a:lnTo>
                <a:lnTo>
                  <a:pt x="0" y="52654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02198" y="5736256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9" y="53516"/>
                </a:lnTo>
                <a:lnTo>
                  <a:pt x="1749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02036" y="572405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71608" y="5622124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35435" y="562201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302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00764" y="562251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46484" y="5623093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75878" y="562074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24400" y="562119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02592" y="5621949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66969" y="5628711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18" y="0"/>
                </a:lnTo>
              </a:path>
            </a:pathLst>
          </a:custGeom>
          <a:ln w="11441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06018" y="5621752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19056" y="562429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00" y="0"/>
                </a:lnTo>
              </a:path>
            </a:pathLst>
          </a:custGeom>
          <a:ln w="553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94869" y="582520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98012" y="5743855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29"/>
                </a:lnTo>
              </a:path>
            </a:pathLst>
          </a:custGeom>
          <a:ln w="5057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48656" y="5628599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55979" y="5620802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63966" y="5620761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5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0325" y="6787109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9586" y="660644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5" y="0"/>
                </a:lnTo>
              </a:path>
            </a:pathLst>
          </a:custGeom>
          <a:ln w="11116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64222" y="5620406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83013" y="563291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5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3675" y="564054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51608" y="6998889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1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57196" y="562209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0029" y="671847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7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62992" y="5621015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25859" y="700153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70658" y="702085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69024" y="562073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67504" y="5628362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4794" y="185"/>
                </a:moveTo>
                <a:lnTo>
                  <a:pt x="4125" y="215"/>
                </a:lnTo>
                <a:lnTo>
                  <a:pt x="559" y="489"/>
                </a:lnTo>
                <a:lnTo>
                  <a:pt x="0" y="930"/>
                </a:lnTo>
                <a:lnTo>
                  <a:pt x="1816" y="467"/>
                </a:lnTo>
                <a:lnTo>
                  <a:pt x="4794" y="185"/>
                </a:lnTo>
                <a:close/>
              </a:path>
              <a:path w="8889" h="1270">
                <a:moveTo>
                  <a:pt x="8815" y="0"/>
                </a:moveTo>
                <a:lnTo>
                  <a:pt x="4888" y="176"/>
                </a:lnTo>
                <a:lnTo>
                  <a:pt x="8815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41323" y="5633276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6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97753" y="5620692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7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50317" y="562089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2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18600" y="7006459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57770" y="564161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79272" y="563956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7608" y="5621270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3" y="1397299"/>
                </a:moveTo>
                <a:lnTo>
                  <a:pt x="30491" y="1397299"/>
                </a:lnTo>
                <a:lnTo>
                  <a:pt x="43155" y="1401707"/>
                </a:lnTo>
                <a:lnTo>
                  <a:pt x="55622" y="1401707"/>
                </a:lnTo>
                <a:lnTo>
                  <a:pt x="106943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5" y="1397299"/>
                </a:lnTo>
                <a:lnTo>
                  <a:pt x="142644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1" y="1397299"/>
                </a:moveTo>
                <a:lnTo>
                  <a:pt x="419433" y="1397299"/>
                </a:lnTo>
                <a:lnTo>
                  <a:pt x="430209" y="1401707"/>
                </a:lnTo>
                <a:lnTo>
                  <a:pt x="612426" y="1401707"/>
                </a:lnTo>
                <a:lnTo>
                  <a:pt x="625451" y="1397299"/>
                </a:lnTo>
                <a:close/>
              </a:path>
              <a:path w="5285105" h="1402079">
                <a:moveTo>
                  <a:pt x="1408959" y="1397299"/>
                </a:moveTo>
                <a:lnTo>
                  <a:pt x="655245" y="1397299"/>
                </a:lnTo>
                <a:lnTo>
                  <a:pt x="669845" y="1401707"/>
                </a:lnTo>
                <a:lnTo>
                  <a:pt x="1320629" y="1401707"/>
                </a:lnTo>
                <a:lnTo>
                  <a:pt x="1408959" y="1397299"/>
                </a:lnTo>
                <a:close/>
              </a:path>
              <a:path w="5285105" h="1402079">
                <a:moveTo>
                  <a:pt x="2200659" y="1397299"/>
                </a:moveTo>
                <a:lnTo>
                  <a:pt x="1557806" y="1397299"/>
                </a:lnTo>
                <a:lnTo>
                  <a:pt x="1565529" y="1401707"/>
                </a:lnTo>
                <a:lnTo>
                  <a:pt x="2224925" y="1401707"/>
                </a:lnTo>
                <a:lnTo>
                  <a:pt x="2200659" y="1397299"/>
                </a:lnTo>
                <a:close/>
              </a:path>
              <a:path w="5285105" h="1402079">
                <a:moveTo>
                  <a:pt x="2639195" y="1397299"/>
                </a:moveTo>
                <a:lnTo>
                  <a:pt x="2200659" y="1397299"/>
                </a:lnTo>
                <a:lnTo>
                  <a:pt x="2274134" y="1401707"/>
                </a:lnTo>
                <a:lnTo>
                  <a:pt x="2636429" y="1401707"/>
                </a:lnTo>
                <a:lnTo>
                  <a:pt x="2639195" y="1397299"/>
                </a:lnTo>
                <a:close/>
              </a:path>
              <a:path w="5285105" h="1402079">
                <a:moveTo>
                  <a:pt x="3053732" y="1397299"/>
                </a:moveTo>
                <a:lnTo>
                  <a:pt x="2665475" y="1397299"/>
                </a:lnTo>
                <a:lnTo>
                  <a:pt x="2684003" y="1401707"/>
                </a:lnTo>
                <a:lnTo>
                  <a:pt x="3041765" y="1401707"/>
                </a:lnTo>
                <a:lnTo>
                  <a:pt x="3053732" y="1397299"/>
                </a:lnTo>
                <a:close/>
              </a:path>
              <a:path w="5285105" h="1402079">
                <a:moveTo>
                  <a:pt x="3499451" y="1397299"/>
                </a:moveTo>
                <a:lnTo>
                  <a:pt x="3239759" y="1397299"/>
                </a:lnTo>
                <a:lnTo>
                  <a:pt x="3252002" y="1401707"/>
                </a:lnTo>
                <a:lnTo>
                  <a:pt x="3500362" y="1401707"/>
                </a:lnTo>
                <a:lnTo>
                  <a:pt x="3499451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2" y="1397299"/>
                </a:lnTo>
                <a:lnTo>
                  <a:pt x="3511853" y="1401707"/>
                </a:lnTo>
                <a:lnTo>
                  <a:pt x="5277200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4" y="877169"/>
                </a:moveTo>
                <a:lnTo>
                  <a:pt x="4182" y="877169"/>
                </a:lnTo>
                <a:lnTo>
                  <a:pt x="4802" y="885984"/>
                </a:lnTo>
                <a:lnTo>
                  <a:pt x="4832" y="890392"/>
                </a:lnTo>
                <a:lnTo>
                  <a:pt x="4624" y="938879"/>
                </a:lnTo>
                <a:lnTo>
                  <a:pt x="4175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6" y="1049076"/>
                </a:lnTo>
                <a:lnTo>
                  <a:pt x="3157" y="1062300"/>
                </a:lnTo>
                <a:lnTo>
                  <a:pt x="3321" y="1071116"/>
                </a:lnTo>
                <a:lnTo>
                  <a:pt x="3616" y="1084339"/>
                </a:lnTo>
                <a:lnTo>
                  <a:pt x="4061" y="1093155"/>
                </a:lnTo>
                <a:lnTo>
                  <a:pt x="4170" y="1106379"/>
                </a:lnTo>
                <a:lnTo>
                  <a:pt x="3871" y="1110787"/>
                </a:lnTo>
                <a:lnTo>
                  <a:pt x="3584" y="1110787"/>
                </a:lnTo>
                <a:lnTo>
                  <a:pt x="3799" y="1119602"/>
                </a:lnTo>
                <a:lnTo>
                  <a:pt x="4212" y="1146050"/>
                </a:lnTo>
                <a:lnTo>
                  <a:pt x="4636" y="1176905"/>
                </a:lnTo>
                <a:lnTo>
                  <a:pt x="4863" y="1190129"/>
                </a:lnTo>
                <a:lnTo>
                  <a:pt x="5666" y="1234207"/>
                </a:lnTo>
                <a:lnTo>
                  <a:pt x="6749" y="1265063"/>
                </a:lnTo>
                <a:lnTo>
                  <a:pt x="5953" y="1278286"/>
                </a:lnTo>
                <a:lnTo>
                  <a:pt x="5327" y="1287102"/>
                </a:lnTo>
                <a:lnTo>
                  <a:pt x="4870" y="1300326"/>
                </a:lnTo>
                <a:lnTo>
                  <a:pt x="4584" y="1317957"/>
                </a:lnTo>
                <a:lnTo>
                  <a:pt x="4481" y="1331181"/>
                </a:lnTo>
                <a:lnTo>
                  <a:pt x="4501" y="1348812"/>
                </a:lnTo>
                <a:lnTo>
                  <a:pt x="4877" y="1392891"/>
                </a:lnTo>
                <a:lnTo>
                  <a:pt x="17706" y="1397299"/>
                </a:lnTo>
                <a:lnTo>
                  <a:pt x="1384579" y="1397299"/>
                </a:lnTo>
                <a:lnTo>
                  <a:pt x="1387416" y="1392891"/>
                </a:lnTo>
                <a:lnTo>
                  <a:pt x="5196108" y="1392891"/>
                </a:lnTo>
                <a:lnTo>
                  <a:pt x="5188985" y="1388483"/>
                </a:lnTo>
                <a:lnTo>
                  <a:pt x="1268166" y="1388483"/>
                </a:lnTo>
                <a:lnTo>
                  <a:pt x="1258442" y="1384075"/>
                </a:lnTo>
                <a:lnTo>
                  <a:pt x="182981" y="1384075"/>
                </a:lnTo>
                <a:lnTo>
                  <a:pt x="127331" y="1379668"/>
                </a:lnTo>
                <a:lnTo>
                  <a:pt x="25518" y="1379668"/>
                </a:lnTo>
                <a:lnTo>
                  <a:pt x="25258" y="1375260"/>
                </a:lnTo>
                <a:lnTo>
                  <a:pt x="24985" y="1370852"/>
                </a:lnTo>
                <a:lnTo>
                  <a:pt x="24799" y="1366444"/>
                </a:lnTo>
                <a:lnTo>
                  <a:pt x="24116" y="1353220"/>
                </a:lnTo>
                <a:lnTo>
                  <a:pt x="23499" y="1348812"/>
                </a:lnTo>
                <a:lnTo>
                  <a:pt x="22662" y="1348812"/>
                </a:lnTo>
                <a:lnTo>
                  <a:pt x="23918" y="1309141"/>
                </a:lnTo>
                <a:lnTo>
                  <a:pt x="24817" y="1309141"/>
                </a:lnTo>
                <a:lnTo>
                  <a:pt x="24799" y="1300326"/>
                </a:lnTo>
                <a:lnTo>
                  <a:pt x="24597" y="1291510"/>
                </a:lnTo>
                <a:lnTo>
                  <a:pt x="24250" y="1282694"/>
                </a:lnTo>
                <a:lnTo>
                  <a:pt x="23793" y="1278286"/>
                </a:lnTo>
                <a:lnTo>
                  <a:pt x="23263" y="1269470"/>
                </a:lnTo>
                <a:lnTo>
                  <a:pt x="20825" y="1225392"/>
                </a:lnTo>
                <a:lnTo>
                  <a:pt x="20636" y="1194536"/>
                </a:lnTo>
                <a:lnTo>
                  <a:pt x="20892" y="1176905"/>
                </a:lnTo>
                <a:lnTo>
                  <a:pt x="21189" y="1163681"/>
                </a:lnTo>
                <a:lnTo>
                  <a:pt x="21515" y="1154865"/>
                </a:lnTo>
                <a:lnTo>
                  <a:pt x="22208" y="1146050"/>
                </a:lnTo>
                <a:lnTo>
                  <a:pt x="22465" y="1146050"/>
                </a:lnTo>
                <a:lnTo>
                  <a:pt x="21238" y="1084339"/>
                </a:lnTo>
                <a:lnTo>
                  <a:pt x="21496" y="1075523"/>
                </a:lnTo>
                <a:lnTo>
                  <a:pt x="21915" y="1071116"/>
                </a:lnTo>
                <a:lnTo>
                  <a:pt x="22199" y="1071116"/>
                </a:lnTo>
                <a:lnTo>
                  <a:pt x="21798" y="982958"/>
                </a:lnTo>
                <a:lnTo>
                  <a:pt x="21978" y="982958"/>
                </a:lnTo>
                <a:lnTo>
                  <a:pt x="21406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1" y="916840"/>
                </a:lnTo>
                <a:lnTo>
                  <a:pt x="19383" y="908024"/>
                </a:lnTo>
                <a:lnTo>
                  <a:pt x="19960" y="908024"/>
                </a:lnTo>
                <a:lnTo>
                  <a:pt x="19284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4" y="1392891"/>
                </a:lnTo>
                <a:lnTo>
                  <a:pt x="1454783" y="1397299"/>
                </a:lnTo>
                <a:lnTo>
                  <a:pt x="5251232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39" y="1384075"/>
                </a:moveTo>
                <a:lnTo>
                  <a:pt x="1286127" y="1384075"/>
                </a:lnTo>
                <a:lnTo>
                  <a:pt x="1268166" y="1388483"/>
                </a:lnTo>
                <a:lnTo>
                  <a:pt x="1451989" y="1388483"/>
                </a:lnTo>
                <a:lnTo>
                  <a:pt x="1498139" y="1384075"/>
                </a:lnTo>
                <a:close/>
              </a:path>
              <a:path w="5285105" h="1402079">
                <a:moveTo>
                  <a:pt x="2204825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1" y="1388483"/>
                </a:lnTo>
                <a:lnTo>
                  <a:pt x="2204825" y="1384075"/>
                </a:lnTo>
                <a:close/>
              </a:path>
              <a:path w="5285105" h="1402079">
                <a:moveTo>
                  <a:pt x="2572834" y="1384075"/>
                </a:moveTo>
                <a:lnTo>
                  <a:pt x="2329266" y="1384075"/>
                </a:lnTo>
                <a:lnTo>
                  <a:pt x="2321688" y="1388483"/>
                </a:lnTo>
                <a:lnTo>
                  <a:pt x="2586174" y="1388483"/>
                </a:lnTo>
                <a:lnTo>
                  <a:pt x="2572834" y="1384075"/>
                </a:lnTo>
                <a:close/>
              </a:path>
              <a:path w="5285105" h="1402079">
                <a:moveTo>
                  <a:pt x="2926557" y="1384075"/>
                </a:moveTo>
                <a:lnTo>
                  <a:pt x="2670165" y="1384075"/>
                </a:lnTo>
                <a:lnTo>
                  <a:pt x="2673565" y="1388483"/>
                </a:lnTo>
                <a:lnTo>
                  <a:pt x="2920939" y="1388483"/>
                </a:lnTo>
                <a:lnTo>
                  <a:pt x="2926557" y="1384075"/>
                </a:lnTo>
                <a:close/>
              </a:path>
              <a:path w="5285105" h="1402079">
                <a:moveTo>
                  <a:pt x="3195238" y="1384075"/>
                </a:moveTo>
                <a:lnTo>
                  <a:pt x="3083884" y="1384075"/>
                </a:lnTo>
                <a:lnTo>
                  <a:pt x="3074913" y="1388483"/>
                </a:lnTo>
                <a:lnTo>
                  <a:pt x="3199788" y="1388483"/>
                </a:lnTo>
                <a:lnTo>
                  <a:pt x="3195238" y="1384075"/>
                </a:lnTo>
                <a:close/>
              </a:path>
              <a:path w="5285105" h="1402079">
                <a:moveTo>
                  <a:pt x="3370509" y="1384075"/>
                </a:moveTo>
                <a:lnTo>
                  <a:pt x="3274847" y="1384075"/>
                </a:lnTo>
                <a:lnTo>
                  <a:pt x="3263281" y="1388483"/>
                </a:lnTo>
                <a:lnTo>
                  <a:pt x="3378678" y="1388483"/>
                </a:lnTo>
                <a:lnTo>
                  <a:pt x="3370509" y="1384075"/>
                </a:lnTo>
                <a:close/>
              </a:path>
              <a:path w="5285105" h="1402079">
                <a:moveTo>
                  <a:pt x="4418350" y="1384075"/>
                </a:moveTo>
                <a:lnTo>
                  <a:pt x="3486620" y="1384075"/>
                </a:lnTo>
                <a:lnTo>
                  <a:pt x="3497975" y="1388483"/>
                </a:lnTo>
                <a:lnTo>
                  <a:pt x="4432937" y="1388483"/>
                </a:lnTo>
                <a:lnTo>
                  <a:pt x="4418350" y="1384075"/>
                </a:lnTo>
                <a:close/>
              </a:path>
              <a:path w="5285105" h="1402079">
                <a:moveTo>
                  <a:pt x="4837068" y="1384075"/>
                </a:moveTo>
                <a:lnTo>
                  <a:pt x="4458207" y="1384075"/>
                </a:lnTo>
                <a:lnTo>
                  <a:pt x="4463632" y="1388483"/>
                </a:lnTo>
                <a:lnTo>
                  <a:pt x="4842661" y="1388483"/>
                </a:lnTo>
                <a:lnTo>
                  <a:pt x="4837068" y="1384075"/>
                </a:lnTo>
                <a:close/>
              </a:path>
              <a:path w="5285105" h="1402079">
                <a:moveTo>
                  <a:pt x="4936599" y="1384075"/>
                </a:moveTo>
                <a:lnTo>
                  <a:pt x="4931465" y="1384075"/>
                </a:lnTo>
                <a:lnTo>
                  <a:pt x="4921803" y="1388483"/>
                </a:lnTo>
                <a:lnTo>
                  <a:pt x="4932286" y="1388483"/>
                </a:lnTo>
                <a:lnTo>
                  <a:pt x="4936599" y="1384075"/>
                </a:lnTo>
                <a:close/>
              </a:path>
              <a:path w="5285105" h="1402079">
                <a:moveTo>
                  <a:pt x="5028586" y="1384075"/>
                </a:moveTo>
                <a:lnTo>
                  <a:pt x="4971651" y="1384075"/>
                </a:lnTo>
                <a:lnTo>
                  <a:pt x="4957138" y="1388483"/>
                </a:lnTo>
                <a:lnTo>
                  <a:pt x="5042394" y="1388483"/>
                </a:lnTo>
                <a:lnTo>
                  <a:pt x="5028586" y="1384075"/>
                </a:lnTo>
                <a:close/>
              </a:path>
              <a:path w="5285105" h="1402079">
                <a:moveTo>
                  <a:pt x="308240" y="1379668"/>
                </a:moveTo>
                <a:lnTo>
                  <a:pt x="271625" y="1379668"/>
                </a:lnTo>
                <a:lnTo>
                  <a:pt x="260524" y="1384075"/>
                </a:lnTo>
                <a:lnTo>
                  <a:pt x="308147" y="1384075"/>
                </a:lnTo>
                <a:lnTo>
                  <a:pt x="308240" y="1379668"/>
                </a:lnTo>
                <a:close/>
              </a:path>
              <a:path w="5285105" h="1402079">
                <a:moveTo>
                  <a:pt x="656579" y="1379668"/>
                </a:moveTo>
                <a:lnTo>
                  <a:pt x="401449" y="1379668"/>
                </a:lnTo>
                <a:lnTo>
                  <a:pt x="402824" y="1384075"/>
                </a:lnTo>
                <a:lnTo>
                  <a:pt x="669514" y="1384075"/>
                </a:lnTo>
                <a:lnTo>
                  <a:pt x="656579" y="1379668"/>
                </a:lnTo>
                <a:close/>
              </a:path>
              <a:path w="5285105" h="1402079">
                <a:moveTo>
                  <a:pt x="1037264" y="1379668"/>
                </a:moveTo>
                <a:lnTo>
                  <a:pt x="696161" y="1379668"/>
                </a:lnTo>
                <a:lnTo>
                  <a:pt x="682714" y="1384075"/>
                </a:lnTo>
                <a:lnTo>
                  <a:pt x="1026496" y="1384075"/>
                </a:lnTo>
                <a:lnTo>
                  <a:pt x="1037264" y="1379668"/>
                </a:lnTo>
                <a:close/>
              </a:path>
              <a:path w="5285105" h="1402079">
                <a:moveTo>
                  <a:pt x="1268450" y="1379668"/>
                </a:moveTo>
                <a:lnTo>
                  <a:pt x="1180009" y="1379668"/>
                </a:lnTo>
                <a:lnTo>
                  <a:pt x="1186520" y="1384075"/>
                </a:lnTo>
                <a:lnTo>
                  <a:pt x="1280331" y="1384075"/>
                </a:lnTo>
                <a:lnTo>
                  <a:pt x="1268450" y="1379668"/>
                </a:lnTo>
                <a:close/>
              </a:path>
              <a:path w="5285105" h="1402079">
                <a:moveTo>
                  <a:pt x="1743573" y="1379668"/>
                </a:moveTo>
                <a:lnTo>
                  <a:pt x="1678676" y="1379668"/>
                </a:lnTo>
                <a:lnTo>
                  <a:pt x="1681094" y="1384075"/>
                </a:lnTo>
                <a:lnTo>
                  <a:pt x="1756396" y="1384075"/>
                </a:lnTo>
                <a:lnTo>
                  <a:pt x="1743573" y="1379668"/>
                </a:lnTo>
                <a:close/>
              </a:path>
              <a:path w="5285105" h="1402079">
                <a:moveTo>
                  <a:pt x="1859684" y="1379668"/>
                </a:moveTo>
                <a:lnTo>
                  <a:pt x="1812066" y="1379668"/>
                </a:lnTo>
                <a:lnTo>
                  <a:pt x="1818501" y="1384075"/>
                </a:lnTo>
                <a:lnTo>
                  <a:pt x="1868839" y="1384075"/>
                </a:lnTo>
                <a:lnTo>
                  <a:pt x="1859684" y="1379668"/>
                </a:lnTo>
                <a:close/>
              </a:path>
              <a:path w="5285105" h="1402079">
                <a:moveTo>
                  <a:pt x="1996484" y="1379668"/>
                </a:moveTo>
                <a:lnTo>
                  <a:pt x="1990542" y="1379668"/>
                </a:lnTo>
                <a:lnTo>
                  <a:pt x="1993176" y="1384075"/>
                </a:lnTo>
                <a:lnTo>
                  <a:pt x="2021604" y="1384075"/>
                </a:lnTo>
                <a:lnTo>
                  <a:pt x="1996484" y="1379668"/>
                </a:lnTo>
                <a:close/>
              </a:path>
              <a:path w="5285105" h="1402079">
                <a:moveTo>
                  <a:pt x="4030342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7" y="1384075"/>
                </a:lnTo>
                <a:lnTo>
                  <a:pt x="4030342" y="1379668"/>
                </a:lnTo>
                <a:close/>
              </a:path>
              <a:path w="5285105" h="1402079">
                <a:moveTo>
                  <a:pt x="209105" y="1375260"/>
                </a:moveTo>
                <a:lnTo>
                  <a:pt x="188398" y="1375260"/>
                </a:lnTo>
                <a:lnTo>
                  <a:pt x="179245" y="1379668"/>
                </a:lnTo>
                <a:lnTo>
                  <a:pt x="212296" y="1379668"/>
                </a:lnTo>
                <a:lnTo>
                  <a:pt x="209105" y="1375260"/>
                </a:lnTo>
                <a:close/>
              </a:path>
              <a:path w="5285105" h="1402079">
                <a:moveTo>
                  <a:pt x="24817" y="1309141"/>
                </a:moveTo>
                <a:lnTo>
                  <a:pt x="23918" y="1309141"/>
                </a:lnTo>
                <a:lnTo>
                  <a:pt x="23860" y="1322365"/>
                </a:lnTo>
                <a:lnTo>
                  <a:pt x="24213" y="1322365"/>
                </a:lnTo>
                <a:lnTo>
                  <a:pt x="24156" y="1335589"/>
                </a:lnTo>
                <a:lnTo>
                  <a:pt x="24615" y="1317957"/>
                </a:lnTo>
                <a:lnTo>
                  <a:pt x="24817" y="1309141"/>
                </a:lnTo>
                <a:close/>
              </a:path>
              <a:path w="5285105" h="1402079">
                <a:moveTo>
                  <a:pt x="22465" y="1146050"/>
                </a:moveTo>
                <a:lnTo>
                  <a:pt x="22208" y="1146050"/>
                </a:lnTo>
                <a:lnTo>
                  <a:pt x="22553" y="1150458"/>
                </a:lnTo>
                <a:lnTo>
                  <a:pt x="22465" y="1146050"/>
                </a:lnTo>
                <a:close/>
              </a:path>
              <a:path w="5285105" h="1402079">
                <a:moveTo>
                  <a:pt x="22199" y="1071116"/>
                </a:moveTo>
                <a:lnTo>
                  <a:pt x="21915" y="1071116"/>
                </a:lnTo>
                <a:lnTo>
                  <a:pt x="22239" y="1079931"/>
                </a:lnTo>
                <a:lnTo>
                  <a:pt x="22199" y="1071116"/>
                </a:lnTo>
                <a:close/>
              </a:path>
              <a:path w="5285105" h="1402079">
                <a:moveTo>
                  <a:pt x="23276" y="855129"/>
                </a:moveTo>
                <a:lnTo>
                  <a:pt x="19891" y="855129"/>
                </a:lnTo>
                <a:lnTo>
                  <a:pt x="20350" y="859537"/>
                </a:lnTo>
                <a:lnTo>
                  <a:pt x="20766" y="863945"/>
                </a:lnTo>
                <a:lnTo>
                  <a:pt x="21700" y="908024"/>
                </a:lnTo>
                <a:lnTo>
                  <a:pt x="21741" y="925655"/>
                </a:lnTo>
                <a:lnTo>
                  <a:pt x="22798" y="916840"/>
                </a:lnTo>
                <a:lnTo>
                  <a:pt x="23515" y="903616"/>
                </a:lnTo>
                <a:lnTo>
                  <a:pt x="23940" y="899208"/>
                </a:lnTo>
                <a:lnTo>
                  <a:pt x="24124" y="890392"/>
                </a:lnTo>
                <a:lnTo>
                  <a:pt x="24114" y="881577"/>
                </a:lnTo>
                <a:lnTo>
                  <a:pt x="23961" y="877169"/>
                </a:lnTo>
                <a:lnTo>
                  <a:pt x="23713" y="868353"/>
                </a:lnTo>
                <a:lnTo>
                  <a:pt x="23276" y="855129"/>
                </a:lnTo>
                <a:close/>
              </a:path>
              <a:path w="5285105" h="1402079">
                <a:moveTo>
                  <a:pt x="19960" y="908024"/>
                </a:moveTo>
                <a:lnTo>
                  <a:pt x="19699" y="908024"/>
                </a:lnTo>
                <a:lnTo>
                  <a:pt x="19827" y="916840"/>
                </a:lnTo>
                <a:lnTo>
                  <a:pt x="19995" y="921248"/>
                </a:lnTo>
                <a:lnTo>
                  <a:pt x="20250" y="921248"/>
                </a:lnTo>
                <a:lnTo>
                  <a:pt x="19960" y="908024"/>
                </a:lnTo>
                <a:close/>
              </a:path>
              <a:path w="5285105" h="1402079">
                <a:moveTo>
                  <a:pt x="750" y="550985"/>
                </a:moveTo>
                <a:lnTo>
                  <a:pt x="169" y="573025"/>
                </a:lnTo>
                <a:lnTo>
                  <a:pt x="38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4" y="599472"/>
                </a:lnTo>
                <a:lnTo>
                  <a:pt x="348" y="599472"/>
                </a:lnTo>
                <a:lnTo>
                  <a:pt x="585" y="603880"/>
                </a:lnTo>
                <a:lnTo>
                  <a:pt x="2608" y="603880"/>
                </a:lnTo>
                <a:lnTo>
                  <a:pt x="2954" y="608288"/>
                </a:lnTo>
                <a:lnTo>
                  <a:pt x="3276" y="608288"/>
                </a:lnTo>
                <a:lnTo>
                  <a:pt x="3565" y="612696"/>
                </a:lnTo>
                <a:lnTo>
                  <a:pt x="3811" y="621511"/>
                </a:lnTo>
                <a:lnTo>
                  <a:pt x="4004" y="630327"/>
                </a:lnTo>
                <a:lnTo>
                  <a:pt x="4135" y="639143"/>
                </a:lnTo>
                <a:lnTo>
                  <a:pt x="3530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3" y="656774"/>
                </a:lnTo>
                <a:lnTo>
                  <a:pt x="55" y="665590"/>
                </a:lnTo>
                <a:lnTo>
                  <a:pt x="36" y="678814"/>
                </a:lnTo>
                <a:lnTo>
                  <a:pt x="62" y="683222"/>
                </a:lnTo>
                <a:lnTo>
                  <a:pt x="197" y="696445"/>
                </a:lnTo>
                <a:lnTo>
                  <a:pt x="400" y="705261"/>
                </a:lnTo>
                <a:lnTo>
                  <a:pt x="656" y="718485"/>
                </a:lnTo>
                <a:lnTo>
                  <a:pt x="949" y="731708"/>
                </a:lnTo>
                <a:lnTo>
                  <a:pt x="1586" y="762564"/>
                </a:lnTo>
                <a:lnTo>
                  <a:pt x="1901" y="775787"/>
                </a:lnTo>
                <a:lnTo>
                  <a:pt x="2192" y="789011"/>
                </a:lnTo>
                <a:lnTo>
                  <a:pt x="2444" y="806642"/>
                </a:lnTo>
                <a:lnTo>
                  <a:pt x="2643" y="819866"/>
                </a:lnTo>
                <a:lnTo>
                  <a:pt x="2774" y="833090"/>
                </a:lnTo>
                <a:lnTo>
                  <a:pt x="2803" y="855129"/>
                </a:lnTo>
                <a:lnTo>
                  <a:pt x="2768" y="863945"/>
                </a:lnTo>
                <a:lnTo>
                  <a:pt x="2602" y="877169"/>
                </a:lnTo>
                <a:lnTo>
                  <a:pt x="2307" y="885984"/>
                </a:lnTo>
                <a:lnTo>
                  <a:pt x="2903" y="881577"/>
                </a:lnTo>
                <a:lnTo>
                  <a:pt x="3539" y="877169"/>
                </a:lnTo>
                <a:lnTo>
                  <a:pt x="19284" y="877169"/>
                </a:lnTo>
                <a:lnTo>
                  <a:pt x="18897" y="859537"/>
                </a:lnTo>
                <a:lnTo>
                  <a:pt x="19402" y="855129"/>
                </a:lnTo>
                <a:lnTo>
                  <a:pt x="23276" y="855129"/>
                </a:lnTo>
                <a:lnTo>
                  <a:pt x="23130" y="850721"/>
                </a:lnTo>
                <a:lnTo>
                  <a:pt x="22893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90" y="789011"/>
                </a:lnTo>
                <a:lnTo>
                  <a:pt x="23083" y="784603"/>
                </a:lnTo>
                <a:lnTo>
                  <a:pt x="22871" y="784603"/>
                </a:lnTo>
                <a:lnTo>
                  <a:pt x="21462" y="775787"/>
                </a:lnTo>
                <a:lnTo>
                  <a:pt x="21053" y="766972"/>
                </a:lnTo>
                <a:lnTo>
                  <a:pt x="21282" y="753748"/>
                </a:lnTo>
                <a:lnTo>
                  <a:pt x="21788" y="736116"/>
                </a:lnTo>
                <a:lnTo>
                  <a:pt x="21895" y="731708"/>
                </a:lnTo>
                <a:lnTo>
                  <a:pt x="22225" y="731708"/>
                </a:lnTo>
                <a:lnTo>
                  <a:pt x="22256" y="727301"/>
                </a:lnTo>
                <a:lnTo>
                  <a:pt x="22299" y="718485"/>
                </a:lnTo>
                <a:lnTo>
                  <a:pt x="22331" y="705261"/>
                </a:lnTo>
                <a:lnTo>
                  <a:pt x="22259" y="692037"/>
                </a:lnTo>
                <a:lnTo>
                  <a:pt x="22077" y="678814"/>
                </a:lnTo>
                <a:lnTo>
                  <a:pt x="21759" y="665590"/>
                </a:lnTo>
                <a:lnTo>
                  <a:pt x="22377" y="656774"/>
                </a:lnTo>
                <a:lnTo>
                  <a:pt x="22767" y="647959"/>
                </a:lnTo>
                <a:lnTo>
                  <a:pt x="22974" y="639143"/>
                </a:lnTo>
                <a:lnTo>
                  <a:pt x="23021" y="630327"/>
                </a:lnTo>
                <a:lnTo>
                  <a:pt x="22983" y="599472"/>
                </a:lnTo>
                <a:lnTo>
                  <a:pt x="22885" y="577432"/>
                </a:lnTo>
                <a:lnTo>
                  <a:pt x="25699" y="577432"/>
                </a:lnTo>
                <a:lnTo>
                  <a:pt x="25588" y="573025"/>
                </a:lnTo>
                <a:lnTo>
                  <a:pt x="1489" y="573025"/>
                </a:lnTo>
                <a:lnTo>
                  <a:pt x="1194" y="568617"/>
                </a:lnTo>
                <a:lnTo>
                  <a:pt x="961" y="559801"/>
                </a:lnTo>
                <a:lnTo>
                  <a:pt x="750" y="550985"/>
                </a:lnTo>
                <a:close/>
              </a:path>
              <a:path w="5285105" h="1402079">
                <a:moveTo>
                  <a:pt x="26767" y="766972"/>
                </a:moveTo>
                <a:lnTo>
                  <a:pt x="23456" y="766972"/>
                </a:lnTo>
                <a:lnTo>
                  <a:pt x="24478" y="811050"/>
                </a:lnTo>
                <a:lnTo>
                  <a:pt x="25265" y="802235"/>
                </a:lnTo>
                <a:lnTo>
                  <a:pt x="25874" y="793419"/>
                </a:lnTo>
                <a:lnTo>
                  <a:pt x="26335" y="780195"/>
                </a:lnTo>
                <a:lnTo>
                  <a:pt x="26680" y="771379"/>
                </a:lnTo>
                <a:lnTo>
                  <a:pt x="26767" y="766972"/>
                </a:lnTo>
                <a:close/>
              </a:path>
              <a:path w="5285105" h="1402079">
                <a:moveTo>
                  <a:pt x="22225" y="731708"/>
                </a:moveTo>
                <a:lnTo>
                  <a:pt x="21895" y="731708"/>
                </a:lnTo>
                <a:lnTo>
                  <a:pt x="22270" y="744932"/>
                </a:lnTo>
                <a:lnTo>
                  <a:pt x="22692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3" y="784603"/>
                </a:lnTo>
                <a:lnTo>
                  <a:pt x="23456" y="766972"/>
                </a:lnTo>
                <a:lnTo>
                  <a:pt x="26767" y="766972"/>
                </a:lnTo>
                <a:lnTo>
                  <a:pt x="26941" y="758156"/>
                </a:lnTo>
                <a:lnTo>
                  <a:pt x="27150" y="749340"/>
                </a:lnTo>
                <a:lnTo>
                  <a:pt x="22994" y="749340"/>
                </a:lnTo>
                <a:lnTo>
                  <a:pt x="22551" y="744932"/>
                </a:lnTo>
                <a:lnTo>
                  <a:pt x="22164" y="740524"/>
                </a:lnTo>
                <a:lnTo>
                  <a:pt x="22225" y="731708"/>
                </a:lnTo>
                <a:close/>
              </a:path>
              <a:path w="5285105" h="1402079">
                <a:moveTo>
                  <a:pt x="28519" y="674406"/>
                </a:moveTo>
                <a:lnTo>
                  <a:pt x="28298" y="678814"/>
                </a:lnTo>
                <a:lnTo>
                  <a:pt x="27995" y="683222"/>
                </a:lnTo>
                <a:lnTo>
                  <a:pt x="26710" y="709669"/>
                </a:lnTo>
                <a:lnTo>
                  <a:pt x="26194" y="718485"/>
                </a:lnTo>
                <a:lnTo>
                  <a:pt x="25654" y="727301"/>
                </a:lnTo>
                <a:lnTo>
                  <a:pt x="24548" y="744932"/>
                </a:lnTo>
                <a:lnTo>
                  <a:pt x="24004" y="749340"/>
                </a:lnTo>
                <a:lnTo>
                  <a:pt x="27150" y="749340"/>
                </a:lnTo>
                <a:lnTo>
                  <a:pt x="27537" y="718485"/>
                </a:lnTo>
                <a:lnTo>
                  <a:pt x="27779" y="705261"/>
                </a:lnTo>
                <a:lnTo>
                  <a:pt x="28519" y="674406"/>
                </a:lnTo>
                <a:close/>
              </a:path>
              <a:path w="5285105" h="1402079">
                <a:moveTo>
                  <a:pt x="22893" y="423156"/>
                </a:moveTo>
                <a:lnTo>
                  <a:pt x="8402" y="423156"/>
                </a:lnTo>
                <a:lnTo>
                  <a:pt x="8607" y="431972"/>
                </a:lnTo>
                <a:lnTo>
                  <a:pt x="8476" y="445196"/>
                </a:lnTo>
                <a:lnTo>
                  <a:pt x="8067" y="458420"/>
                </a:lnTo>
                <a:lnTo>
                  <a:pt x="7439" y="471643"/>
                </a:lnTo>
                <a:lnTo>
                  <a:pt x="6652" y="484867"/>
                </a:lnTo>
                <a:lnTo>
                  <a:pt x="5764" y="498091"/>
                </a:lnTo>
                <a:lnTo>
                  <a:pt x="3923" y="528946"/>
                </a:lnTo>
                <a:lnTo>
                  <a:pt x="3088" y="542169"/>
                </a:lnTo>
                <a:lnTo>
                  <a:pt x="2389" y="550985"/>
                </a:lnTo>
                <a:lnTo>
                  <a:pt x="1884" y="564209"/>
                </a:lnTo>
                <a:lnTo>
                  <a:pt x="1489" y="573025"/>
                </a:lnTo>
                <a:lnTo>
                  <a:pt x="25588" y="573025"/>
                </a:lnTo>
                <a:lnTo>
                  <a:pt x="23529" y="528946"/>
                </a:lnTo>
                <a:lnTo>
                  <a:pt x="22891" y="520130"/>
                </a:lnTo>
                <a:lnTo>
                  <a:pt x="22256" y="506906"/>
                </a:lnTo>
                <a:lnTo>
                  <a:pt x="23024" y="467235"/>
                </a:lnTo>
                <a:lnTo>
                  <a:pt x="25510" y="440788"/>
                </a:lnTo>
                <a:lnTo>
                  <a:pt x="26443" y="431972"/>
                </a:lnTo>
                <a:lnTo>
                  <a:pt x="26448" y="427564"/>
                </a:lnTo>
                <a:lnTo>
                  <a:pt x="23115" y="427564"/>
                </a:lnTo>
                <a:lnTo>
                  <a:pt x="22893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38" y="264473"/>
                </a:lnTo>
                <a:lnTo>
                  <a:pt x="8918" y="268880"/>
                </a:lnTo>
                <a:lnTo>
                  <a:pt x="9402" y="277696"/>
                </a:lnTo>
                <a:lnTo>
                  <a:pt x="9631" y="282104"/>
                </a:lnTo>
                <a:lnTo>
                  <a:pt x="9645" y="295328"/>
                </a:lnTo>
                <a:lnTo>
                  <a:pt x="9487" y="304144"/>
                </a:lnTo>
                <a:lnTo>
                  <a:pt x="9196" y="317367"/>
                </a:lnTo>
                <a:lnTo>
                  <a:pt x="8814" y="330591"/>
                </a:lnTo>
                <a:lnTo>
                  <a:pt x="8383" y="348222"/>
                </a:lnTo>
                <a:lnTo>
                  <a:pt x="7943" y="361446"/>
                </a:lnTo>
                <a:lnTo>
                  <a:pt x="7536" y="379078"/>
                </a:lnTo>
                <a:lnTo>
                  <a:pt x="7202" y="392301"/>
                </a:lnTo>
                <a:lnTo>
                  <a:pt x="6983" y="409933"/>
                </a:lnTo>
                <a:lnTo>
                  <a:pt x="6920" y="427564"/>
                </a:lnTo>
                <a:lnTo>
                  <a:pt x="7054" y="440788"/>
                </a:lnTo>
                <a:lnTo>
                  <a:pt x="8402" y="423156"/>
                </a:lnTo>
                <a:lnTo>
                  <a:pt x="22893" y="423156"/>
                </a:lnTo>
                <a:lnTo>
                  <a:pt x="22704" y="414341"/>
                </a:lnTo>
                <a:lnTo>
                  <a:pt x="22554" y="405525"/>
                </a:lnTo>
                <a:lnTo>
                  <a:pt x="22450" y="392301"/>
                </a:lnTo>
                <a:lnTo>
                  <a:pt x="22629" y="379078"/>
                </a:lnTo>
                <a:lnTo>
                  <a:pt x="22756" y="365854"/>
                </a:lnTo>
                <a:lnTo>
                  <a:pt x="22835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1" y="409933"/>
                </a:lnTo>
                <a:lnTo>
                  <a:pt x="24829" y="418749"/>
                </a:lnTo>
                <a:lnTo>
                  <a:pt x="24528" y="423156"/>
                </a:lnTo>
                <a:lnTo>
                  <a:pt x="24225" y="423156"/>
                </a:lnTo>
                <a:lnTo>
                  <a:pt x="23927" y="427564"/>
                </a:lnTo>
                <a:lnTo>
                  <a:pt x="26448" y="427564"/>
                </a:lnTo>
                <a:lnTo>
                  <a:pt x="26465" y="414341"/>
                </a:lnTo>
                <a:lnTo>
                  <a:pt x="26390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5" y="8815"/>
                </a:moveTo>
                <a:lnTo>
                  <a:pt x="8570" y="8815"/>
                </a:lnTo>
                <a:lnTo>
                  <a:pt x="8517" y="30855"/>
                </a:lnTo>
                <a:lnTo>
                  <a:pt x="8428" y="35263"/>
                </a:lnTo>
                <a:lnTo>
                  <a:pt x="7982" y="70526"/>
                </a:lnTo>
                <a:lnTo>
                  <a:pt x="7953" y="83749"/>
                </a:lnTo>
                <a:lnTo>
                  <a:pt x="7648" y="92565"/>
                </a:lnTo>
                <a:lnTo>
                  <a:pt x="7324" y="110197"/>
                </a:lnTo>
                <a:lnTo>
                  <a:pt x="7082" y="127828"/>
                </a:lnTo>
                <a:lnTo>
                  <a:pt x="6912" y="136644"/>
                </a:lnTo>
                <a:lnTo>
                  <a:pt x="6805" y="149868"/>
                </a:lnTo>
                <a:lnTo>
                  <a:pt x="6769" y="171907"/>
                </a:lnTo>
                <a:lnTo>
                  <a:pt x="6821" y="176315"/>
                </a:lnTo>
                <a:lnTo>
                  <a:pt x="7036" y="189539"/>
                </a:lnTo>
                <a:lnTo>
                  <a:pt x="7096" y="193946"/>
                </a:lnTo>
                <a:lnTo>
                  <a:pt x="7111" y="211578"/>
                </a:lnTo>
                <a:lnTo>
                  <a:pt x="7030" y="220394"/>
                </a:lnTo>
                <a:lnTo>
                  <a:pt x="6681" y="242433"/>
                </a:lnTo>
                <a:lnTo>
                  <a:pt x="6022" y="273288"/>
                </a:lnTo>
                <a:lnTo>
                  <a:pt x="8138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3" y="215986"/>
                </a:lnTo>
                <a:lnTo>
                  <a:pt x="20942" y="202762"/>
                </a:lnTo>
                <a:lnTo>
                  <a:pt x="21146" y="189539"/>
                </a:lnTo>
                <a:lnTo>
                  <a:pt x="21351" y="180723"/>
                </a:lnTo>
                <a:lnTo>
                  <a:pt x="21558" y="176315"/>
                </a:lnTo>
                <a:lnTo>
                  <a:pt x="22656" y="176315"/>
                </a:lnTo>
                <a:lnTo>
                  <a:pt x="20973" y="141052"/>
                </a:lnTo>
                <a:lnTo>
                  <a:pt x="21026" y="127828"/>
                </a:lnTo>
                <a:lnTo>
                  <a:pt x="21920" y="127828"/>
                </a:lnTo>
                <a:lnTo>
                  <a:pt x="21773" y="123420"/>
                </a:lnTo>
                <a:lnTo>
                  <a:pt x="21428" y="119012"/>
                </a:lnTo>
                <a:lnTo>
                  <a:pt x="21045" y="114605"/>
                </a:lnTo>
                <a:lnTo>
                  <a:pt x="20639" y="114605"/>
                </a:lnTo>
                <a:lnTo>
                  <a:pt x="20222" y="110197"/>
                </a:lnTo>
                <a:lnTo>
                  <a:pt x="19809" y="110197"/>
                </a:lnTo>
                <a:lnTo>
                  <a:pt x="19414" y="105789"/>
                </a:lnTo>
                <a:lnTo>
                  <a:pt x="19050" y="96973"/>
                </a:lnTo>
                <a:lnTo>
                  <a:pt x="18731" y="88157"/>
                </a:lnTo>
                <a:lnTo>
                  <a:pt x="18000" y="70526"/>
                </a:lnTo>
                <a:lnTo>
                  <a:pt x="17732" y="61710"/>
                </a:lnTo>
                <a:lnTo>
                  <a:pt x="17923" y="44078"/>
                </a:lnTo>
                <a:lnTo>
                  <a:pt x="18113" y="35263"/>
                </a:lnTo>
                <a:lnTo>
                  <a:pt x="18262" y="30855"/>
                </a:lnTo>
                <a:lnTo>
                  <a:pt x="18747" y="22039"/>
                </a:lnTo>
                <a:lnTo>
                  <a:pt x="271275" y="22039"/>
                </a:lnTo>
                <a:lnTo>
                  <a:pt x="283840" y="17631"/>
                </a:lnTo>
                <a:lnTo>
                  <a:pt x="394548" y="17631"/>
                </a:lnTo>
                <a:lnTo>
                  <a:pt x="406621" y="13223"/>
                </a:lnTo>
                <a:lnTo>
                  <a:pt x="393517" y="13223"/>
                </a:lnTo>
                <a:lnTo>
                  <a:pt x="481315" y="8815"/>
                </a:lnTo>
                <a:close/>
              </a:path>
              <a:path w="5285105" h="1402079">
                <a:moveTo>
                  <a:pt x="22656" y="176315"/>
                </a:moveTo>
                <a:lnTo>
                  <a:pt x="22194" y="176315"/>
                </a:lnTo>
                <a:lnTo>
                  <a:pt x="22630" y="185131"/>
                </a:lnTo>
                <a:lnTo>
                  <a:pt x="23077" y="185131"/>
                </a:lnTo>
                <a:lnTo>
                  <a:pt x="22656" y="176315"/>
                </a:lnTo>
                <a:close/>
              </a:path>
              <a:path w="5285105" h="1402079">
                <a:moveTo>
                  <a:pt x="21920" y="127828"/>
                </a:moveTo>
                <a:lnTo>
                  <a:pt x="21026" y="127828"/>
                </a:lnTo>
                <a:lnTo>
                  <a:pt x="22066" y="132236"/>
                </a:lnTo>
                <a:lnTo>
                  <a:pt x="21920" y="127828"/>
                </a:lnTo>
                <a:close/>
              </a:path>
              <a:path w="5285105" h="1402079">
                <a:moveTo>
                  <a:pt x="2413014" y="22039"/>
                </a:moveTo>
                <a:lnTo>
                  <a:pt x="2366876" y="22039"/>
                </a:lnTo>
                <a:lnTo>
                  <a:pt x="2374003" y="26447"/>
                </a:lnTo>
                <a:lnTo>
                  <a:pt x="2412983" y="26447"/>
                </a:lnTo>
                <a:lnTo>
                  <a:pt x="2413014" y="22039"/>
                </a:lnTo>
                <a:close/>
              </a:path>
              <a:path w="5285105" h="1402079">
                <a:moveTo>
                  <a:pt x="2522247" y="23225"/>
                </a:moveTo>
                <a:lnTo>
                  <a:pt x="2412983" y="26447"/>
                </a:lnTo>
                <a:lnTo>
                  <a:pt x="2498682" y="26447"/>
                </a:lnTo>
                <a:lnTo>
                  <a:pt x="2522247" y="23225"/>
                </a:lnTo>
                <a:close/>
              </a:path>
              <a:path w="5285105" h="1402079">
                <a:moveTo>
                  <a:pt x="2835773" y="8815"/>
                </a:moveTo>
                <a:lnTo>
                  <a:pt x="2502893" y="8815"/>
                </a:lnTo>
                <a:lnTo>
                  <a:pt x="2490857" y="13223"/>
                </a:lnTo>
                <a:lnTo>
                  <a:pt x="2436481" y="13223"/>
                </a:lnTo>
                <a:lnTo>
                  <a:pt x="2421956" y="17631"/>
                </a:lnTo>
                <a:lnTo>
                  <a:pt x="2597769" y="17631"/>
                </a:lnTo>
                <a:lnTo>
                  <a:pt x="2591305" y="22039"/>
                </a:lnTo>
                <a:lnTo>
                  <a:pt x="2839343" y="22039"/>
                </a:lnTo>
                <a:lnTo>
                  <a:pt x="2853159" y="26447"/>
                </a:lnTo>
                <a:lnTo>
                  <a:pt x="2863196" y="26447"/>
                </a:lnTo>
                <a:lnTo>
                  <a:pt x="2847354" y="22039"/>
                </a:lnTo>
                <a:lnTo>
                  <a:pt x="2837325" y="17631"/>
                </a:lnTo>
                <a:lnTo>
                  <a:pt x="2833375" y="13223"/>
                </a:lnTo>
                <a:lnTo>
                  <a:pt x="2835773" y="8815"/>
                </a:lnTo>
                <a:close/>
              </a:path>
              <a:path w="5285105" h="1402079">
                <a:moveTo>
                  <a:pt x="2562467" y="22039"/>
                </a:moveTo>
                <a:lnTo>
                  <a:pt x="2530921" y="22039"/>
                </a:lnTo>
                <a:lnTo>
                  <a:pt x="2522247" y="23225"/>
                </a:lnTo>
                <a:lnTo>
                  <a:pt x="2562467" y="22039"/>
                </a:lnTo>
                <a:close/>
              </a:path>
              <a:path w="5285105" h="1402079">
                <a:moveTo>
                  <a:pt x="350431" y="21201"/>
                </a:moveTo>
                <a:lnTo>
                  <a:pt x="350922" y="22039"/>
                </a:lnTo>
                <a:lnTo>
                  <a:pt x="366067" y="22039"/>
                </a:lnTo>
                <a:lnTo>
                  <a:pt x="350431" y="21201"/>
                </a:lnTo>
                <a:close/>
              </a:path>
              <a:path w="5285105" h="1402079">
                <a:moveTo>
                  <a:pt x="454448" y="17631"/>
                </a:moveTo>
                <a:lnTo>
                  <a:pt x="430942" y="17631"/>
                </a:lnTo>
                <a:lnTo>
                  <a:pt x="427283" y="22039"/>
                </a:lnTo>
                <a:lnTo>
                  <a:pt x="438306" y="22039"/>
                </a:lnTo>
                <a:lnTo>
                  <a:pt x="454448" y="17631"/>
                </a:lnTo>
                <a:close/>
              </a:path>
              <a:path w="5285105" h="1402079">
                <a:moveTo>
                  <a:pt x="683918" y="17631"/>
                </a:moveTo>
                <a:lnTo>
                  <a:pt x="454448" y="17631"/>
                </a:lnTo>
                <a:lnTo>
                  <a:pt x="476850" y="22039"/>
                </a:lnTo>
                <a:lnTo>
                  <a:pt x="634586" y="22039"/>
                </a:lnTo>
                <a:lnTo>
                  <a:pt x="683918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9" y="17631"/>
                </a:lnTo>
                <a:lnTo>
                  <a:pt x="784682" y="22039"/>
                </a:lnTo>
                <a:lnTo>
                  <a:pt x="948516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49" y="17631"/>
                </a:moveTo>
                <a:lnTo>
                  <a:pt x="1041373" y="17631"/>
                </a:lnTo>
                <a:lnTo>
                  <a:pt x="1039834" y="22039"/>
                </a:lnTo>
                <a:lnTo>
                  <a:pt x="1055797" y="22039"/>
                </a:lnTo>
                <a:lnTo>
                  <a:pt x="1066849" y="17631"/>
                </a:lnTo>
                <a:close/>
              </a:path>
              <a:path w="5285105" h="1402079">
                <a:moveTo>
                  <a:pt x="1439388" y="17631"/>
                </a:moveTo>
                <a:lnTo>
                  <a:pt x="1185000" y="17631"/>
                </a:lnTo>
                <a:lnTo>
                  <a:pt x="1193284" y="22039"/>
                </a:lnTo>
                <a:lnTo>
                  <a:pt x="1423665" y="22039"/>
                </a:lnTo>
                <a:lnTo>
                  <a:pt x="1439388" y="17631"/>
                </a:lnTo>
                <a:close/>
              </a:path>
              <a:path w="5285105" h="1402079">
                <a:moveTo>
                  <a:pt x="1483901" y="21451"/>
                </a:moveTo>
                <a:lnTo>
                  <a:pt x="1476135" y="22039"/>
                </a:lnTo>
                <a:lnTo>
                  <a:pt x="1482059" y="22039"/>
                </a:lnTo>
                <a:lnTo>
                  <a:pt x="1483901" y="21451"/>
                </a:lnTo>
                <a:close/>
              </a:path>
              <a:path w="5285105" h="1402079">
                <a:moveTo>
                  <a:pt x="1688007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7" y="17631"/>
                </a:lnTo>
                <a:close/>
              </a:path>
              <a:path w="5285105" h="1402079">
                <a:moveTo>
                  <a:pt x="1806014" y="17631"/>
                </a:moveTo>
                <a:lnTo>
                  <a:pt x="1736494" y="17631"/>
                </a:lnTo>
                <a:lnTo>
                  <a:pt x="1742888" y="22039"/>
                </a:lnTo>
                <a:lnTo>
                  <a:pt x="1802687" y="22039"/>
                </a:lnTo>
                <a:lnTo>
                  <a:pt x="1806014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9" y="17631"/>
                </a:lnTo>
                <a:lnTo>
                  <a:pt x="1847219" y="22039"/>
                </a:lnTo>
                <a:lnTo>
                  <a:pt x="1925745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3" y="17631"/>
                </a:moveTo>
                <a:lnTo>
                  <a:pt x="1935433" y="17631"/>
                </a:lnTo>
                <a:lnTo>
                  <a:pt x="1925745" y="18115"/>
                </a:lnTo>
                <a:lnTo>
                  <a:pt x="1930386" y="22039"/>
                </a:lnTo>
                <a:lnTo>
                  <a:pt x="2090590" y="22039"/>
                </a:lnTo>
                <a:lnTo>
                  <a:pt x="2101093" y="17631"/>
                </a:lnTo>
                <a:close/>
              </a:path>
              <a:path w="5285105" h="1402079">
                <a:moveTo>
                  <a:pt x="2258504" y="17631"/>
                </a:moveTo>
                <a:lnTo>
                  <a:pt x="2213249" y="17631"/>
                </a:lnTo>
                <a:lnTo>
                  <a:pt x="2219110" y="22039"/>
                </a:lnTo>
                <a:lnTo>
                  <a:pt x="2249231" y="22039"/>
                </a:lnTo>
                <a:lnTo>
                  <a:pt x="2258504" y="17631"/>
                </a:lnTo>
                <a:close/>
              </a:path>
              <a:path w="5285105" h="1402079">
                <a:moveTo>
                  <a:pt x="2456526" y="17631"/>
                </a:moveTo>
                <a:lnTo>
                  <a:pt x="2363887" y="17631"/>
                </a:lnTo>
                <a:lnTo>
                  <a:pt x="2350004" y="22039"/>
                </a:lnTo>
                <a:lnTo>
                  <a:pt x="2444870" y="22039"/>
                </a:lnTo>
                <a:lnTo>
                  <a:pt x="2456526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8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77" y="17631"/>
                </a:moveTo>
                <a:lnTo>
                  <a:pt x="3000312" y="17631"/>
                </a:lnTo>
                <a:lnTo>
                  <a:pt x="3004701" y="22039"/>
                </a:lnTo>
                <a:lnTo>
                  <a:pt x="3096472" y="22039"/>
                </a:lnTo>
                <a:lnTo>
                  <a:pt x="3093277" y="17631"/>
                </a:lnTo>
                <a:close/>
              </a:path>
              <a:path w="5285105" h="1402079">
                <a:moveTo>
                  <a:pt x="3620110" y="17631"/>
                </a:moveTo>
                <a:lnTo>
                  <a:pt x="3612041" y="17631"/>
                </a:lnTo>
                <a:lnTo>
                  <a:pt x="3615458" y="22039"/>
                </a:lnTo>
                <a:lnTo>
                  <a:pt x="3620110" y="17631"/>
                </a:lnTo>
                <a:close/>
              </a:path>
              <a:path w="5285105" h="1402079">
                <a:moveTo>
                  <a:pt x="1648560" y="8815"/>
                </a:moveTo>
                <a:lnTo>
                  <a:pt x="481315" y="8815"/>
                </a:lnTo>
                <a:lnTo>
                  <a:pt x="485842" y="13223"/>
                </a:lnTo>
                <a:lnTo>
                  <a:pt x="884632" y="13223"/>
                </a:lnTo>
                <a:lnTo>
                  <a:pt x="870966" y="17631"/>
                </a:lnTo>
                <a:lnTo>
                  <a:pt x="1495878" y="17631"/>
                </a:lnTo>
                <a:lnTo>
                  <a:pt x="1483901" y="21451"/>
                </a:lnTo>
                <a:lnTo>
                  <a:pt x="1648554" y="8997"/>
                </a:lnTo>
                <a:lnTo>
                  <a:pt x="1648560" y="8815"/>
                </a:lnTo>
                <a:close/>
              </a:path>
              <a:path w="5285105" h="1402079">
                <a:moveTo>
                  <a:pt x="348340" y="17631"/>
                </a:moveTo>
                <a:lnTo>
                  <a:pt x="283840" y="17631"/>
                </a:lnTo>
                <a:lnTo>
                  <a:pt x="350431" y="21201"/>
                </a:lnTo>
                <a:lnTo>
                  <a:pt x="348340" y="17631"/>
                </a:lnTo>
                <a:close/>
              </a:path>
              <a:path w="5285105" h="1402079">
                <a:moveTo>
                  <a:pt x="1935433" y="17631"/>
                </a:moveTo>
                <a:lnTo>
                  <a:pt x="1925172" y="17631"/>
                </a:lnTo>
                <a:lnTo>
                  <a:pt x="1925745" y="18115"/>
                </a:lnTo>
                <a:lnTo>
                  <a:pt x="1935433" y="17631"/>
                </a:lnTo>
                <a:close/>
              </a:path>
              <a:path w="5285105" h="1402079">
                <a:moveTo>
                  <a:pt x="456653" y="13223"/>
                </a:moveTo>
                <a:lnTo>
                  <a:pt x="446058" y="13223"/>
                </a:lnTo>
                <a:lnTo>
                  <a:pt x="428985" y="17631"/>
                </a:lnTo>
                <a:lnTo>
                  <a:pt x="468931" y="17631"/>
                </a:lnTo>
                <a:lnTo>
                  <a:pt x="456653" y="13223"/>
                </a:lnTo>
                <a:close/>
              </a:path>
              <a:path w="5285105" h="1402079">
                <a:moveTo>
                  <a:pt x="812181" y="13223"/>
                </a:moveTo>
                <a:lnTo>
                  <a:pt x="494256" y="13223"/>
                </a:lnTo>
                <a:lnTo>
                  <a:pt x="484292" y="17631"/>
                </a:lnTo>
                <a:lnTo>
                  <a:pt x="795905" y="17631"/>
                </a:lnTo>
                <a:lnTo>
                  <a:pt x="812181" y="13223"/>
                </a:lnTo>
                <a:close/>
              </a:path>
              <a:path w="5285105" h="1402079">
                <a:moveTo>
                  <a:pt x="2184466" y="13223"/>
                </a:moveTo>
                <a:lnTo>
                  <a:pt x="1654675" y="13223"/>
                </a:lnTo>
                <a:lnTo>
                  <a:pt x="1656667" y="17631"/>
                </a:lnTo>
                <a:lnTo>
                  <a:pt x="2171555" y="17631"/>
                </a:lnTo>
                <a:lnTo>
                  <a:pt x="2184466" y="13223"/>
                </a:lnTo>
                <a:close/>
              </a:path>
              <a:path w="5285105" h="1402079">
                <a:moveTo>
                  <a:pt x="2315073" y="13223"/>
                </a:moveTo>
                <a:lnTo>
                  <a:pt x="2215156" y="13223"/>
                </a:lnTo>
                <a:lnTo>
                  <a:pt x="2214160" y="17631"/>
                </a:lnTo>
                <a:lnTo>
                  <a:pt x="2302527" y="17631"/>
                </a:lnTo>
                <a:lnTo>
                  <a:pt x="2315073" y="13223"/>
                </a:lnTo>
                <a:close/>
              </a:path>
              <a:path w="5285105" h="1402079">
                <a:moveTo>
                  <a:pt x="3209373" y="13223"/>
                </a:moveTo>
                <a:lnTo>
                  <a:pt x="2995858" y="13223"/>
                </a:lnTo>
                <a:lnTo>
                  <a:pt x="2991360" y="17631"/>
                </a:lnTo>
                <a:lnTo>
                  <a:pt x="3197477" y="17631"/>
                </a:lnTo>
                <a:lnTo>
                  <a:pt x="3209373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3" y="13223"/>
                </a:lnTo>
                <a:lnTo>
                  <a:pt x="3485060" y="17631"/>
                </a:lnTo>
                <a:lnTo>
                  <a:pt x="3605516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1" y="13223"/>
                </a:lnTo>
                <a:lnTo>
                  <a:pt x="4281816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57" y="8815"/>
                </a:moveTo>
                <a:lnTo>
                  <a:pt x="1650952" y="8815"/>
                </a:lnTo>
                <a:lnTo>
                  <a:pt x="1648554" y="8997"/>
                </a:lnTo>
                <a:lnTo>
                  <a:pt x="1648427" y="13223"/>
                </a:lnTo>
                <a:lnTo>
                  <a:pt x="2355788" y="13223"/>
                </a:lnTo>
                <a:lnTo>
                  <a:pt x="2370257" y="8815"/>
                </a:lnTo>
                <a:close/>
              </a:path>
              <a:path w="5285105" h="1402079">
                <a:moveTo>
                  <a:pt x="3678909" y="8815"/>
                </a:moveTo>
                <a:lnTo>
                  <a:pt x="2949026" y="8815"/>
                </a:lnTo>
                <a:lnTo>
                  <a:pt x="2964006" y="13223"/>
                </a:lnTo>
                <a:lnTo>
                  <a:pt x="3663448" y="13223"/>
                </a:lnTo>
                <a:lnTo>
                  <a:pt x="3678909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1" y="8815"/>
                </a:lnTo>
                <a:lnTo>
                  <a:pt x="4090949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2" y="8815"/>
                </a:moveTo>
                <a:lnTo>
                  <a:pt x="1648560" y="8815"/>
                </a:lnTo>
                <a:lnTo>
                  <a:pt x="1648554" y="8997"/>
                </a:lnTo>
                <a:lnTo>
                  <a:pt x="1650952" y="8815"/>
                </a:lnTo>
                <a:close/>
              </a:path>
              <a:path w="5285105" h="1402079">
                <a:moveTo>
                  <a:pt x="372412" y="4407"/>
                </a:moveTo>
                <a:lnTo>
                  <a:pt x="242178" y="4407"/>
                </a:lnTo>
                <a:lnTo>
                  <a:pt x="231392" y="8815"/>
                </a:lnTo>
                <a:lnTo>
                  <a:pt x="384735" y="8815"/>
                </a:lnTo>
                <a:lnTo>
                  <a:pt x="372412" y="4407"/>
                </a:lnTo>
                <a:close/>
              </a:path>
              <a:path w="5285105" h="1402079">
                <a:moveTo>
                  <a:pt x="882074" y="4407"/>
                </a:moveTo>
                <a:lnTo>
                  <a:pt x="506300" y="4407"/>
                </a:lnTo>
                <a:lnTo>
                  <a:pt x="502570" y="8815"/>
                </a:lnTo>
                <a:lnTo>
                  <a:pt x="889552" y="8815"/>
                </a:lnTo>
                <a:lnTo>
                  <a:pt x="882074" y="4407"/>
                </a:lnTo>
                <a:close/>
              </a:path>
              <a:path w="5285105" h="1402079">
                <a:moveTo>
                  <a:pt x="1232937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3" y="8815"/>
                </a:lnTo>
                <a:lnTo>
                  <a:pt x="1232937" y="4407"/>
                </a:lnTo>
                <a:close/>
              </a:path>
              <a:path w="5285105" h="1402079">
                <a:moveTo>
                  <a:pt x="1618090" y="4407"/>
                </a:moveTo>
                <a:lnTo>
                  <a:pt x="1579289" y="4407"/>
                </a:lnTo>
                <a:lnTo>
                  <a:pt x="1570710" y="8815"/>
                </a:lnTo>
                <a:lnTo>
                  <a:pt x="1618717" y="8815"/>
                </a:lnTo>
                <a:lnTo>
                  <a:pt x="1618090" y="4407"/>
                </a:lnTo>
                <a:close/>
              </a:path>
              <a:path w="5285105" h="1402079">
                <a:moveTo>
                  <a:pt x="1725273" y="4407"/>
                </a:moveTo>
                <a:lnTo>
                  <a:pt x="1658177" y="8815"/>
                </a:lnTo>
                <a:lnTo>
                  <a:pt x="1749618" y="8815"/>
                </a:lnTo>
                <a:lnTo>
                  <a:pt x="1725273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69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5" y="4407"/>
                </a:moveTo>
                <a:lnTo>
                  <a:pt x="4076175" y="4407"/>
                </a:lnTo>
                <a:lnTo>
                  <a:pt x="4089890" y="8815"/>
                </a:lnTo>
                <a:lnTo>
                  <a:pt x="4203929" y="8815"/>
                </a:lnTo>
                <a:lnTo>
                  <a:pt x="4201535" y="4407"/>
                </a:lnTo>
                <a:close/>
              </a:path>
              <a:path w="5285105" h="1402079">
                <a:moveTo>
                  <a:pt x="4240585" y="5173"/>
                </a:moveTo>
                <a:lnTo>
                  <a:pt x="4203929" y="8815"/>
                </a:lnTo>
                <a:lnTo>
                  <a:pt x="4240291" y="8815"/>
                </a:lnTo>
                <a:lnTo>
                  <a:pt x="4240585" y="5173"/>
                </a:lnTo>
                <a:close/>
              </a:path>
              <a:path w="5285105" h="1402079">
                <a:moveTo>
                  <a:pt x="4565276" y="4407"/>
                </a:moveTo>
                <a:lnTo>
                  <a:pt x="4278299" y="4407"/>
                </a:lnTo>
                <a:lnTo>
                  <a:pt x="4265598" y="8815"/>
                </a:lnTo>
                <a:lnTo>
                  <a:pt x="4541348" y="8815"/>
                </a:lnTo>
                <a:lnTo>
                  <a:pt x="4565276" y="4407"/>
                </a:lnTo>
                <a:close/>
              </a:path>
              <a:path w="5285105" h="1402079">
                <a:moveTo>
                  <a:pt x="4248285" y="4407"/>
                </a:moveTo>
                <a:lnTo>
                  <a:pt x="4240647" y="4407"/>
                </a:lnTo>
                <a:lnTo>
                  <a:pt x="4240585" y="5173"/>
                </a:lnTo>
                <a:lnTo>
                  <a:pt x="4248285" y="4407"/>
                </a:lnTo>
                <a:close/>
              </a:path>
              <a:path w="5285105" h="1402079">
                <a:moveTo>
                  <a:pt x="583042" y="0"/>
                </a:moveTo>
                <a:lnTo>
                  <a:pt x="549521" y="0"/>
                </a:lnTo>
                <a:lnTo>
                  <a:pt x="532703" y="4407"/>
                </a:lnTo>
                <a:lnTo>
                  <a:pt x="581593" y="4407"/>
                </a:lnTo>
                <a:lnTo>
                  <a:pt x="583042" y="0"/>
                </a:lnTo>
                <a:close/>
              </a:path>
              <a:path w="5285105" h="1402079">
                <a:moveTo>
                  <a:pt x="3394535" y="0"/>
                </a:moveTo>
                <a:lnTo>
                  <a:pt x="2883488" y="0"/>
                </a:lnTo>
                <a:lnTo>
                  <a:pt x="2871135" y="4407"/>
                </a:lnTo>
                <a:lnTo>
                  <a:pt x="3420171" y="4407"/>
                </a:lnTo>
                <a:lnTo>
                  <a:pt x="3394535" y="0"/>
                </a:lnTo>
                <a:close/>
              </a:path>
              <a:path w="5285105" h="1402079">
                <a:moveTo>
                  <a:pt x="4117500" y="0"/>
                </a:moveTo>
                <a:lnTo>
                  <a:pt x="3964223" y="0"/>
                </a:lnTo>
                <a:lnTo>
                  <a:pt x="3955570" y="4407"/>
                </a:lnTo>
                <a:lnTo>
                  <a:pt x="4129735" y="4407"/>
                </a:lnTo>
                <a:lnTo>
                  <a:pt x="4117500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5" y="0"/>
                </a:lnTo>
                <a:lnTo>
                  <a:pt x="4361594" y="4407"/>
                </a:lnTo>
                <a:lnTo>
                  <a:pt x="4453837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5" y="1004"/>
                </a:moveTo>
                <a:lnTo>
                  <a:pt x="4640386" y="4407"/>
                </a:lnTo>
                <a:lnTo>
                  <a:pt x="4652282" y="4407"/>
                </a:lnTo>
                <a:lnTo>
                  <a:pt x="4640055" y="1004"/>
                </a:lnTo>
                <a:close/>
              </a:path>
              <a:path w="5285105" h="1402079">
                <a:moveTo>
                  <a:pt x="4639957" y="0"/>
                </a:moveTo>
                <a:lnTo>
                  <a:pt x="4636448" y="0"/>
                </a:lnTo>
                <a:lnTo>
                  <a:pt x="4640055" y="1004"/>
                </a:lnTo>
                <a:lnTo>
                  <a:pt x="4639957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8745" y="5639668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5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47804" y="7000052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18589" y="56410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49565" y="5620404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2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97291" y="563235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41650" y="5627107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16692" y="5627430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65307" y="562125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37993" y="5631696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04313" y="5631308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72170" y="5630896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42000" y="5633150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70582" y="5631569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78122" y="5636506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93426" y="5638450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55273" y="5629453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72683" y="5643155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005" y="0"/>
                </a:lnTo>
              </a:path>
            </a:pathLst>
          </a:custGeom>
          <a:ln w="3501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24128" y="564093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71565" y="7023337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57006" y="702125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3662" y="624342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0597" y="682103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2"/>
                </a:lnTo>
                <a:lnTo>
                  <a:pt x="2530" y="10384"/>
                </a:lnTo>
                <a:lnTo>
                  <a:pt x="2587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42186" y="6996502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04934" y="1025604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7" y="0"/>
                </a:lnTo>
              </a:path>
            </a:pathLst>
          </a:custGeom>
          <a:ln w="19296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99669" y="990520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239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00730" y="9617503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8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06701" y="9449673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693"/>
                </a:moveTo>
                <a:lnTo>
                  <a:pt x="901" y="39693"/>
                </a:lnTo>
                <a:lnTo>
                  <a:pt x="901" y="0"/>
                </a:lnTo>
                <a:lnTo>
                  <a:pt x="0" y="0"/>
                </a:lnTo>
                <a:lnTo>
                  <a:pt x="0" y="39693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07529" y="9480408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4"/>
                </a:moveTo>
                <a:lnTo>
                  <a:pt x="467" y="15714"/>
                </a:lnTo>
                <a:lnTo>
                  <a:pt x="467" y="0"/>
                </a:lnTo>
                <a:lnTo>
                  <a:pt x="0" y="0"/>
                </a:lnTo>
                <a:lnTo>
                  <a:pt x="0" y="15714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07962" y="931561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3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04529" y="930740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03467" y="934173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48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04548" y="9391470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0"/>
                </a:moveTo>
                <a:lnTo>
                  <a:pt x="0" y="68689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97252" y="9601877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378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05814" y="9069554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04661" y="9042728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3"/>
                </a:moveTo>
                <a:lnTo>
                  <a:pt x="1154" y="47113"/>
                </a:lnTo>
                <a:lnTo>
                  <a:pt x="1154" y="0"/>
                </a:lnTo>
                <a:lnTo>
                  <a:pt x="0" y="0"/>
                </a:lnTo>
                <a:lnTo>
                  <a:pt x="0" y="47113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02226" y="9273981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6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81375" y="8872684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90">
                <a:moveTo>
                  <a:pt x="27099" y="163"/>
                </a:moveTo>
                <a:lnTo>
                  <a:pt x="26932" y="163"/>
                </a:lnTo>
                <a:lnTo>
                  <a:pt x="27161" y="11147"/>
                </a:lnTo>
                <a:lnTo>
                  <a:pt x="27767" y="30008"/>
                </a:lnTo>
                <a:lnTo>
                  <a:pt x="27840" y="31979"/>
                </a:lnTo>
                <a:lnTo>
                  <a:pt x="28717" y="46935"/>
                </a:lnTo>
                <a:lnTo>
                  <a:pt x="27906" y="30008"/>
                </a:lnTo>
                <a:lnTo>
                  <a:pt x="27099" y="163"/>
                </a:lnTo>
                <a:close/>
              </a:path>
              <a:path w="29210" h="46990">
                <a:moveTo>
                  <a:pt x="27095" y="0"/>
                </a:moveTo>
                <a:lnTo>
                  <a:pt x="0" y="722"/>
                </a:lnTo>
                <a:lnTo>
                  <a:pt x="26932" y="163"/>
                </a:lnTo>
                <a:lnTo>
                  <a:pt x="27099" y="163"/>
                </a:lnTo>
                <a:lnTo>
                  <a:pt x="27095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93969" y="8871560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7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48927" y="88730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4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04997" y="8944338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04963" y="8905312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8"/>
                </a:moveTo>
                <a:lnTo>
                  <a:pt x="165" y="39678"/>
                </a:lnTo>
                <a:lnTo>
                  <a:pt x="165" y="0"/>
                </a:lnTo>
                <a:lnTo>
                  <a:pt x="0" y="0"/>
                </a:lnTo>
                <a:lnTo>
                  <a:pt x="0" y="39678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04747" y="8965137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5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98990" y="9113196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3"/>
                </a:moveTo>
                <a:lnTo>
                  <a:pt x="3752" y="52653"/>
                </a:lnTo>
                <a:lnTo>
                  <a:pt x="3752" y="0"/>
                </a:lnTo>
                <a:lnTo>
                  <a:pt x="0" y="0"/>
                </a:lnTo>
                <a:lnTo>
                  <a:pt x="0" y="52653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02198" y="8990378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20"/>
                </a:moveTo>
                <a:lnTo>
                  <a:pt x="1749" y="53520"/>
                </a:lnTo>
                <a:lnTo>
                  <a:pt x="1749" y="0"/>
                </a:lnTo>
                <a:lnTo>
                  <a:pt x="0" y="0"/>
                </a:lnTo>
                <a:lnTo>
                  <a:pt x="0" y="5352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02036" y="897817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71608" y="887624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35435" y="887613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302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00764" y="8876634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46484" y="8877215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75878" y="887487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24400" y="887532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02592" y="8876072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166969" y="8882834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18" y="0"/>
                </a:lnTo>
              </a:path>
            </a:pathLst>
          </a:custGeom>
          <a:ln w="11437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06018" y="8875874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19056" y="887842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00" y="0"/>
                </a:lnTo>
              </a:path>
            </a:pathLst>
          </a:custGeom>
          <a:ln w="5537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94869" y="907932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98012" y="8997981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26"/>
                </a:lnTo>
              </a:path>
            </a:pathLst>
          </a:custGeom>
          <a:ln w="5057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48656" y="8882722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255979" y="8874924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63966" y="8874883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5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0325" y="10041232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9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9586" y="986056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5" y="0"/>
                </a:lnTo>
              </a:path>
            </a:pathLst>
          </a:custGeom>
          <a:ln w="11121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64222" y="8874528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83013" y="8887038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5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3675" y="889466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51608" y="10253014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1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57196" y="887622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0029" y="997259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3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962992" y="8875138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25859" y="1025566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70658" y="1027497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69024" y="887485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7504" y="8882488"/>
            <a:ext cx="8890" cy="1270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4704" y="189"/>
                </a:moveTo>
                <a:lnTo>
                  <a:pt x="4125" y="215"/>
                </a:lnTo>
                <a:lnTo>
                  <a:pt x="559" y="484"/>
                </a:lnTo>
                <a:lnTo>
                  <a:pt x="0" y="930"/>
                </a:lnTo>
                <a:lnTo>
                  <a:pt x="1816" y="462"/>
                </a:lnTo>
                <a:lnTo>
                  <a:pt x="4704" y="189"/>
                </a:lnTo>
                <a:close/>
              </a:path>
              <a:path w="8889" h="1270">
                <a:moveTo>
                  <a:pt x="8815" y="0"/>
                </a:moveTo>
                <a:lnTo>
                  <a:pt x="4888" y="171"/>
                </a:lnTo>
                <a:lnTo>
                  <a:pt x="4704" y="189"/>
                </a:lnTo>
                <a:lnTo>
                  <a:pt x="8815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41323" y="888739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6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7753" y="8874816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7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48980" y="887502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8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18600" y="10260583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057770" y="889573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79272" y="889368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2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47608" y="8837955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4" y="1397299"/>
                </a:moveTo>
                <a:lnTo>
                  <a:pt x="30492" y="1397299"/>
                </a:lnTo>
                <a:lnTo>
                  <a:pt x="43156" y="1401707"/>
                </a:lnTo>
                <a:lnTo>
                  <a:pt x="55622" y="1401707"/>
                </a:lnTo>
                <a:lnTo>
                  <a:pt x="106944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5" y="1397299"/>
                </a:lnTo>
                <a:lnTo>
                  <a:pt x="142644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1" y="1397299"/>
                </a:moveTo>
                <a:lnTo>
                  <a:pt x="419433" y="1397299"/>
                </a:lnTo>
                <a:lnTo>
                  <a:pt x="430209" y="1401707"/>
                </a:lnTo>
                <a:lnTo>
                  <a:pt x="612425" y="1401707"/>
                </a:lnTo>
                <a:lnTo>
                  <a:pt x="625451" y="1397299"/>
                </a:lnTo>
                <a:close/>
              </a:path>
              <a:path w="5285105" h="1402079">
                <a:moveTo>
                  <a:pt x="1408959" y="1397299"/>
                </a:moveTo>
                <a:lnTo>
                  <a:pt x="655245" y="1397299"/>
                </a:lnTo>
                <a:lnTo>
                  <a:pt x="669845" y="1401707"/>
                </a:lnTo>
                <a:lnTo>
                  <a:pt x="1320629" y="1401707"/>
                </a:lnTo>
                <a:lnTo>
                  <a:pt x="1408959" y="1397299"/>
                </a:lnTo>
                <a:close/>
              </a:path>
              <a:path w="5285105" h="1402079">
                <a:moveTo>
                  <a:pt x="2200659" y="1397299"/>
                </a:moveTo>
                <a:lnTo>
                  <a:pt x="1557806" y="1397299"/>
                </a:lnTo>
                <a:lnTo>
                  <a:pt x="1565529" y="1401707"/>
                </a:lnTo>
                <a:lnTo>
                  <a:pt x="2224925" y="1401707"/>
                </a:lnTo>
                <a:lnTo>
                  <a:pt x="2200659" y="1397299"/>
                </a:lnTo>
                <a:close/>
              </a:path>
              <a:path w="5285105" h="1402079">
                <a:moveTo>
                  <a:pt x="2639195" y="1397299"/>
                </a:moveTo>
                <a:lnTo>
                  <a:pt x="2200659" y="1397299"/>
                </a:lnTo>
                <a:lnTo>
                  <a:pt x="2274134" y="1401707"/>
                </a:lnTo>
                <a:lnTo>
                  <a:pt x="2636429" y="1401707"/>
                </a:lnTo>
                <a:lnTo>
                  <a:pt x="2639195" y="1397299"/>
                </a:lnTo>
                <a:close/>
              </a:path>
              <a:path w="5285105" h="1402079">
                <a:moveTo>
                  <a:pt x="3065791" y="1397299"/>
                </a:moveTo>
                <a:lnTo>
                  <a:pt x="2665475" y="1397299"/>
                </a:lnTo>
                <a:lnTo>
                  <a:pt x="2684003" y="1401707"/>
                </a:lnTo>
                <a:lnTo>
                  <a:pt x="3053732" y="1401707"/>
                </a:lnTo>
                <a:lnTo>
                  <a:pt x="3065791" y="1397299"/>
                </a:lnTo>
                <a:close/>
              </a:path>
              <a:path w="5285105" h="1402079">
                <a:moveTo>
                  <a:pt x="3499451" y="1397299"/>
                </a:moveTo>
                <a:lnTo>
                  <a:pt x="3239759" y="1397299"/>
                </a:lnTo>
                <a:lnTo>
                  <a:pt x="3252002" y="1401707"/>
                </a:lnTo>
                <a:lnTo>
                  <a:pt x="3500362" y="1401707"/>
                </a:lnTo>
                <a:lnTo>
                  <a:pt x="3499451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2" y="1397299"/>
                </a:lnTo>
                <a:lnTo>
                  <a:pt x="3511853" y="1401707"/>
                </a:lnTo>
                <a:lnTo>
                  <a:pt x="5277200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4" y="877169"/>
                </a:moveTo>
                <a:lnTo>
                  <a:pt x="4182" y="877169"/>
                </a:lnTo>
                <a:lnTo>
                  <a:pt x="4802" y="885984"/>
                </a:lnTo>
                <a:lnTo>
                  <a:pt x="4832" y="890392"/>
                </a:lnTo>
                <a:lnTo>
                  <a:pt x="4624" y="938879"/>
                </a:lnTo>
                <a:lnTo>
                  <a:pt x="4175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6" y="1049076"/>
                </a:lnTo>
                <a:lnTo>
                  <a:pt x="3157" y="1062300"/>
                </a:lnTo>
                <a:lnTo>
                  <a:pt x="3321" y="1071116"/>
                </a:lnTo>
                <a:lnTo>
                  <a:pt x="3617" y="1084339"/>
                </a:lnTo>
                <a:lnTo>
                  <a:pt x="4061" y="1093155"/>
                </a:lnTo>
                <a:lnTo>
                  <a:pt x="4170" y="1106379"/>
                </a:lnTo>
                <a:lnTo>
                  <a:pt x="3871" y="1110787"/>
                </a:lnTo>
                <a:lnTo>
                  <a:pt x="3584" y="1110787"/>
                </a:lnTo>
                <a:lnTo>
                  <a:pt x="3799" y="1119602"/>
                </a:lnTo>
                <a:lnTo>
                  <a:pt x="4212" y="1146050"/>
                </a:lnTo>
                <a:lnTo>
                  <a:pt x="4636" y="1176905"/>
                </a:lnTo>
                <a:lnTo>
                  <a:pt x="4863" y="1190129"/>
                </a:lnTo>
                <a:lnTo>
                  <a:pt x="5666" y="1234207"/>
                </a:lnTo>
                <a:lnTo>
                  <a:pt x="6749" y="1265063"/>
                </a:lnTo>
                <a:lnTo>
                  <a:pt x="5953" y="1278286"/>
                </a:lnTo>
                <a:lnTo>
                  <a:pt x="5327" y="1287102"/>
                </a:lnTo>
                <a:lnTo>
                  <a:pt x="4870" y="1300326"/>
                </a:lnTo>
                <a:lnTo>
                  <a:pt x="4584" y="1317957"/>
                </a:lnTo>
                <a:lnTo>
                  <a:pt x="4481" y="1331181"/>
                </a:lnTo>
                <a:lnTo>
                  <a:pt x="4501" y="1348812"/>
                </a:lnTo>
                <a:lnTo>
                  <a:pt x="4877" y="1392891"/>
                </a:lnTo>
                <a:lnTo>
                  <a:pt x="17706" y="1397299"/>
                </a:lnTo>
                <a:lnTo>
                  <a:pt x="1384579" y="1397299"/>
                </a:lnTo>
                <a:lnTo>
                  <a:pt x="1387416" y="1392891"/>
                </a:lnTo>
                <a:lnTo>
                  <a:pt x="5196108" y="1392891"/>
                </a:lnTo>
                <a:lnTo>
                  <a:pt x="5188985" y="1388483"/>
                </a:lnTo>
                <a:lnTo>
                  <a:pt x="1268166" y="1388483"/>
                </a:lnTo>
                <a:lnTo>
                  <a:pt x="1258442" y="1384075"/>
                </a:lnTo>
                <a:lnTo>
                  <a:pt x="182981" y="1384075"/>
                </a:lnTo>
                <a:lnTo>
                  <a:pt x="127331" y="1379668"/>
                </a:lnTo>
                <a:lnTo>
                  <a:pt x="25518" y="1379668"/>
                </a:lnTo>
                <a:lnTo>
                  <a:pt x="25258" y="1375260"/>
                </a:lnTo>
                <a:lnTo>
                  <a:pt x="24985" y="1370852"/>
                </a:lnTo>
                <a:lnTo>
                  <a:pt x="24799" y="1366444"/>
                </a:lnTo>
                <a:lnTo>
                  <a:pt x="24116" y="1353220"/>
                </a:lnTo>
                <a:lnTo>
                  <a:pt x="23499" y="1348812"/>
                </a:lnTo>
                <a:lnTo>
                  <a:pt x="22662" y="1348812"/>
                </a:lnTo>
                <a:lnTo>
                  <a:pt x="23918" y="1309141"/>
                </a:lnTo>
                <a:lnTo>
                  <a:pt x="24817" y="1309141"/>
                </a:lnTo>
                <a:lnTo>
                  <a:pt x="24799" y="1300326"/>
                </a:lnTo>
                <a:lnTo>
                  <a:pt x="24597" y="1291510"/>
                </a:lnTo>
                <a:lnTo>
                  <a:pt x="24250" y="1282694"/>
                </a:lnTo>
                <a:lnTo>
                  <a:pt x="23793" y="1278286"/>
                </a:lnTo>
                <a:lnTo>
                  <a:pt x="23263" y="1269470"/>
                </a:lnTo>
                <a:lnTo>
                  <a:pt x="20825" y="1225392"/>
                </a:lnTo>
                <a:lnTo>
                  <a:pt x="20636" y="1194536"/>
                </a:lnTo>
                <a:lnTo>
                  <a:pt x="20892" y="1176905"/>
                </a:lnTo>
                <a:lnTo>
                  <a:pt x="21189" y="1163681"/>
                </a:lnTo>
                <a:lnTo>
                  <a:pt x="21515" y="1154865"/>
                </a:lnTo>
                <a:lnTo>
                  <a:pt x="22208" y="1146050"/>
                </a:lnTo>
                <a:lnTo>
                  <a:pt x="22465" y="1146050"/>
                </a:lnTo>
                <a:lnTo>
                  <a:pt x="21238" y="1084339"/>
                </a:lnTo>
                <a:lnTo>
                  <a:pt x="21496" y="1075523"/>
                </a:lnTo>
                <a:lnTo>
                  <a:pt x="21914" y="1071116"/>
                </a:lnTo>
                <a:lnTo>
                  <a:pt x="22199" y="1071116"/>
                </a:lnTo>
                <a:lnTo>
                  <a:pt x="21798" y="982958"/>
                </a:lnTo>
                <a:lnTo>
                  <a:pt x="21978" y="982958"/>
                </a:lnTo>
                <a:lnTo>
                  <a:pt x="21406" y="969734"/>
                </a:lnTo>
                <a:lnTo>
                  <a:pt x="20152" y="943287"/>
                </a:lnTo>
                <a:lnTo>
                  <a:pt x="19576" y="930063"/>
                </a:lnTo>
                <a:lnTo>
                  <a:pt x="19101" y="916840"/>
                </a:lnTo>
                <a:lnTo>
                  <a:pt x="19383" y="908024"/>
                </a:lnTo>
                <a:lnTo>
                  <a:pt x="19960" y="908024"/>
                </a:lnTo>
                <a:lnTo>
                  <a:pt x="19284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4" y="1392891"/>
                </a:lnTo>
                <a:lnTo>
                  <a:pt x="1454783" y="1397299"/>
                </a:lnTo>
                <a:lnTo>
                  <a:pt x="5251232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39" y="1384075"/>
                </a:moveTo>
                <a:lnTo>
                  <a:pt x="1286127" y="1384075"/>
                </a:lnTo>
                <a:lnTo>
                  <a:pt x="1268166" y="1388483"/>
                </a:lnTo>
                <a:lnTo>
                  <a:pt x="1451989" y="1388483"/>
                </a:lnTo>
                <a:lnTo>
                  <a:pt x="1498139" y="1384075"/>
                </a:lnTo>
                <a:close/>
              </a:path>
              <a:path w="5285105" h="1402079">
                <a:moveTo>
                  <a:pt x="2204825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1" y="1388483"/>
                </a:lnTo>
                <a:lnTo>
                  <a:pt x="2204825" y="1384075"/>
                </a:lnTo>
                <a:close/>
              </a:path>
              <a:path w="5285105" h="1402079">
                <a:moveTo>
                  <a:pt x="2572834" y="1384075"/>
                </a:moveTo>
                <a:lnTo>
                  <a:pt x="2329266" y="1384075"/>
                </a:lnTo>
                <a:lnTo>
                  <a:pt x="2321688" y="1388483"/>
                </a:lnTo>
                <a:lnTo>
                  <a:pt x="2586174" y="1388483"/>
                </a:lnTo>
                <a:lnTo>
                  <a:pt x="2572834" y="1384075"/>
                </a:lnTo>
                <a:close/>
              </a:path>
              <a:path w="5285105" h="1402079">
                <a:moveTo>
                  <a:pt x="2926557" y="1384075"/>
                </a:moveTo>
                <a:lnTo>
                  <a:pt x="2670165" y="1384075"/>
                </a:lnTo>
                <a:lnTo>
                  <a:pt x="2673565" y="1388483"/>
                </a:lnTo>
                <a:lnTo>
                  <a:pt x="2920939" y="1388483"/>
                </a:lnTo>
                <a:lnTo>
                  <a:pt x="2926557" y="1384075"/>
                </a:lnTo>
                <a:close/>
              </a:path>
              <a:path w="5285105" h="1402079">
                <a:moveTo>
                  <a:pt x="3195238" y="1384075"/>
                </a:moveTo>
                <a:lnTo>
                  <a:pt x="3083884" y="1384075"/>
                </a:lnTo>
                <a:lnTo>
                  <a:pt x="3074913" y="1388483"/>
                </a:lnTo>
                <a:lnTo>
                  <a:pt x="3199788" y="1388483"/>
                </a:lnTo>
                <a:lnTo>
                  <a:pt x="3195238" y="1384075"/>
                </a:lnTo>
                <a:close/>
              </a:path>
              <a:path w="5285105" h="1402079">
                <a:moveTo>
                  <a:pt x="3370509" y="1384075"/>
                </a:moveTo>
                <a:lnTo>
                  <a:pt x="3274847" y="1384075"/>
                </a:lnTo>
                <a:lnTo>
                  <a:pt x="3263281" y="1388483"/>
                </a:lnTo>
                <a:lnTo>
                  <a:pt x="3378678" y="1388483"/>
                </a:lnTo>
                <a:lnTo>
                  <a:pt x="3370509" y="1384075"/>
                </a:lnTo>
                <a:close/>
              </a:path>
              <a:path w="5285105" h="1402079">
                <a:moveTo>
                  <a:pt x="4418350" y="1384075"/>
                </a:moveTo>
                <a:lnTo>
                  <a:pt x="3486620" y="1384075"/>
                </a:lnTo>
                <a:lnTo>
                  <a:pt x="3497975" y="1388483"/>
                </a:lnTo>
                <a:lnTo>
                  <a:pt x="4432937" y="1388483"/>
                </a:lnTo>
                <a:lnTo>
                  <a:pt x="4418350" y="1384075"/>
                </a:lnTo>
                <a:close/>
              </a:path>
              <a:path w="5285105" h="1402079">
                <a:moveTo>
                  <a:pt x="4837068" y="1384075"/>
                </a:moveTo>
                <a:lnTo>
                  <a:pt x="4458207" y="1384075"/>
                </a:lnTo>
                <a:lnTo>
                  <a:pt x="4463631" y="1388483"/>
                </a:lnTo>
                <a:lnTo>
                  <a:pt x="4842661" y="1388483"/>
                </a:lnTo>
                <a:lnTo>
                  <a:pt x="4837068" y="1384075"/>
                </a:lnTo>
                <a:close/>
              </a:path>
              <a:path w="5285105" h="1402079">
                <a:moveTo>
                  <a:pt x="4936599" y="1384075"/>
                </a:moveTo>
                <a:lnTo>
                  <a:pt x="4931465" y="1384075"/>
                </a:lnTo>
                <a:lnTo>
                  <a:pt x="4921803" y="1388483"/>
                </a:lnTo>
                <a:lnTo>
                  <a:pt x="4932286" y="1388483"/>
                </a:lnTo>
                <a:lnTo>
                  <a:pt x="4936599" y="1384075"/>
                </a:lnTo>
                <a:close/>
              </a:path>
              <a:path w="5285105" h="1402079">
                <a:moveTo>
                  <a:pt x="5028586" y="1384075"/>
                </a:moveTo>
                <a:lnTo>
                  <a:pt x="4971651" y="1384075"/>
                </a:lnTo>
                <a:lnTo>
                  <a:pt x="4957138" y="1388483"/>
                </a:lnTo>
                <a:lnTo>
                  <a:pt x="5042394" y="1388483"/>
                </a:lnTo>
                <a:lnTo>
                  <a:pt x="5028586" y="1384075"/>
                </a:lnTo>
                <a:close/>
              </a:path>
              <a:path w="5285105" h="1402079">
                <a:moveTo>
                  <a:pt x="308240" y="1379668"/>
                </a:moveTo>
                <a:lnTo>
                  <a:pt x="271625" y="1379668"/>
                </a:lnTo>
                <a:lnTo>
                  <a:pt x="260523" y="1384075"/>
                </a:lnTo>
                <a:lnTo>
                  <a:pt x="308147" y="1384075"/>
                </a:lnTo>
                <a:lnTo>
                  <a:pt x="308240" y="1379668"/>
                </a:lnTo>
                <a:close/>
              </a:path>
              <a:path w="5285105" h="1402079">
                <a:moveTo>
                  <a:pt x="656579" y="1379668"/>
                </a:moveTo>
                <a:lnTo>
                  <a:pt x="401449" y="1379668"/>
                </a:lnTo>
                <a:lnTo>
                  <a:pt x="402824" y="1384075"/>
                </a:lnTo>
                <a:lnTo>
                  <a:pt x="669514" y="1384075"/>
                </a:lnTo>
                <a:lnTo>
                  <a:pt x="656579" y="1379668"/>
                </a:lnTo>
                <a:close/>
              </a:path>
              <a:path w="5285105" h="1402079">
                <a:moveTo>
                  <a:pt x="1037264" y="1379668"/>
                </a:moveTo>
                <a:lnTo>
                  <a:pt x="696161" y="1379668"/>
                </a:lnTo>
                <a:lnTo>
                  <a:pt x="682713" y="1384075"/>
                </a:lnTo>
                <a:lnTo>
                  <a:pt x="1026496" y="1384075"/>
                </a:lnTo>
                <a:lnTo>
                  <a:pt x="1037264" y="1379668"/>
                </a:lnTo>
                <a:close/>
              </a:path>
              <a:path w="5285105" h="1402079">
                <a:moveTo>
                  <a:pt x="1268449" y="1379668"/>
                </a:moveTo>
                <a:lnTo>
                  <a:pt x="1180009" y="1379668"/>
                </a:lnTo>
                <a:lnTo>
                  <a:pt x="1186520" y="1384075"/>
                </a:lnTo>
                <a:lnTo>
                  <a:pt x="1280330" y="1384075"/>
                </a:lnTo>
                <a:lnTo>
                  <a:pt x="1268449" y="1379668"/>
                </a:lnTo>
                <a:close/>
              </a:path>
              <a:path w="5285105" h="1402079">
                <a:moveTo>
                  <a:pt x="1743573" y="1379668"/>
                </a:moveTo>
                <a:lnTo>
                  <a:pt x="1678675" y="1379668"/>
                </a:lnTo>
                <a:lnTo>
                  <a:pt x="1681094" y="1384075"/>
                </a:lnTo>
                <a:lnTo>
                  <a:pt x="1756396" y="1384075"/>
                </a:lnTo>
                <a:lnTo>
                  <a:pt x="1743573" y="1379668"/>
                </a:lnTo>
                <a:close/>
              </a:path>
              <a:path w="5285105" h="1402079">
                <a:moveTo>
                  <a:pt x="1859684" y="1379668"/>
                </a:moveTo>
                <a:lnTo>
                  <a:pt x="1812066" y="1379668"/>
                </a:lnTo>
                <a:lnTo>
                  <a:pt x="1818501" y="1384075"/>
                </a:lnTo>
                <a:lnTo>
                  <a:pt x="1868839" y="1384075"/>
                </a:lnTo>
                <a:lnTo>
                  <a:pt x="1859684" y="1379668"/>
                </a:lnTo>
                <a:close/>
              </a:path>
              <a:path w="5285105" h="1402079">
                <a:moveTo>
                  <a:pt x="1996484" y="1379668"/>
                </a:moveTo>
                <a:lnTo>
                  <a:pt x="1990542" y="1379668"/>
                </a:lnTo>
                <a:lnTo>
                  <a:pt x="1993176" y="1384075"/>
                </a:lnTo>
                <a:lnTo>
                  <a:pt x="2021604" y="1384075"/>
                </a:lnTo>
                <a:lnTo>
                  <a:pt x="1996484" y="1379668"/>
                </a:lnTo>
                <a:close/>
              </a:path>
              <a:path w="5285105" h="1402079">
                <a:moveTo>
                  <a:pt x="4030342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7" y="1384075"/>
                </a:lnTo>
                <a:lnTo>
                  <a:pt x="4030342" y="1379668"/>
                </a:lnTo>
                <a:close/>
              </a:path>
              <a:path w="5285105" h="1402079">
                <a:moveTo>
                  <a:pt x="209105" y="1375260"/>
                </a:moveTo>
                <a:lnTo>
                  <a:pt x="188398" y="1375260"/>
                </a:lnTo>
                <a:lnTo>
                  <a:pt x="179245" y="1379668"/>
                </a:lnTo>
                <a:lnTo>
                  <a:pt x="212296" y="1379668"/>
                </a:lnTo>
                <a:lnTo>
                  <a:pt x="209105" y="1375260"/>
                </a:lnTo>
                <a:close/>
              </a:path>
              <a:path w="5285105" h="1402079">
                <a:moveTo>
                  <a:pt x="24817" y="1309141"/>
                </a:moveTo>
                <a:lnTo>
                  <a:pt x="23918" y="1309141"/>
                </a:lnTo>
                <a:lnTo>
                  <a:pt x="23861" y="1322365"/>
                </a:lnTo>
                <a:lnTo>
                  <a:pt x="24213" y="1322365"/>
                </a:lnTo>
                <a:lnTo>
                  <a:pt x="24156" y="1335589"/>
                </a:lnTo>
                <a:lnTo>
                  <a:pt x="24615" y="1317957"/>
                </a:lnTo>
                <a:lnTo>
                  <a:pt x="24817" y="1309141"/>
                </a:lnTo>
                <a:close/>
              </a:path>
              <a:path w="5285105" h="1402079">
                <a:moveTo>
                  <a:pt x="22465" y="1146050"/>
                </a:moveTo>
                <a:lnTo>
                  <a:pt x="22208" y="1146050"/>
                </a:lnTo>
                <a:lnTo>
                  <a:pt x="22553" y="1150458"/>
                </a:lnTo>
                <a:lnTo>
                  <a:pt x="22465" y="1146050"/>
                </a:lnTo>
                <a:close/>
              </a:path>
              <a:path w="5285105" h="1402079">
                <a:moveTo>
                  <a:pt x="22199" y="1071116"/>
                </a:moveTo>
                <a:lnTo>
                  <a:pt x="21914" y="1071116"/>
                </a:lnTo>
                <a:lnTo>
                  <a:pt x="22239" y="1079931"/>
                </a:lnTo>
                <a:lnTo>
                  <a:pt x="22199" y="1071116"/>
                </a:lnTo>
                <a:close/>
              </a:path>
              <a:path w="5285105" h="1402079">
                <a:moveTo>
                  <a:pt x="23276" y="855129"/>
                </a:moveTo>
                <a:lnTo>
                  <a:pt x="19891" y="855129"/>
                </a:lnTo>
                <a:lnTo>
                  <a:pt x="20350" y="859537"/>
                </a:lnTo>
                <a:lnTo>
                  <a:pt x="20766" y="863945"/>
                </a:lnTo>
                <a:lnTo>
                  <a:pt x="21700" y="908024"/>
                </a:lnTo>
                <a:lnTo>
                  <a:pt x="21741" y="925655"/>
                </a:lnTo>
                <a:lnTo>
                  <a:pt x="22798" y="916840"/>
                </a:lnTo>
                <a:lnTo>
                  <a:pt x="23515" y="903616"/>
                </a:lnTo>
                <a:lnTo>
                  <a:pt x="23940" y="899208"/>
                </a:lnTo>
                <a:lnTo>
                  <a:pt x="24124" y="890392"/>
                </a:lnTo>
                <a:lnTo>
                  <a:pt x="24114" y="881577"/>
                </a:lnTo>
                <a:lnTo>
                  <a:pt x="23961" y="877169"/>
                </a:lnTo>
                <a:lnTo>
                  <a:pt x="23713" y="868353"/>
                </a:lnTo>
                <a:lnTo>
                  <a:pt x="23276" y="855129"/>
                </a:lnTo>
                <a:close/>
              </a:path>
              <a:path w="5285105" h="1402079">
                <a:moveTo>
                  <a:pt x="19960" y="908024"/>
                </a:moveTo>
                <a:lnTo>
                  <a:pt x="19699" y="908024"/>
                </a:lnTo>
                <a:lnTo>
                  <a:pt x="19826" y="916840"/>
                </a:lnTo>
                <a:lnTo>
                  <a:pt x="19994" y="921248"/>
                </a:lnTo>
                <a:lnTo>
                  <a:pt x="20250" y="921248"/>
                </a:lnTo>
                <a:lnTo>
                  <a:pt x="19960" y="908024"/>
                </a:lnTo>
                <a:close/>
              </a:path>
              <a:path w="5285105" h="1402079">
                <a:moveTo>
                  <a:pt x="750" y="550985"/>
                </a:moveTo>
                <a:lnTo>
                  <a:pt x="169" y="573025"/>
                </a:lnTo>
                <a:lnTo>
                  <a:pt x="38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4" y="599472"/>
                </a:lnTo>
                <a:lnTo>
                  <a:pt x="348" y="599472"/>
                </a:lnTo>
                <a:lnTo>
                  <a:pt x="585" y="603880"/>
                </a:lnTo>
                <a:lnTo>
                  <a:pt x="2608" y="603880"/>
                </a:lnTo>
                <a:lnTo>
                  <a:pt x="2954" y="608288"/>
                </a:lnTo>
                <a:lnTo>
                  <a:pt x="3276" y="608288"/>
                </a:lnTo>
                <a:lnTo>
                  <a:pt x="3565" y="612696"/>
                </a:lnTo>
                <a:lnTo>
                  <a:pt x="3811" y="621511"/>
                </a:lnTo>
                <a:lnTo>
                  <a:pt x="4004" y="630327"/>
                </a:lnTo>
                <a:lnTo>
                  <a:pt x="4135" y="639143"/>
                </a:lnTo>
                <a:lnTo>
                  <a:pt x="3530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3" y="656774"/>
                </a:lnTo>
                <a:lnTo>
                  <a:pt x="55" y="665590"/>
                </a:lnTo>
                <a:lnTo>
                  <a:pt x="36" y="678814"/>
                </a:lnTo>
                <a:lnTo>
                  <a:pt x="62" y="683222"/>
                </a:lnTo>
                <a:lnTo>
                  <a:pt x="197" y="696445"/>
                </a:lnTo>
                <a:lnTo>
                  <a:pt x="400" y="705261"/>
                </a:lnTo>
                <a:lnTo>
                  <a:pt x="656" y="718485"/>
                </a:lnTo>
                <a:lnTo>
                  <a:pt x="949" y="731708"/>
                </a:lnTo>
                <a:lnTo>
                  <a:pt x="1586" y="762564"/>
                </a:lnTo>
                <a:lnTo>
                  <a:pt x="1901" y="775787"/>
                </a:lnTo>
                <a:lnTo>
                  <a:pt x="2191" y="789011"/>
                </a:lnTo>
                <a:lnTo>
                  <a:pt x="2444" y="806642"/>
                </a:lnTo>
                <a:lnTo>
                  <a:pt x="2643" y="819866"/>
                </a:lnTo>
                <a:lnTo>
                  <a:pt x="2774" y="833090"/>
                </a:lnTo>
                <a:lnTo>
                  <a:pt x="2803" y="855129"/>
                </a:lnTo>
                <a:lnTo>
                  <a:pt x="2768" y="863945"/>
                </a:lnTo>
                <a:lnTo>
                  <a:pt x="2602" y="877169"/>
                </a:lnTo>
                <a:lnTo>
                  <a:pt x="2307" y="885984"/>
                </a:lnTo>
                <a:lnTo>
                  <a:pt x="2903" y="881577"/>
                </a:lnTo>
                <a:lnTo>
                  <a:pt x="3539" y="877169"/>
                </a:lnTo>
                <a:lnTo>
                  <a:pt x="19284" y="877169"/>
                </a:lnTo>
                <a:lnTo>
                  <a:pt x="18897" y="859537"/>
                </a:lnTo>
                <a:lnTo>
                  <a:pt x="19402" y="855129"/>
                </a:lnTo>
                <a:lnTo>
                  <a:pt x="23276" y="855129"/>
                </a:lnTo>
                <a:lnTo>
                  <a:pt x="23130" y="850721"/>
                </a:lnTo>
                <a:lnTo>
                  <a:pt x="22893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90" y="789011"/>
                </a:lnTo>
                <a:lnTo>
                  <a:pt x="23083" y="784603"/>
                </a:lnTo>
                <a:lnTo>
                  <a:pt x="22871" y="784603"/>
                </a:lnTo>
                <a:lnTo>
                  <a:pt x="21462" y="775787"/>
                </a:lnTo>
                <a:lnTo>
                  <a:pt x="21053" y="766972"/>
                </a:lnTo>
                <a:lnTo>
                  <a:pt x="21282" y="753748"/>
                </a:lnTo>
                <a:lnTo>
                  <a:pt x="21788" y="736116"/>
                </a:lnTo>
                <a:lnTo>
                  <a:pt x="21895" y="731708"/>
                </a:lnTo>
                <a:lnTo>
                  <a:pt x="22225" y="731708"/>
                </a:lnTo>
                <a:lnTo>
                  <a:pt x="22256" y="727301"/>
                </a:lnTo>
                <a:lnTo>
                  <a:pt x="22299" y="718485"/>
                </a:lnTo>
                <a:lnTo>
                  <a:pt x="22331" y="705261"/>
                </a:lnTo>
                <a:lnTo>
                  <a:pt x="22259" y="692037"/>
                </a:lnTo>
                <a:lnTo>
                  <a:pt x="22077" y="678814"/>
                </a:lnTo>
                <a:lnTo>
                  <a:pt x="21759" y="665590"/>
                </a:lnTo>
                <a:lnTo>
                  <a:pt x="22378" y="656774"/>
                </a:lnTo>
                <a:lnTo>
                  <a:pt x="22767" y="647959"/>
                </a:lnTo>
                <a:lnTo>
                  <a:pt x="22975" y="639143"/>
                </a:lnTo>
                <a:lnTo>
                  <a:pt x="23021" y="630327"/>
                </a:lnTo>
                <a:lnTo>
                  <a:pt x="22983" y="599472"/>
                </a:lnTo>
                <a:lnTo>
                  <a:pt x="22885" y="577432"/>
                </a:lnTo>
                <a:lnTo>
                  <a:pt x="25699" y="577432"/>
                </a:lnTo>
                <a:lnTo>
                  <a:pt x="25588" y="573025"/>
                </a:lnTo>
                <a:lnTo>
                  <a:pt x="1489" y="573025"/>
                </a:lnTo>
                <a:lnTo>
                  <a:pt x="1194" y="568617"/>
                </a:lnTo>
                <a:lnTo>
                  <a:pt x="961" y="559801"/>
                </a:lnTo>
                <a:lnTo>
                  <a:pt x="750" y="550985"/>
                </a:lnTo>
                <a:close/>
              </a:path>
              <a:path w="5285105" h="1402079">
                <a:moveTo>
                  <a:pt x="26767" y="766972"/>
                </a:moveTo>
                <a:lnTo>
                  <a:pt x="23456" y="766972"/>
                </a:lnTo>
                <a:lnTo>
                  <a:pt x="24478" y="811050"/>
                </a:lnTo>
                <a:lnTo>
                  <a:pt x="25265" y="802235"/>
                </a:lnTo>
                <a:lnTo>
                  <a:pt x="25874" y="793419"/>
                </a:lnTo>
                <a:lnTo>
                  <a:pt x="26335" y="780195"/>
                </a:lnTo>
                <a:lnTo>
                  <a:pt x="26680" y="771379"/>
                </a:lnTo>
                <a:lnTo>
                  <a:pt x="26767" y="766972"/>
                </a:lnTo>
                <a:close/>
              </a:path>
              <a:path w="5285105" h="1402079">
                <a:moveTo>
                  <a:pt x="22225" y="731708"/>
                </a:moveTo>
                <a:lnTo>
                  <a:pt x="21895" y="731708"/>
                </a:lnTo>
                <a:lnTo>
                  <a:pt x="22270" y="744932"/>
                </a:lnTo>
                <a:lnTo>
                  <a:pt x="22692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3" y="784603"/>
                </a:lnTo>
                <a:lnTo>
                  <a:pt x="23456" y="766972"/>
                </a:lnTo>
                <a:lnTo>
                  <a:pt x="26767" y="766972"/>
                </a:lnTo>
                <a:lnTo>
                  <a:pt x="26941" y="758156"/>
                </a:lnTo>
                <a:lnTo>
                  <a:pt x="27150" y="749340"/>
                </a:lnTo>
                <a:lnTo>
                  <a:pt x="22994" y="749340"/>
                </a:lnTo>
                <a:lnTo>
                  <a:pt x="22551" y="744932"/>
                </a:lnTo>
                <a:lnTo>
                  <a:pt x="22164" y="740524"/>
                </a:lnTo>
                <a:lnTo>
                  <a:pt x="22225" y="731708"/>
                </a:lnTo>
                <a:close/>
              </a:path>
              <a:path w="5285105" h="1402079">
                <a:moveTo>
                  <a:pt x="28519" y="674406"/>
                </a:moveTo>
                <a:lnTo>
                  <a:pt x="28298" y="678814"/>
                </a:lnTo>
                <a:lnTo>
                  <a:pt x="27995" y="683222"/>
                </a:lnTo>
                <a:lnTo>
                  <a:pt x="26710" y="709669"/>
                </a:lnTo>
                <a:lnTo>
                  <a:pt x="26194" y="718485"/>
                </a:lnTo>
                <a:lnTo>
                  <a:pt x="25654" y="727301"/>
                </a:lnTo>
                <a:lnTo>
                  <a:pt x="24548" y="744932"/>
                </a:lnTo>
                <a:lnTo>
                  <a:pt x="24004" y="749340"/>
                </a:lnTo>
                <a:lnTo>
                  <a:pt x="27150" y="749340"/>
                </a:lnTo>
                <a:lnTo>
                  <a:pt x="27537" y="718485"/>
                </a:lnTo>
                <a:lnTo>
                  <a:pt x="27779" y="705261"/>
                </a:lnTo>
                <a:lnTo>
                  <a:pt x="28519" y="674406"/>
                </a:lnTo>
                <a:close/>
              </a:path>
              <a:path w="5285105" h="1402079">
                <a:moveTo>
                  <a:pt x="22893" y="423156"/>
                </a:moveTo>
                <a:lnTo>
                  <a:pt x="8402" y="423156"/>
                </a:lnTo>
                <a:lnTo>
                  <a:pt x="8607" y="431972"/>
                </a:lnTo>
                <a:lnTo>
                  <a:pt x="8476" y="445196"/>
                </a:lnTo>
                <a:lnTo>
                  <a:pt x="8067" y="458420"/>
                </a:lnTo>
                <a:lnTo>
                  <a:pt x="7439" y="471643"/>
                </a:lnTo>
                <a:lnTo>
                  <a:pt x="6652" y="484867"/>
                </a:lnTo>
                <a:lnTo>
                  <a:pt x="5764" y="498091"/>
                </a:lnTo>
                <a:lnTo>
                  <a:pt x="3923" y="528946"/>
                </a:lnTo>
                <a:lnTo>
                  <a:pt x="3088" y="542169"/>
                </a:lnTo>
                <a:lnTo>
                  <a:pt x="2389" y="550985"/>
                </a:lnTo>
                <a:lnTo>
                  <a:pt x="1884" y="564209"/>
                </a:lnTo>
                <a:lnTo>
                  <a:pt x="1489" y="573025"/>
                </a:lnTo>
                <a:lnTo>
                  <a:pt x="25588" y="573025"/>
                </a:lnTo>
                <a:lnTo>
                  <a:pt x="23529" y="528946"/>
                </a:lnTo>
                <a:lnTo>
                  <a:pt x="22891" y="520130"/>
                </a:lnTo>
                <a:lnTo>
                  <a:pt x="22256" y="506906"/>
                </a:lnTo>
                <a:lnTo>
                  <a:pt x="23024" y="467235"/>
                </a:lnTo>
                <a:lnTo>
                  <a:pt x="25510" y="440788"/>
                </a:lnTo>
                <a:lnTo>
                  <a:pt x="26443" y="431972"/>
                </a:lnTo>
                <a:lnTo>
                  <a:pt x="26448" y="427564"/>
                </a:lnTo>
                <a:lnTo>
                  <a:pt x="23115" y="427564"/>
                </a:lnTo>
                <a:lnTo>
                  <a:pt x="22893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38" y="264473"/>
                </a:lnTo>
                <a:lnTo>
                  <a:pt x="8918" y="268880"/>
                </a:lnTo>
                <a:lnTo>
                  <a:pt x="9402" y="277696"/>
                </a:lnTo>
                <a:lnTo>
                  <a:pt x="9631" y="282104"/>
                </a:lnTo>
                <a:lnTo>
                  <a:pt x="9645" y="295328"/>
                </a:lnTo>
                <a:lnTo>
                  <a:pt x="9487" y="304144"/>
                </a:lnTo>
                <a:lnTo>
                  <a:pt x="9196" y="317367"/>
                </a:lnTo>
                <a:lnTo>
                  <a:pt x="8814" y="330591"/>
                </a:lnTo>
                <a:lnTo>
                  <a:pt x="8383" y="348222"/>
                </a:lnTo>
                <a:lnTo>
                  <a:pt x="7943" y="361446"/>
                </a:lnTo>
                <a:lnTo>
                  <a:pt x="7536" y="379078"/>
                </a:lnTo>
                <a:lnTo>
                  <a:pt x="7202" y="392301"/>
                </a:lnTo>
                <a:lnTo>
                  <a:pt x="6983" y="409933"/>
                </a:lnTo>
                <a:lnTo>
                  <a:pt x="6920" y="427564"/>
                </a:lnTo>
                <a:lnTo>
                  <a:pt x="7054" y="440788"/>
                </a:lnTo>
                <a:lnTo>
                  <a:pt x="8402" y="423156"/>
                </a:lnTo>
                <a:lnTo>
                  <a:pt x="22893" y="423156"/>
                </a:lnTo>
                <a:lnTo>
                  <a:pt x="22704" y="414341"/>
                </a:lnTo>
                <a:lnTo>
                  <a:pt x="22554" y="405525"/>
                </a:lnTo>
                <a:lnTo>
                  <a:pt x="22450" y="392301"/>
                </a:lnTo>
                <a:lnTo>
                  <a:pt x="22629" y="379078"/>
                </a:lnTo>
                <a:lnTo>
                  <a:pt x="22756" y="365854"/>
                </a:lnTo>
                <a:lnTo>
                  <a:pt x="22835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1" y="409933"/>
                </a:lnTo>
                <a:lnTo>
                  <a:pt x="24829" y="418749"/>
                </a:lnTo>
                <a:lnTo>
                  <a:pt x="24528" y="423156"/>
                </a:lnTo>
                <a:lnTo>
                  <a:pt x="24225" y="423156"/>
                </a:lnTo>
                <a:lnTo>
                  <a:pt x="23927" y="427564"/>
                </a:lnTo>
                <a:lnTo>
                  <a:pt x="26448" y="427564"/>
                </a:lnTo>
                <a:lnTo>
                  <a:pt x="26465" y="414341"/>
                </a:lnTo>
                <a:lnTo>
                  <a:pt x="26390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5" y="8815"/>
                </a:moveTo>
                <a:lnTo>
                  <a:pt x="8570" y="8815"/>
                </a:lnTo>
                <a:lnTo>
                  <a:pt x="8517" y="30855"/>
                </a:lnTo>
                <a:lnTo>
                  <a:pt x="8429" y="35263"/>
                </a:lnTo>
                <a:lnTo>
                  <a:pt x="7982" y="70526"/>
                </a:lnTo>
                <a:lnTo>
                  <a:pt x="7953" y="83749"/>
                </a:lnTo>
                <a:lnTo>
                  <a:pt x="7648" y="92565"/>
                </a:lnTo>
                <a:lnTo>
                  <a:pt x="7324" y="110197"/>
                </a:lnTo>
                <a:lnTo>
                  <a:pt x="7082" y="127828"/>
                </a:lnTo>
                <a:lnTo>
                  <a:pt x="6912" y="136644"/>
                </a:lnTo>
                <a:lnTo>
                  <a:pt x="6805" y="149868"/>
                </a:lnTo>
                <a:lnTo>
                  <a:pt x="6769" y="171907"/>
                </a:lnTo>
                <a:lnTo>
                  <a:pt x="6821" y="176315"/>
                </a:lnTo>
                <a:lnTo>
                  <a:pt x="7036" y="189539"/>
                </a:lnTo>
                <a:lnTo>
                  <a:pt x="7096" y="193946"/>
                </a:lnTo>
                <a:lnTo>
                  <a:pt x="7112" y="211578"/>
                </a:lnTo>
                <a:lnTo>
                  <a:pt x="7030" y="220394"/>
                </a:lnTo>
                <a:lnTo>
                  <a:pt x="6681" y="242433"/>
                </a:lnTo>
                <a:lnTo>
                  <a:pt x="6022" y="273288"/>
                </a:lnTo>
                <a:lnTo>
                  <a:pt x="8138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3" y="215986"/>
                </a:lnTo>
                <a:lnTo>
                  <a:pt x="20942" y="202762"/>
                </a:lnTo>
                <a:lnTo>
                  <a:pt x="21146" y="189539"/>
                </a:lnTo>
                <a:lnTo>
                  <a:pt x="21351" y="180723"/>
                </a:lnTo>
                <a:lnTo>
                  <a:pt x="21559" y="176315"/>
                </a:lnTo>
                <a:lnTo>
                  <a:pt x="22656" y="176315"/>
                </a:lnTo>
                <a:lnTo>
                  <a:pt x="20973" y="141052"/>
                </a:lnTo>
                <a:lnTo>
                  <a:pt x="21026" y="127828"/>
                </a:lnTo>
                <a:lnTo>
                  <a:pt x="21920" y="127828"/>
                </a:lnTo>
                <a:lnTo>
                  <a:pt x="21773" y="123420"/>
                </a:lnTo>
                <a:lnTo>
                  <a:pt x="21428" y="119012"/>
                </a:lnTo>
                <a:lnTo>
                  <a:pt x="21045" y="114605"/>
                </a:lnTo>
                <a:lnTo>
                  <a:pt x="20639" y="114605"/>
                </a:lnTo>
                <a:lnTo>
                  <a:pt x="20222" y="110197"/>
                </a:lnTo>
                <a:lnTo>
                  <a:pt x="19809" y="110197"/>
                </a:lnTo>
                <a:lnTo>
                  <a:pt x="19414" y="105789"/>
                </a:lnTo>
                <a:lnTo>
                  <a:pt x="19050" y="96973"/>
                </a:lnTo>
                <a:lnTo>
                  <a:pt x="18731" y="88157"/>
                </a:lnTo>
                <a:lnTo>
                  <a:pt x="18000" y="70526"/>
                </a:lnTo>
                <a:lnTo>
                  <a:pt x="17732" y="61710"/>
                </a:lnTo>
                <a:lnTo>
                  <a:pt x="17923" y="44078"/>
                </a:lnTo>
                <a:lnTo>
                  <a:pt x="18113" y="35263"/>
                </a:lnTo>
                <a:lnTo>
                  <a:pt x="18262" y="30855"/>
                </a:lnTo>
                <a:lnTo>
                  <a:pt x="18747" y="22039"/>
                </a:lnTo>
                <a:lnTo>
                  <a:pt x="271275" y="22039"/>
                </a:lnTo>
                <a:lnTo>
                  <a:pt x="283840" y="17631"/>
                </a:lnTo>
                <a:lnTo>
                  <a:pt x="394548" y="17631"/>
                </a:lnTo>
                <a:lnTo>
                  <a:pt x="406621" y="13223"/>
                </a:lnTo>
                <a:lnTo>
                  <a:pt x="393517" y="13223"/>
                </a:lnTo>
                <a:lnTo>
                  <a:pt x="481315" y="8815"/>
                </a:lnTo>
                <a:close/>
              </a:path>
              <a:path w="5285105" h="1402079">
                <a:moveTo>
                  <a:pt x="22656" y="176315"/>
                </a:moveTo>
                <a:lnTo>
                  <a:pt x="22194" y="176315"/>
                </a:lnTo>
                <a:lnTo>
                  <a:pt x="22630" y="185131"/>
                </a:lnTo>
                <a:lnTo>
                  <a:pt x="23077" y="185131"/>
                </a:lnTo>
                <a:lnTo>
                  <a:pt x="22656" y="176315"/>
                </a:lnTo>
                <a:close/>
              </a:path>
              <a:path w="5285105" h="1402079">
                <a:moveTo>
                  <a:pt x="21920" y="127828"/>
                </a:moveTo>
                <a:lnTo>
                  <a:pt x="21026" y="127828"/>
                </a:lnTo>
                <a:lnTo>
                  <a:pt x="22066" y="132236"/>
                </a:lnTo>
                <a:lnTo>
                  <a:pt x="21920" y="127828"/>
                </a:lnTo>
                <a:close/>
              </a:path>
              <a:path w="5285105" h="1402079">
                <a:moveTo>
                  <a:pt x="2413014" y="22039"/>
                </a:moveTo>
                <a:lnTo>
                  <a:pt x="2366876" y="22039"/>
                </a:lnTo>
                <a:lnTo>
                  <a:pt x="2374003" y="26447"/>
                </a:lnTo>
                <a:lnTo>
                  <a:pt x="2412983" y="26447"/>
                </a:lnTo>
                <a:lnTo>
                  <a:pt x="2413014" y="22039"/>
                </a:lnTo>
                <a:close/>
              </a:path>
              <a:path w="5285105" h="1402079">
                <a:moveTo>
                  <a:pt x="2522247" y="23225"/>
                </a:moveTo>
                <a:lnTo>
                  <a:pt x="2412983" y="26447"/>
                </a:lnTo>
                <a:lnTo>
                  <a:pt x="2498682" y="26447"/>
                </a:lnTo>
                <a:lnTo>
                  <a:pt x="2522247" y="23225"/>
                </a:lnTo>
                <a:close/>
              </a:path>
              <a:path w="5285105" h="1402079">
                <a:moveTo>
                  <a:pt x="2835773" y="8815"/>
                </a:moveTo>
                <a:lnTo>
                  <a:pt x="2502893" y="8815"/>
                </a:lnTo>
                <a:lnTo>
                  <a:pt x="2490857" y="13223"/>
                </a:lnTo>
                <a:lnTo>
                  <a:pt x="2436481" y="13223"/>
                </a:lnTo>
                <a:lnTo>
                  <a:pt x="2421956" y="17631"/>
                </a:lnTo>
                <a:lnTo>
                  <a:pt x="2597769" y="17631"/>
                </a:lnTo>
                <a:lnTo>
                  <a:pt x="2591305" y="22039"/>
                </a:lnTo>
                <a:lnTo>
                  <a:pt x="2839343" y="22039"/>
                </a:lnTo>
                <a:lnTo>
                  <a:pt x="2853158" y="26447"/>
                </a:lnTo>
                <a:lnTo>
                  <a:pt x="2863196" y="26447"/>
                </a:lnTo>
                <a:lnTo>
                  <a:pt x="2847354" y="22039"/>
                </a:lnTo>
                <a:lnTo>
                  <a:pt x="2837325" y="17631"/>
                </a:lnTo>
                <a:lnTo>
                  <a:pt x="2833375" y="13223"/>
                </a:lnTo>
                <a:lnTo>
                  <a:pt x="2835773" y="8815"/>
                </a:lnTo>
                <a:close/>
              </a:path>
              <a:path w="5285105" h="1402079">
                <a:moveTo>
                  <a:pt x="2562467" y="22039"/>
                </a:moveTo>
                <a:lnTo>
                  <a:pt x="2530921" y="22039"/>
                </a:lnTo>
                <a:lnTo>
                  <a:pt x="2522247" y="23225"/>
                </a:lnTo>
                <a:lnTo>
                  <a:pt x="2562467" y="22039"/>
                </a:lnTo>
                <a:close/>
              </a:path>
              <a:path w="5285105" h="1402079">
                <a:moveTo>
                  <a:pt x="350431" y="21201"/>
                </a:moveTo>
                <a:lnTo>
                  <a:pt x="350922" y="22039"/>
                </a:lnTo>
                <a:lnTo>
                  <a:pt x="366067" y="22039"/>
                </a:lnTo>
                <a:lnTo>
                  <a:pt x="350431" y="21201"/>
                </a:lnTo>
                <a:close/>
              </a:path>
              <a:path w="5285105" h="1402079">
                <a:moveTo>
                  <a:pt x="454448" y="17631"/>
                </a:moveTo>
                <a:lnTo>
                  <a:pt x="430942" y="17631"/>
                </a:lnTo>
                <a:lnTo>
                  <a:pt x="427283" y="22039"/>
                </a:lnTo>
                <a:lnTo>
                  <a:pt x="438306" y="22039"/>
                </a:lnTo>
                <a:lnTo>
                  <a:pt x="454448" y="17631"/>
                </a:lnTo>
                <a:close/>
              </a:path>
              <a:path w="5285105" h="1402079">
                <a:moveTo>
                  <a:pt x="683918" y="17631"/>
                </a:moveTo>
                <a:lnTo>
                  <a:pt x="454448" y="17631"/>
                </a:lnTo>
                <a:lnTo>
                  <a:pt x="476850" y="22039"/>
                </a:lnTo>
                <a:lnTo>
                  <a:pt x="634586" y="22039"/>
                </a:lnTo>
                <a:lnTo>
                  <a:pt x="683918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8" y="17631"/>
                </a:lnTo>
                <a:lnTo>
                  <a:pt x="784682" y="22039"/>
                </a:lnTo>
                <a:lnTo>
                  <a:pt x="948516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49" y="17631"/>
                </a:moveTo>
                <a:lnTo>
                  <a:pt x="1041373" y="17631"/>
                </a:lnTo>
                <a:lnTo>
                  <a:pt x="1039834" y="22039"/>
                </a:lnTo>
                <a:lnTo>
                  <a:pt x="1055797" y="22039"/>
                </a:lnTo>
                <a:lnTo>
                  <a:pt x="1066849" y="17631"/>
                </a:lnTo>
                <a:close/>
              </a:path>
              <a:path w="5285105" h="1402079">
                <a:moveTo>
                  <a:pt x="1439388" y="17631"/>
                </a:moveTo>
                <a:lnTo>
                  <a:pt x="1185000" y="17631"/>
                </a:lnTo>
                <a:lnTo>
                  <a:pt x="1193284" y="22039"/>
                </a:lnTo>
                <a:lnTo>
                  <a:pt x="1423665" y="22039"/>
                </a:lnTo>
                <a:lnTo>
                  <a:pt x="1439388" y="17631"/>
                </a:lnTo>
                <a:close/>
              </a:path>
              <a:path w="5285105" h="1402079">
                <a:moveTo>
                  <a:pt x="1483901" y="21451"/>
                </a:moveTo>
                <a:lnTo>
                  <a:pt x="1476135" y="22039"/>
                </a:lnTo>
                <a:lnTo>
                  <a:pt x="1482059" y="22039"/>
                </a:lnTo>
                <a:lnTo>
                  <a:pt x="1483901" y="21451"/>
                </a:lnTo>
                <a:close/>
              </a:path>
              <a:path w="5285105" h="1402079">
                <a:moveTo>
                  <a:pt x="1688007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7" y="17631"/>
                </a:lnTo>
                <a:close/>
              </a:path>
              <a:path w="5285105" h="1402079">
                <a:moveTo>
                  <a:pt x="1806014" y="17631"/>
                </a:moveTo>
                <a:lnTo>
                  <a:pt x="1736494" y="17631"/>
                </a:lnTo>
                <a:lnTo>
                  <a:pt x="1742888" y="22039"/>
                </a:lnTo>
                <a:lnTo>
                  <a:pt x="1802687" y="22039"/>
                </a:lnTo>
                <a:lnTo>
                  <a:pt x="1806014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9" y="17631"/>
                </a:lnTo>
                <a:lnTo>
                  <a:pt x="1847219" y="22039"/>
                </a:lnTo>
                <a:lnTo>
                  <a:pt x="1925745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3" y="17631"/>
                </a:moveTo>
                <a:lnTo>
                  <a:pt x="1935433" y="17631"/>
                </a:lnTo>
                <a:lnTo>
                  <a:pt x="1925745" y="18115"/>
                </a:lnTo>
                <a:lnTo>
                  <a:pt x="1930386" y="22039"/>
                </a:lnTo>
                <a:lnTo>
                  <a:pt x="2090590" y="22039"/>
                </a:lnTo>
                <a:lnTo>
                  <a:pt x="2101093" y="17631"/>
                </a:lnTo>
                <a:close/>
              </a:path>
              <a:path w="5285105" h="1402079">
                <a:moveTo>
                  <a:pt x="2258504" y="17631"/>
                </a:moveTo>
                <a:lnTo>
                  <a:pt x="2213249" y="17631"/>
                </a:lnTo>
                <a:lnTo>
                  <a:pt x="2219110" y="22039"/>
                </a:lnTo>
                <a:lnTo>
                  <a:pt x="2249231" y="22039"/>
                </a:lnTo>
                <a:lnTo>
                  <a:pt x="2258504" y="17631"/>
                </a:lnTo>
                <a:close/>
              </a:path>
              <a:path w="5285105" h="1402079">
                <a:moveTo>
                  <a:pt x="2456526" y="17631"/>
                </a:moveTo>
                <a:lnTo>
                  <a:pt x="2363887" y="17631"/>
                </a:lnTo>
                <a:lnTo>
                  <a:pt x="2350004" y="22039"/>
                </a:lnTo>
                <a:lnTo>
                  <a:pt x="2444870" y="22039"/>
                </a:lnTo>
                <a:lnTo>
                  <a:pt x="2456526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8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77" y="17631"/>
                </a:moveTo>
                <a:lnTo>
                  <a:pt x="3000312" y="17631"/>
                </a:lnTo>
                <a:lnTo>
                  <a:pt x="3004701" y="22039"/>
                </a:lnTo>
                <a:lnTo>
                  <a:pt x="3096472" y="22039"/>
                </a:lnTo>
                <a:lnTo>
                  <a:pt x="3093277" y="17631"/>
                </a:lnTo>
                <a:close/>
              </a:path>
              <a:path w="5285105" h="1402079">
                <a:moveTo>
                  <a:pt x="3620110" y="17631"/>
                </a:moveTo>
                <a:lnTo>
                  <a:pt x="3612041" y="17631"/>
                </a:lnTo>
                <a:lnTo>
                  <a:pt x="3615458" y="22039"/>
                </a:lnTo>
                <a:lnTo>
                  <a:pt x="3620110" y="17631"/>
                </a:lnTo>
                <a:close/>
              </a:path>
              <a:path w="5285105" h="1402079">
                <a:moveTo>
                  <a:pt x="1648560" y="8815"/>
                </a:moveTo>
                <a:lnTo>
                  <a:pt x="481315" y="8815"/>
                </a:lnTo>
                <a:lnTo>
                  <a:pt x="485842" y="13223"/>
                </a:lnTo>
                <a:lnTo>
                  <a:pt x="884632" y="13223"/>
                </a:lnTo>
                <a:lnTo>
                  <a:pt x="870966" y="17631"/>
                </a:lnTo>
                <a:lnTo>
                  <a:pt x="1495878" y="17631"/>
                </a:lnTo>
                <a:lnTo>
                  <a:pt x="1483901" y="21451"/>
                </a:lnTo>
                <a:lnTo>
                  <a:pt x="1648554" y="8997"/>
                </a:lnTo>
                <a:lnTo>
                  <a:pt x="1648560" y="8815"/>
                </a:lnTo>
                <a:close/>
              </a:path>
              <a:path w="5285105" h="1402079">
                <a:moveTo>
                  <a:pt x="348340" y="17631"/>
                </a:moveTo>
                <a:lnTo>
                  <a:pt x="283840" y="17631"/>
                </a:lnTo>
                <a:lnTo>
                  <a:pt x="350431" y="21201"/>
                </a:lnTo>
                <a:lnTo>
                  <a:pt x="348340" y="17631"/>
                </a:lnTo>
                <a:close/>
              </a:path>
              <a:path w="5285105" h="1402079">
                <a:moveTo>
                  <a:pt x="1935433" y="17631"/>
                </a:moveTo>
                <a:lnTo>
                  <a:pt x="1925172" y="17631"/>
                </a:lnTo>
                <a:lnTo>
                  <a:pt x="1925745" y="18115"/>
                </a:lnTo>
                <a:lnTo>
                  <a:pt x="1935433" y="17631"/>
                </a:lnTo>
                <a:close/>
              </a:path>
              <a:path w="5285105" h="1402079">
                <a:moveTo>
                  <a:pt x="456653" y="13223"/>
                </a:moveTo>
                <a:lnTo>
                  <a:pt x="446058" y="13223"/>
                </a:lnTo>
                <a:lnTo>
                  <a:pt x="428985" y="17631"/>
                </a:lnTo>
                <a:lnTo>
                  <a:pt x="468931" y="17631"/>
                </a:lnTo>
                <a:lnTo>
                  <a:pt x="456653" y="13223"/>
                </a:lnTo>
                <a:close/>
              </a:path>
              <a:path w="5285105" h="1402079">
                <a:moveTo>
                  <a:pt x="812181" y="13223"/>
                </a:moveTo>
                <a:lnTo>
                  <a:pt x="494256" y="13223"/>
                </a:lnTo>
                <a:lnTo>
                  <a:pt x="484292" y="17631"/>
                </a:lnTo>
                <a:lnTo>
                  <a:pt x="795905" y="17631"/>
                </a:lnTo>
                <a:lnTo>
                  <a:pt x="812181" y="13223"/>
                </a:lnTo>
                <a:close/>
              </a:path>
              <a:path w="5285105" h="1402079">
                <a:moveTo>
                  <a:pt x="2184465" y="13223"/>
                </a:moveTo>
                <a:lnTo>
                  <a:pt x="1654675" y="13223"/>
                </a:lnTo>
                <a:lnTo>
                  <a:pt x="1656667" y="17631"/>
                </a:lnTo>
                <a:lnTo>
                  <a:pt x="2171555" y="17631"/>
                </a:lnTo>
                <a:lnTo>
                  <a:pt x="2184465" y="13223"/>
                </a:lnTo>
                <a:close/>
              </a:path>
              <a:path w="5285105" h="1402079">
                <a:moveTo>
                  <a:pt x="2315073" y="13223"/>
                </a:moveTo>
                <a:lnTo>
                  <a:pt x="2215156" y="13223"/>
                </a:lnTo>
                <a:lnTo>
                  <a:pt x="2214160" y="17631"/>
                </a:lnTo>
                <a:lnTo>
                  <a:pt x="2302527" y="17631"/>
                </a:lnTo>
                <a:lnTo>
                  <a:pt x="2315073" y="13223"/>
                </a:lnTo>
                <a:close/>
              </a:path>
              <a:path w="5285105" h="1402079">
                <a:moveTo>
                  <a:pt x="3209374" y="13223"/>
                </a:moveTo>
                <a:lnTo>
                  <a:pt x="2995858" y="13223"/>
                </a:lnTo>
                <a:lnTo>
                  <a:pt x="2991360" y="17631"/>
                </a:lnTo>
                <a:lnTo>
                  <a:pt x="3197478" y="17631"/>
                </a:lnTo>
                <a:lnTo>
                  <a:pt x="3209374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3" y="13223"/>
                </a:lnTo>
                <a:lnTo>
                  <a:pt x="3485060" y="17631"/>
                </a:lnTo>
                <a:lnTo>
                  <a:pt x="3605516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1" y="13223"/>
                </a:lnTo>
                <a:lnTo>
                  <a:pt x="4281816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57" y="8815"/>
                </a:moveTo>
                <a:lnTo>
                  <a:pt x="1650952" y="8815"/>
                </a:lnTo>
                <a:lnTo>
                  <a:pt x="1648554" y="8997"/>
                </a:lnTo>
                <a:lnTo>
                  <a:pt x="1648427" y="13223"/>
                </a:lnTo>
                <a:lnTo>
                  <a:pt x="2355788" y="13223"/>
                </a:lnTo>
                <a:lnTo>
                  <a:pt x="2370257" y="8815"/>
                </a:lnTo>
                <a:close/>
              </a:path>
              <a:path w="5285105" h="1402079">
                <a:moveTo>
                  <a:pt x="3678908" y="8815"/>
                </a:moveTo>
                <a:lnTo>
                  <a:pt x="2949026" y="8815"/>
                </a:lnTo>
                <a:lnTo>
                  <a:pt x="2964006" y="13223"/>
                </a:lnTo>
                <a:lnTo>
                  <a:pt x="3663448" y="13223"/>
                </a:lnTo>
                <a:lnTo>
                  <a:pt x="3678908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1" y="8815"/>
                </a:lnTo>
                <a:lnTo>
                  <a:pt x="4090949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2" y="8815"/>
                </a:moveTo>
                <a:lnTo>
                  <a:pt x="1648560" y="8815"/>
                </a:lnTo>
                <a:lnTo>
                  <a:pt x="1648554" y="8997"/>
                </a:lnTo>
                <a:lnTo>
                  <a:pt x="1650952" y="8815"/>
                </a:lnTo>
                <a:close/>
              </a:path>
              <a:path w="5285105" h="1402079">
                <a:moveTo>
                  <a:pt x="372412" y="4407"/>
                </a:moveTo>
                <a:lnTo>
                  <a:pt x="242178" y="4407"/>
                </a:lnTo>
                <a:lnTo>
                  <a:pt x="231392" y="8815"/>
                </a:lnTo>
                <a:lnTo>
                  <a:pt x="384735" y="8815"/>
                </a:lnTo>
                <a:lnTo>
                  <a:pt x="372412" y="4407"/>
                </a:lnTo>
                <a:close/>
              </a:path>
              <a:path w="5285105" h="1402079">
                <a:moveTo>
                  <a:pt x="882073" y="4407"/>
                </a:moveTo>
                <a:lnTo>
                  <a:pt x="506301" y="4407"/>
                </a:lnTo>
                <a:lnTo>
                  <a:pt x="502571" y="8815"/>
                </a:lnTo>
                <a:lnTo>
                  <a:pt x="889552" y="8815"/>
                </a:lnTo>
                <a:lnTo>
                  <a:pt x="882073" y="4407"/>
                </a:lnTo>
                <a:close/>
              </a:path>
              <a:path w="5285105" h="1402079">
                <a:moveTo>
                  <a:pt x="1232937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3" y="8815"/>
                </a:lnTo>
                <a:lnTo>
                  <a:pt x="1232937" y="4407"/>
                </a:lnTo>
                <a:close/>
              </a:path>
              <a:path w="5285105" h="1402079">
                <a:moveTo>
                  <a:pt x="1618090" y="4407"/>
                </a:moveTo>
                <a:lnTo>
                  <a:pt x="1579288" y="4407"/>
                </a:lnTo>
                <a:lnTo>
                  <a:pt x="1570710" y="8815"/>
                </a:lnTo>
                <a:lnTo>
                  <a:pt x="1618717" y="8815"/>
                </a:lnTo>
                <a:lnTo>
                  <a:pt x="1618090" y="4407"/>
                </a:lnTo>
                <a:close/>
              </a:path>
              <a:path w="5285105" h="1402079">
                <a:moveTo>
                  <a:pt x="1725273" y="4407"/>
                </a:moveTo>
                <a:lnTo>
                  <a:pt x="1658177" y="8815"/>
                </a:lnTo>
                <a:lnTo>
                  <a:pt x="1749619" y="8815"/>
                </a:lnTo>
                <a:lnTo>
                  <a:pt x="1725273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69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5" y="4407"/>
                </a:moveTo>
                <a:lnTo>
                  <a:pt x="4076175" y="4407"/>
                </a:lnTo>
                <a:lnTo>
                  <a:pt x="4089890" y="8815"/>
                </a:lnTo>
                <a:lnTo>
                  <a:pt x="4203929" y="8815"/>
                </a:lnTo>
                <a:lnTo>
                  <a:pt x="4201535" y="4407"/>
                </a:lnTo>
                <a:close/>
              </a:path>
              <a:path w="5285105" h="1402079">
                <a:moveTo>
                  <a:pt x="4240585" y="5173"/>
                </a:moveTo>
                <a:lnTo>
                  <a:pt x="4203929" y="8815"/>
                </a:lnTo>
                <a:lnTo>
                  <a:pt x="4240291" y="8815"/>
                </a:lnTo>
                <a:lnTo>
                  <a:pt x="4240585" y="5173"/>
                </a:lnTo>
                <a:close/>
              </a:path>
              <a:path w="5285105" h="1402079">
                <a:moveTo>
                  <a:pt x="4565276" y="4407"/>
                </a:moveTo>
                <a:lnTo>
                  <a:pt x="4278299" y="4407"/>
                </a:lnTo>
                <a:lnTo>
                  <a:pt x="4265598" y="8815"/>
                </a:lnTo>
                <a:lnTo>
                  <a:pt x="4541348" y="8815"/>
                </a:lnTo>
                <a:lnTo>
                  <a:pt x="4565276" y="4407"/>
                </a:lnTo>
                <a:close/>
              </a:path>
              <a:path w="5285105" h="1402079">
                <a:moveTo>
                  <a:pt x="4248285" y="4407"/>
                </a:moveTo>
                <a:lnTo>
                  <a:pt x="4240647" y="4407"/>
                </a:lnTo>
                <a:lnTo>
                  <a:pt x="4240585" y="5173"/>
                </a:lnTo>
                <a:lnTo>
                  <a:pt x="4248285" y="4407"/>
                </a:lnTo>
                <a:close/>
              </a:path>
              <a:path w="5285105" h="1402079">
                <a:moveTo>
                  <a:pt x="583042" y="0"/>
                </a:moveTo>
                <a:lnTo>
                  <a:pt x="549522" y="0"/>
                </a:lnTo>
                <a:lnTo>
                  <a:pt x="532703" y="4407"/>
                </a:lnTo>
                <a:lnTo>
                  <a:pt x="581593" y="4407"/>
                </a:lnTo>
                <a:lnTo>
                  <a:pt x="583042" y="0"/>
                </a:lnTo>
                <a:close/>
              </a:path>
              <a:path w="5285105" h="1402079">
                <a:moveTo>
                  <a:pt x="3394535" y="0"/>
                </a:moveTo>
                <a:lnTo>
                  <a:pt x="2883488" y="0"/>
                </a:lnTo>
                <a:lnTo>
                  <a:pt x="2871135" y="4407"/>
                </a:lnTo>
                <a:lnTo>
                  <a:pt x="3420171" y="4407"/>
                </a:lnTo>
                <a:lnTo>
                  <a:pt x="3394535" y="0"/>
                </a:lnTo>
                <a:close/>
              </a:path>
              <a:path w="5285105" h="1402079">
                <a:moveTo>
                  <a:pt x="4117500" y="0"/>
                </a:moveTo>
                <a:lnTo>
                  <a:pt x="3964223" y="0"/>
                </a:lnTo>
                <a:lnTo>
                  <a:pt x="3955571" y="4407"/>
                </a:lnTo>
                <a:lnTo>
                  <a:pt x="4129735" y="4407"/>
                </a:lnTo>
                <a:lnTo>
                  <a:pt x="4117500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5" y="0"/>
                </a:lnTo>
                <a:lnTo>
                  <a:pt x="4361594" y="4407"/>
                </a:lnTo>
                <a:lnTo>
                  <a:pt x="4453837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6" y="1004"/>
                </a:moveTo>
                <a:lnTo>
                  <a:pt x="4640387" y="4407"/>
                </a:lnTo>
                <a:lnTo>
                  <a:pt x="4652283" y="4407"/>
                </a:lnTo>
                <a:lnTo>
                  <a:pt x="4640056" y="1004"/>
                </a:lnTo>
                <a:close/>
              </a:path>
              <a:path w="5285105" h="1402079">
                <a:moveTo>
                  <a:pt x="4639959" y="0"/>
                </a:moveTo>
                <a:lnTo>
                  <a:pt x="4636449" y="0"/>
                </a:lnTo>
                <a:lnTo>
                  <a:pt x="4640056" y="1004"/>
                </a:lnTo>
                <a:lnTo>
                  <a:pt x="4639959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48745" y="8893791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5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47804" y="10254177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418589" y="889514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949565" y="8874528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2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97291" y="888648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041650" y="8881229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16692" y="8881551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665307" y="887538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37993" y="8885818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04313" y="8885434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72170" y="888501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942000" y="888727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170582" y="8885690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378122" y="8890631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193426" y="8892571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355273" y="8883574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6"/>
                </a:lnTo>
                <a:lnTo>
                  <a:pt x="14858" y="4491"/>
                </a:lnTo>
                <a:lnTo>
                  <a:pt x="12725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572683" y="8897279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005" y="0"/>
                </a:lnTo>
              </a:path>
            </a:pathLst>
          </a:custGeom>
          <a:ln w="3498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624128" y="8895060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71565" y="10277458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57006" y="1027537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73662" y="949754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70597" y="10075154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6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42186" y="10250625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804924" y="866346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0" y="0"/>
                </a:lnTo>
              </a:path>
            </a:pathLst>
          </a:custGeom>
          <a:ln w="19480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99669" y="830913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720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00730" y="8018560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0981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806702" y="7849086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70">
                <a:moveTo>
                  <a:pt x="0" y="39381"/>
                </a:moveTo>
                <a:lnTo>
                  <a:pt x="900" y="39381"/>
                </a:lnTo>
                <a:lnTo>
                  <a:pt x="900" y="0"/>
                </a:lnTo>
                <a:lnTo>
                  <a:pt x="0" y="0"/>
                </a:lnTo>
                <a:lnTo>
                  <a:pt x="0" y="39381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07529" y="7880080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876"/>
                </a:moveTo>
                <a:lnTo>
                  <a:pt x="467" y="15876"/>
                </a:lnTo>
                <a:lnTo>
                  <a:pt x="467" y="0"/>
                </a:lnTo>
                <a:lnTo>
                  <a:pt x="0" y="0"/>
                </a:lnTo>
                <a:lnTo>
                  <a:pt x="0" y="15876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07957" y="7713629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0"/>
                </a:moveTo>
                <a:lnTo>
                  <a:pt x="0" y="64151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804529" y="770536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2220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03467" y="774003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711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804561" y="7790267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515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797255" y="800273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60003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805814" y="7465131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964"/>
                </a:moveTo>
                <a:lnTo>
                  <a:pt x="2640" y="51964"/>
                </a:lnTo>
                <a:lnTo>
                  <a:pt x="2640" y="0"/>
                </a:lnTo>
                <a:lnTo>
                  <a:pt x="0" y="0"/>
                </a:lnTo>
                <a:lnTo>
                  <a:pt x="0" y="51964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04661" y="7438036"/>
            <a:ext cx="1270" cy="48260"/>
          </a:xfrm>
          <a:custGeom>
            <a:avLst/>
            <a:gdLst/>
            <a:ahLst/>
            <a:cxnLst/>
            <a:rect l="l" t="t" r="r" b="b"/>
            <a:pathLst>
              <a:path w="1270" h="48259">
                <a:moveTo>
                  <a:pt x="0" y="47638"/>
                </a:moveTo>
                <a:lnTo>
                  <a:pt x="1154" y="47638"/>
                </a:lnTo>
                <a:lnTo>
                  <a:pt x="1154" y="0"/>
                </a:lnTo>
                <a:lnTo>
                  <a:pt x="0" y="0"/>
                </a:lnTo>
                <a:lnTo>
                  <a:pt x="0" y="47638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02226" y="7671603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838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07747" y="7265843"/>
            <a:ext cx="2540" cy="48260"/>
          </a:xfrm>
          <a:custGeom>
            <a:avLst/>
            <a:gdLst/>
            <a:ahLst/>
            <a:cxnLst/>
            <a:rect l="l" t="t" r="r" b="b"/>
            <a:pathLst>
              <a:path w="2539" h="48259">
                <a:moveTo>
                  <a:pt x="0" y="47856"/>
                </a:moveTo>
                <a:lnTo>
                  <a:pt x="2344" y="47856"/>
                </a:lnTo>
                <a:lnTo>
                  <a:pt x="2344" y="0"/>
                </a:lnTo>
                <a:lnTo>
                  <a:pt x="0" y="0"/>
                </a:lnTo>
                <a:lnTo>
                  <a:pt x="0" y="47856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45877" y="7211997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60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599798" y="721348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3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804997" y="7338666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658"/>
                </a:moveTo>
                <a:lnTo>
                  <a:pt x="1336" y="18658"/>
                </a:lnTo>
                <a:lnTo>
                  <a:pt x="1336" y="0"/>
                </a:lnTo>
                <a:lnTo>
                  <a:pt x="0" y="0"/>
                </a:lnTo>
                <a:lnTo>
                  <a:pt x="0" y="18658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804963" y="7299440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879"/>
                </a:moveTo>
                <a:lnTo>
                  <a:pt x="164" y="39879"/>
                </a:lnTo>
                <a:lnTo>
                  <a:pt x="164" y="0"/>
                </a:lnTo>
                <a:lnTo>
                  <a:pt x="0" y="0"/>
                </a:lnTo>
                <a:lnTo>
                  <a:pt x="0" y="39879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804747" y="7359674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9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99036" y="7509142"/>
            <a:ext cx="3810" cy="53340"/>
          </a:xfrm>
          <a:custGeom>
            <a:avLst/>
            <a:gdLst/>
            <a:ahLst/>
            <a:cxnLst/>
            <a:rect l="l" t="t" r="r" b="b"/>
            <a:pathLst>
              <a:path w="3810" h="53340">
                <a:moveTo>
                  <a:pt x="0" y="53248"/>
                </a:moveTo>
                <a:lnTo>
                  <a:pt x="3705" y="53248"/>
                </a:lnTo>
                <a:lnTo>
                  <a:pt x="3705" y="0"/>
                </a:lnTo>
                <a:lnTo>
                  <a:pt x="0" y="0"/>
                </a:lnTo>
                <a:lnTo>
                  <a:pt x="0" y="53248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02198" y="7385167"/>
            <a:ext cx="1905" cy="54610"/>
          </a:xfrm>
          <a:custGeom>
            <a:avLst/>
            <a:gdLst/>
            <a:ahLst/>
            <a:cxnLst/>
            <a:rect l="l" t="t" r="r" b="b"/>
            <a:pathLst>
              <a:path w="1904" h="54609">
                <a:moveTo>
                  <a:pt x="0" y="54049"/>
                </a:moveTo>
                <a:lnTo>
                  <a:pt x="1749" y="54049"/>
                </a:lnTo>
                <a:lnTo>
                  <a:pt x="1749" y="0"/>
                </a:lnTo>
                <a:lnTo>
                  <a:pt x="0" y="0"/>
                </a:lnTo>
                <a:lnTo>
                  <a:pt x="0" y="54049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802036" y="737284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64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23392" y="721667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73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795164" y="7216564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56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49152" y="721706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32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698331" y="7217647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9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526018" y="721528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1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776959" y="7215748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04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752195" y="7216568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674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13830" y="7223360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08" y="0"/>
                </a:lnTo>
              </a:path>
            </a:pathLst>
          </a:custGeom>
          <a:ln w="11239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354646" y="7216319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68633" y="7218831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549" y="0"/>
                </a:lnTo>
              </a:path>
            </a:pathLst>
          </a:custGeom>
          <a:ln w="549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94869" y="7475001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764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98017" y="7392866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700"/>
                </a:lnTo>
              </a:path>
            </a:pathLst>
          </a:custGeom>
          <a:ln w="5018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00528" y="7223149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18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303924" y="721535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0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10988" y="721531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34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70325" y="839319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762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69586" y="821072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5" y="0"/>
                </a:lnTo>
              </a:path>
            </a:pathLst>
          </a:custGeom>
          <a:ln w="11226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585173" y="7214955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27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87244" y="7227468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9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17207" y="723509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2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05190" y="8660554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901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093714" y="7216650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04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0029" y="832384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1086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998014" y="7215564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46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13182" y="866320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45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467850" y="868251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0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812096" y="721528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11564" y="722310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51" y="0"/>
                </a:moveTo>
                <a:lnTo>
                  <a:pt x="4165" y="31"/>
                </a:lnTo>
                <a:lnTo>
                  <a:pt x="559" y="300"/>
                </a:lnTo>
                <a:lnTo>
                  <a:pt x="0" y="745"/>
                </a:lnTo>
                <a:lnTo>
                  <a:pt x="1833" y="282"/>
                </a:lnTo>
                <a:lnTo>
                  <a:pt x="4851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774127" y="7227824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2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841117" y="721524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29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93202" y="7215450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54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687857" y="8668122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1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073740" y="723616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9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94459" y="7234118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40" y="0"/>
                </a:lnTo>
              </a:path>
            </a:pathLst>
          </a:custGeom>
          <a:ln w="7096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47654" y="7216813"/>
            <a:ext cx="5283835" cy="1468120"/>
          </a:xfrm>
          <a:custGeom>
            <a:avLst/>
            <a:gdLst/>
            <a:ahLst/>
            <a:cxnLst/>
            <a:rect l="l" t="t" r="r" b="b"/>
            <a:pathLst>
              <a:path w="5283835" h="1468120">
                <a:moveTo>
                  <a:pt x="369269" y="1463417"/>
                </a:moveTo>
                <a:lnTo>
                  <a:pt x="69640" y="1463417"/>
                </a:lnTo>
                <a:lnTo>
                  <a:pt x="89960" y="1467825"/>
                </a:lnTo>
                <a:lnTo>
                  <a:pt x="361335" y="1467825"/>
                </a:lnTo>
                <a:lnTo>
                  <a:pt x="369269" y="1463417"/>
                </a:lnTo>
                <a:close/>
              </a:path>
              <a:path w="5283835" h="1468120">
                <a:moveTo>
                  <a:pt x="576337" y="1463417"/>
                </a:moveTo>
                <a:lnTo>
                  <a:pt x="369269" y="1463417"/>
                </a:lnTo>
                <a:lnTo>
                  <a:pt x="380694" y="1467825"/>
                </a:lnTo>
                <a:lnTo>
                  <a:pt x="563439" y="1467825"/>
                </a:lnTo>
                <a:lnTo>
                  <a:pt x="576337" y="1463417"/>
                </a:lnTo>
                <a:close/>
              </a:path>
              <a:path w="5283835" h="1468120">
                <a:moveTo>
                  <a:pt x="1369548" y="1463417"/>
                </a:moveTo>
                <a:lnTo>
                  <a:pt x="605769" y="1463417"/>
                </a:lnTo>
                <a:lnTo>
                  <a:pt x="623051" y="1467825"/>
                </a:lnTo>
                <a:lnTo>
                  <a:pt x="1280337" y="1467825"/>
                </a:lnTo>
                <a:lnTo>
                  <a:pt x="1369548" y="1463417"/>
                </a:lnTo>
                <a:close/>
              </a:path>
              <a:path w="5283835" h="1468120">
                <a:moveTo>
                  <a:pt x="2169170" y="1463417"/>
                </a:moveTo>
                <a:lnTo>
                  <a:pt x="1518749" y="1463417"/>
                </a:lnTo>
                <a:lnTo>
                  <a:pt x="1526865" y="1467825"/>
                </a:lnTo>
                <a:lnTo>
                  <a:pt x="2193673" y="1467825"/>
                </a:lnTo>
                <a:lnTo>
                  <a:pt x="2169170" y="1463417"/>
                </a:lnTo>
                <a:close/>
              </a:path>
              <a:path w="5283835" h="1468120">
                <a:moveTo>
                  <a:pt x="2611997" y="1463417"/>
                </a:moveTo>
                <a:lnTo>
                  <a:pt x="2169170" y="1463417"/>
                </a:lnTo>
                <a:lnTo>
                  <a:pt x="2243376" y="1467825"/>
                </a:lnTo>
                <a:lnTo>
                  <a:pt x="2609030" y="1467825"/>
                </a:lnTo>
                <a:lnTo>
                  <a:pt x="2611997" y="1463417"/>
                </a:lnTo>
                <a:close/>
              </a:path>
              <a:path w="5283835" h="1468120">
                <a:moveTo>
                  <a:pt x="3042343" y="1463417"/>
                </a:moveTo>
                <a:lnTo>
                  <a:pt x="2639311" y="1463417"/>
                </a:lnTo>
                <a:lnTo>
                  <a:pt x="2657910" y="1467825"/>
                </a:lnTo>
                <a:lnTo>
                  <a:pt x="3030289" y="1467825"/>
                </a:lnTo>
                <a:lnTo>
                  <a:pt x="3042343" y="1463417"/>
                </a:lnTo>
                <a:close/>
              </a:path>
              <a:path w="5283835" h="1468120">
                <a:moveTo>
                  <a:pt x="3480940" y="1463417"/>
                </a:moveTo>
                <a:lnTo>
                  <a:pt x="3218161" y="1463417"/>
                </a:lnTo>
                <a:lnTo>
                  <a:pt x="3229903" y="1467825"/>
                </a:lnTo>
                <a:lnTo>
                  <a:pt x="3481851" y="1467825"/>
                </a:lnTo>
                <a:lnTo>
                  <a:pt x="3480940" y="1463417"/>
                </a:lnTo>
                <a:close/>
              </a:path>
              <a:path w="5283835" h="1468120">
                <a:moveTo>
                  <a:pt x="5283303" y="1463417"/>
                </a:moveTo>
                <a:lnTo>
                  <a:pt x="3493904" y="1463417"/>
                </a:lnTo>
                <a:lnTo>
                  <a:pt x="3493496" y="1467825"/>
                </a:lnTo>
                <a:lnTo>
                  <a:pt x="5275531" y="1467825"/>
                </a:lnTo>
                <a:lnTo>
                  <a:pt x="5283303" y="1463417"/>
                </a:lnTo>
                <a:close/>
              </a:path>
              <a:path w="5283835" h="1468120">
                <a:moveTo>
                  <a:pt x="19231" y="885984"/>
                </a:moveTo>
                <a:lnTo>
                  <a:pt x="4218" y="885984"/>
                </a:lnTo>
                <a:lnTo>
                  <a:pt x="4855" y="899208"/>
                </a:lnTo>
                <a:lnTo>
                  <a:pt x="4891" y="903616"/>
                </a:lnTo>
                <a:lnTo>
                  <a:pt x="4902" y="921248"/>
                </a:lnTo>
                <a:lnTo>
                  <a:pt x="4793" y="934471"/>
                </a:lnTo>
                <a:lnTo>
                  <a:pt x="4619" y="947695"/>
                </a:lnTo>
                <a:lnTo>
                  <a:pt x="4400" y="960918"/>
                </a:lnTo>
                <a:lnTo>
                  <a:pt x="4151" y="978550"/>
                </a:lnTo>
                <a:lnTo>
                  <a:pt x="3413" y="1018221"/>
                </a:lnTo>
                <a:lnTo>
                  <a:pt x="3062" y="1057892"/>
                </a:lnTo>
                <a:lnTo>
                  <a:pt x="3114" y="1071116"/>
                </a:lnTo>
                <a:lnTo>
                  <a:pt x="3281" y="1079931"/>
                </a:lnTo>
                <a:lnTo>
                  <a:pt x="3581" y="1093155"/>
                </a:lnTo>
                <a:lnTo>
                  <a:pt x="4031" y="1101971"/>
                </a:lnTo>
                <a:lnTo>
                  <a:pt x="4127" y="1115194"/>
                </a:lnTo>
                <a:lnTo>
                  <a:pt x="3827" y="1119602"/>
                </a:lnTo>
                <a:lnTo>
                  <a:pt x="3536" y="1119602"/>
                </a:lnTo>
                <a:lnTo>
                  <a:pt x="3749" y="1128418"/>
                </a:lnTo>
                <a:lnTo>
                  <a:pt x="4159" y="1154865"/>
                </a:lnTo>
                <a:lnTo>
                  <a:pt x="4578" y="1185721"/>
                </a:lnTo>
                <a:lnTo>
                  <a:pt x="4803" y="1198944"/>
                </a:lnTo>
                <a:lnTo>
                  <a:pt x="5594" y="1243023"/>
                </a:lnTo>
                <a:lnTo>
                  <a:pt x="6655" y="1278286"/>
                </a:lnTo>
                <a:lnTo>
                  <a:pt x="5905" y="1287102"/>
                </a:lnTo>
                <a:lnTo>
                  <a:pt x="4452" y="1335589"/>
                </a:lnTo>
                <a:lnTo>
                  <a:pt x="4415" y="1353220"/>
                </a:lnTo>
                <a:lnTo>
                  <a:pt x="4464" y="1366444"/>
                </a:lnTo>
                <a:lnTo>
                  <a:pt x="4560" y="1379668"/>
                </a:lnTo>
                <a:lnTo>
                  <a:pt x="4693" y="1392891"/>
                </a:lnTo>
                <a:lnTo>
                  <a:pt x="4854" y="1401707"/>
                </a:lnTo>
                <a:lnTo>
                  <a:pt x="5558" y="1454602"/>
                </a:lnTo>
                <a:lnTo>
                  <a:pt x="18492" y="1463417"/>
                </a:lnTo>
                <a:lnTo>
                  <a:pt x="1344925" y="1463417"/>
                </a:lnTo>
                <a:lnTo>
                  <a:pt x="1347791" y="1459010"/>
                </a:lnTo>
                <a:lnTo>
                  <a:pt x="5195446" y="1459010"/>
                </a:lnTo>
                <a:lnTo>
                  <a:pt x="5188112" y="1454602"/>
                </a:lnTo>
                <a:lnTo>
                  <a:pt x="1226115" y="1454602"/>
                </a:lnTo>
                <a:lnTo>
                  <a:pt x="1216555" y="1450194"/>
                </a:lnTo>
                <a:lnTo>
                  <a:pt x="131316" y="1450194"/>
                </a:lnTo>
                <a:lnTo>
                  <a:pt x="75111" y="1445786"/>
                </a:lnTo>
                <a:lnTo>
                  <a:pt x="32356" y="1445786"/>
                </a:lnTo>
                <a:lnTo>
                  <a:pt x="25805" y="1436970"/>
                </a:lnTo>
                <a:lnTo>
                  <a:pt x="25681" y="1423746"/>
                </a:lnTo>
                <a:lnTo>
                  <a:pt x="25531" y="1410523"/>
                </a:lnTo>
                <a:lnTo>
                  <a:pt x="25320" y="1397299"/>
                </a:lnTo>
                <a:lnTo>
                  <a:pt x="24661" y="1379668"/>
                </a:lnTo>
                <a:lnTo>
                  <a:pt x="23764" y="1366444"/>
                </a:lnTo>
                <a:lnTo>
                  <a:pt x="23795" y="1353220"/>
                </a:lnTo>
                <a:lnTo>
                  <a:pt x="23817" y="1335589"/>
                </a:lnTo>
                <a:lnTo>
                  <a:pt x="23870" y="1322365"/>
                </a:lnTo>
                <a:lnTo>
                  <a:pt x="24767" y="1322365"/>
                </a:lnTo>
                <a:lnTo>
                  <a:pt x="24754" y="1309141"/>
                </a:lnTo>
                <a:lnTo>
                  <a:pt x="24561" y="1304734"/>
                </a:lnTo>
                <a:lnTo>
                  <a:pt x="24223" y="1295918"/>
                </a:lnTo>
                <a:lnTo>
                  <a:pt x="23775" y="1287102"/>
                </a:lnTo>
                <a:lnTo>
                  <a:pt x="23255" y="1282694"/>
                </a:lnTo>
                <a:lnTo>
                  <a:pt x="22697" y="1273878"/>
                </a:lnTo>
                <a:lnTo>
                  <a:pt x="22138" y="1269470"/>
                </a:lnTo>
                <a:lnTo>
                  <a:pt x="20605" y="1225392"/>
                </a:lnTo>
                <a:lnTo>
                  <a:pt x="20576" y="1207760"/>
                </a:lnTo>
                <a:lnTo>
                  <a:pt x="20827" y="1190129"/>
                </a:lnTo>
                <a:lnTo>
                  <a:pt x="21115" y="1176905"/>
                </a:lnTo>
                <a:lnTo>
                  <a:pt x="21429" y="1168089"/>
                </a:lnTo>
                <a:lnTo>
                  <a:pt x="21759" y="1159273"/>
                </a:lnTo>
                <a:lnTo>
                  <a:pt x="22429" y="1159273"/>
                </a:lnTo>
                <a:lnTo>
                  <a:pt x="21190" y="1093155"/>
                </a:lnTo>
                <a:lnTo>
                  <a:pt x="21445" y="1084339"/>
                </a:lnTo>
                <a:lnTo>
                  <a:pt x="21860" y="1079931"/>
                </a:lnTo>
                <a:lnTo>
                  <a:pt x="22147" y="1079931"/>
                </a:lnTo>
                <a:lnTo>
                  <a:pt x="21754" y="991774"/>
                </a:lnTo>
                <a:lnTo>
                  <a:pt x="21930" y="991774"/>
                </a:lnTo>
                <a:lnTo>
                  <a:pt x="21364" y="978550"/>
                </a:lnTo>
                <a:lnTo>
                  <a:pt x="20122" y="952103"/>
                </a:lnTo>
                <a:lnTo>
                  <a:pt x="19549" y="938879"/>
                </a:lnTo>
                <a:lnTo>
                  <a:pt x="19073" y="925655"/>
                </a:lnTo>
                <a:lnTo>
                  <a:pt x="19345" y="916840"/>
                </a:lnTo>
                <a:lnTo>
                  <a:pt x="19523" y="912432"/>
                </a:lnTo>
                <a:lnTo>
                  <a:pt x="19798" y="912432"/>
                </a:lnTo>
                <a:lnTo>
                  <a:pt x="19231" y="885984"/>
                </a:lnTo>
                <a:close/>
              </a:path>
              <a:path w="5283835" h="1468120">
                <a:moveTo>
                  <a:pt x="5242989" y="1459010"/>
                </a:moveTo>
                <a:lnTo>
                  <a:pt x="1409296" y="1459010"/>
                </a:lnTo>
                <a:lnTo>
                  <a:pt x="1415427" y="1463417"/>
                </a:lnTo>
                <a:lnTo>
                  <a:pt x="5250566" y="1463417"/>
                </a:lnTo>
                <a:lnTo>
                  <a:pt x="5242989" y="1459010"/>
                </a:lnTo>
                <a:close/>
              </a:path>
              <a:path w="5283835" h="1468120">
                <a:moveTo>
                  <a:pt x="1459624" y="1450194"/>
                </a:moveTo>
                <a:lnTo>
                  <a:pt x="1244701" y="1450194"/>
                </a:lnTo>
                <a:lnTo>
                  <a:pt x="1226115" y="1454602"/>
                </a:lnTo>
                <a:lnTo>
                  <a:pt x="1413015" y="1454602"/>
                </a:lnTo>
                <a:lnTo>
                  <a:pt x="1459624" y="1450194"/>
                </a:lnTo>
                <a:close/>
              </a:path>
              <a:path w="5283835" h="1468120">
                <a:moveTo>
                  <a:pt x="2171319" y="1450194"/>
                </a:moveTo>
                <a:lnTo>
                  <a:pt x="1472893" y="1450194"/>
                </a:lnTo>
                <a:lnTo>
                  <a:pt x="1469326" y="1454602"/>
                </a:lnTo>
                <a:lnTo>
                  <a:pt x="2165511" y="1454602"/>
                </a:lnTo>
                <a:lnTo>
                  <a:pt x="2171319" y="1450194"/>
                </a:lnTo>
                <a:close/>
              </a:path>
              <a:path w="5283835" h="1468120">
                <a:moveTo>
                  <a:pt x="2547437" y="1450194"/>
                </a:moveTo>
                <a:lnTo>
                  <a:pt x="2301941" y="1450194"/>
                </a:lnTo>
                <a:lnTo>
                  <a:pt x="2292413" y="1454602"/>
                </a:lnTo>
                <a:lnTo>
                  <a:pt x="2560527" y="1454602"/>
                </a:lnTo>
                <a:lnTo>
                  <a:pt x="2547437" y="1450194"/>
                </a:lnTo>
                <a:close/>
              </a:path>
              <a:path w="5283835" h="1468120">
                <a:moveTo>
                  <a:pt x="2902165" y="1450194"/>
                </a:moveTo>
                <a:lnTo>
                  <a:pt x="2643368" y="1450194"/>
                </a:lnTo>
                <a:lnTo>
                  <a:pt x="2646802" y="1454602"/>
                </a:lnTo>
                <a:lnTo>
                  <a:pt x="2896567" y="1454602"/>
                </a:lnTo>
                <a:lnTo>
                  <a:pt x="2902165" y="1450194"/>
                </a:lnTo>
                <a:close/>
              </a:path>
              <a:path w="5283835" h="1468120">
                <a:moveTo>
                  <a:pt x="3174083" y="1450194"/>
                </a:moveTo>
                <a:lnTo>
                  <a:pt x="3061191" y="1450194"/>
                </a:lnTo>
                <a:lnTo>
                  <a:pt x="3052151" y="1454602"/>
                </a:lnTo>
                <a:lnTo>
                  <a:pt x="3178757" y="1454602"/>
                </a:lnTo>
                <a:lnTo>
                  <a:pt x="3174083" y="1450194"/>
                </a:lnTo>
                <a:close/>
              </a:path>
              <a:path w="5283835" h="1468120">
                <a:moveTo>
                  <a:pt x="3350711" y="1450194"/>
                </a:moveTo>
                <a:lnTo>
                  <a:pt x="3254199" y="1450194"/>
                </a:lnTo>
                <a:lnTo>
                  <a:pt x="3242644" y="1454602"/>
                </a:lnTo>
                <a:lnTo>
                  <a:pt x="3358962" y="1454602"/>
                </a:lnTo>
                <a:lnTo>
                  <a:pt x="3350711" y="1450194"/>
                </a:lnTo>
                <a:close/>
              </a:path>
              <a:path w="5283835" h="1468120">
                <a:moveTo>
                  <a:pt x="4409473" y="1450194"/>
                </a:moveTo>
                <a:lnTo>
                  <a:pt x="3467980" y="1450194"/>
                </a:lnTo>
                <a:lnTo>
                  <a:pt x="3479453" y="1454602"/>
                </a:lnTo>
                <a:lnTo>
                  <a:pt x="4424296" y="1454602"/>
                </a:lnTo>
                <a:lnTo>
                  <a:pt x="4409473" y="1450194"/>
                </a:lnTo>
                <a:close/>
              </a:path>
              <a:path w="5283835" h="1468120">
                <a:moveTo>
                  <a:pt x="4831929" y="1450194"/>
                </a:moveTo>
                <a:lnTo>
                  <a:pt x="4448362" y="1450194"/>
                </a:lnTo>
                <a:lnTo>
                  <a:pt x="4453987" y="1454602"/>
                </a:lnTo>
                <a:lnTo>
                  <a:pt x="4839455" y="1454602"/>
                </a:lnTo>
                <a:lnTo>
                  <a:pt x="4831929" y="1450194"/>
                </a:lnTo>
                <a:close/>
              </a:path>
              <a:path w="5283835" h="1468120">
                <a:moveTo>
                  <a:pt x="4931869" y="1450194"/>
                </a:moveTo>
                <a:lnTo>
                  <a:pt x="4927660" y="1450194"/>
                </a:lnTo>
                <a:lnTo>
                  <a:pt x="4917952" y="1454602"/>
                </a:lnTo>
                <a:lnTo>
                  <a:pt x="4928124" y="1454602"/>
                </a:lnTo>
                <a:lnTo>
                  <a:pt x="4931869" y="1450194"/>
                </a:lnTo>
                <a:close/>
              </a:path>
              <a:path w="5283835" h="1468120">
                <a:moveTo>
                  <a:pt x="5027236" y="1450194"/>
                </a:moveTo>
                <a:lnTo>
                  <a:pt x="4970404" y="1450194"/>
                </a:lnTo>
                <a:lnTo>
                  <a:pt x="4955908" y="1454602"/>
                </a:lnTo>
                <a:lnTo>
                  <a:pt x="5041013" y="1454602"/>
                </a:lnTo>
                <a:lnTo>
                  <a:pt x="5027236" y="1450194"/>
                </a:lnTo>
                <a:close/>
              </a:path>
              <a:path w="5283835" h="1468120">
                <a:moveTo>
                  <a:pt x="257843" y="1445786"/>
                </a:moveTo>
                <a:lnTo>
                  <a:pt x="221611" y="1445786"/>
                </a:lnTo>
                <a:lnTo>
                  <a:pt x="210499" y="1450194"/>
                </a:lnTo>
                <a:lnTo>
                  <a:pt x="257710" y="1450194"/>
                </a:lnTo>
                <a:lnTo>
                  <a:pt x="257843" y="1445786"/>
                </a:lnTo>
                <a:close/>
              </a:path>
              <a:path w="5283835" h="1468120">
                <a:moveTo>
                  <a:pt x="624964" y="1445786"/>
                </a:moveTo>
                <a:lnTo>
                  <a:pt x="351969" y="1445786"/>
                </a:lnTo>
                <a:lnTo>
                  <a:pt x="353359" y="1450194"/>
                </a:lnTo>
                <a:lnTo>
                  <a:pt x="638394" y="1450194"/>
                </a:lnTo>
                <a:lnTo>
                  <a:pt x="624964" y="1445786"/>
                </a:lnTo>
                <a:close/>
              </a:path>
              <a:path w="5283835" h="1468120">
                <a:moveTo>
                  <a:pt x="994081" y="1445786"/>
                </a:moveTo>
                <a:lnTo>
                  <a:pt x="650927" y="1445786"/>
                </a:lnTo>
                <a:lnTo>
                  <a:pt x="638394" y="1450194"/>
                </a:lnTo>
                <a:lnTo>
                  <a:pt x="983314" y="1450194"/>
                </a:lnTo>
                <a:lnTo>
                  <a:pt x="994081" y="1445786"/>
                </a:lnTo>
                <a:close/>
              </a:path>
              <a:path w="5283835" h="1468120">
                <a:moveTo>
                  <a:pt x="1227640" y="1445786"/>
                </a:moveTo>
                <a:lnTo>
                  <a:pt x="1138315" y="1445786"/>
                </a:lnTo>
                <a:lnTo>
                  <a:pt x="1144887" y="1450194"/>
                </a:lnTo>
                <a:lnTo>
                  <a:pt x="1239489" y="1450194"/>
                </a:lnTo>
                <a:lnTo>
                  <a:pt x="1227640" y="1445786"/>
                </a:lnTo>
                <a:close/>
              </a:path>
              <a:path w="5283835" h="1468120">
                <a:moveTo>
                  <a:pt x="1708753" y="1445786"/>
                </a:moveTo>
                <a:lnTo>
                  <a:pt x="1642219" y="1445786"/>
                </a:lnTo>
                <a:lnTo>
                  <a:pt x="1644604" y="1450194"/>
                </a:lnTo>
                <a:lnTo>
                  <a:pt x="1721610" y="1450194"/>
                </a:lnTo>
                <a:lnTo>
                  <a:pt x="1708753" y="1445786"/>
                </a:lnTo>
                <a:close/>
              </a:path>
              <a:path w="5283835" h="1468120">
                <a:moveTo>
                  <a:pt x="1824950" y="1445786"/>
                </a:moveTo>
                <a:lnTo>
                  <a:pt x="1776292" y="1445786"/>
                </a:lnTo>
                <a:lnTo>
                  <a:pt x="1782890" y="1450194"/>
                </a:lnTo>
                <a:lnTo>
                  <a:pt x="1834294" y="1450194"/>
                </a:lnTo>
                <a:lnTo>
                  <a:pt x="1824950" y="1445786"/>
                </a:lnTo>
                <a:close/>
              </a:path>
              <a:path w="5283835" h="1468120">
                <a:moveTo>
                  <a:pt x="1963953" y="1445786"/>
                </a:moveTo>
                <a:lnTo>
                  <a:pt x="1957468" y="1445786"/>
                </a:lnTo>
                <a:lnTo>
                  <a:pt x="1960029" y="1450194"/>
                </a:lnTo>
                <a:lnTo>
                  <a:pt x="1989077" y="1450194"/>
                </a:lnTo>
                <a:lnTo>
                  <a:pt x="1963953" y="1445786"/>
                </a:lnTo>
                <a:close/>
              </a:path>
              <a:path w="5283835" h="1468120">
                <a:moveTo>
                  <a:pt x="4017476" y="1445786"/>
                </a:moveTo>
                <a:lnTo>
                  <a:pt x="4002179" y="1445786"/>
                </a:lnTo>
                <a:lnTo>
                  <a:pt x="3986580" y="1450194"/>
                </a:lnTo>
                <a:lnTo>
                  <a:pt x="4031990" y="1450194"/>
                </a:lnTo>
                <a:lnTo>
                  <a:pt x="4017476" y="1445786"/>
                </a:lnTo>
                <a:close/>
              </a:path>
              <a:path w="5283835" h="1468120">
                <a:moveTo>
                  <a:pt x="158192" y="1441378"/>
                </a:moveTo>
                <a:lnTo>
                  <a:pt x="143421" y="1441378"/>
                </a:lnTo>
                <a:lnTo>
                  <a:pt x="136094" y="1445786"/>
                </a:lnTo>
                <a:lnTo>
                  <a:pt x="161088" y="1445786"/>
                </a:lnTo>
                <a:lnTo>
                  <a:pt x="158192" y="1441378"/>
                </a:lnTo>
                <a:close/>
              </a:path>
              <a:path w="5283835" h="1468120">
                <a:moveTo>
                  <a:pt x="24767" y="1322365"/>
                </a:moveTo>
                <a:lnTo>
                  <a:pt x="23870" y="1322365"/>
                </a:lnTo>
                <a:lnTo>
                  <a:pt x="23838" y="1335589"/>
                </a:lnTo>
                <a:lnTo>
                  <a:pt x="24169" y="1335589"/>
                </a:lnTo>
                <a:lnTo>
                  <a:pt x="24108" y="1344404"/>
                </a:lnTo>
                <a:lnTo>
                  <a:pt x="24564" y="1331181"/>
                </a:lnTo>
                <a:lnTo>
                  <a:pt x="24767" y="1322365"/>
                </a:lnTo>
                <a:close/>
              </a:path>
              <a:path w="5283835" h="1468120">
                <a:moveTo>
                  <a:pt x="23870" y="1322365"/>
                </a:moveTo>
                <a:lnTo>
                  <a:pt x="23817" y="1335589"/>
                </a:lnTo>
                <a:lnTo>
                  <a:pt x="23870" y="1322365"/>
                </a:lnTo>
                <a:close/>
              </a:path>
              <a:path w="5283835" h="1468120">
                <a:moveTo>
                  <a:pt x="22147" y="1079931"/>
                </a:moveTo>
                <a:lnTo>
                  <a:pt x="21860" y="1079931"/>
                </a:lnTo>
                <a:lnTo>
                  <a:pt x="22187" y="1088747"/>
                </a:lnTo>
                <a:lnTo>
                  <a:pt x="22147" y="1079931"/>
                </a:lnTo>
                <a:close/>
              </a:path>
              <a:path w="5283835" h="1468120">
                <a:moveTo>
                  <a:pt x="23188" y="859537"/>
                </a:moveTo>
                <a:lnTo>
                  <a:pt x="19835" y="859537"/>
                </a:lnTo>
                <a:lnTo>
                  <a:pt x="20290" y="863945"/>
                </a:lnTo>
                <a:lnTo>
                  <a:pt x="20703" y="872761"/>
                </a:lnTo>
                <a:lnTo>
                  <a:pt x="21684" y="916840"/>
                </a:lnTo>
                <a:lnTo>
                  <a:pt x="21697" y="934471"/>
                </a:lnTo>
                <a:lnTo>
                  <a:pt x="22752" y="921248"/>
                </a:lnTo>
                <a:lnTo>
                  <a:pt x="23467" y="912432"/>
                </a:lnTo>
                <a:lnTo>
                  <a:pt x="23893" y="903616"/>
                </a:lnTo>
                <a:lnTo>
                  <a:pt x="24078" y="899208"/>
                </a:lnTo>
                <a:lnTo>
                  <a:pt x="24071" y="890392"/>
                </a:lnTo>
                <a:lnTo>
                  <a:pt x="23920" y="881577"/>
                </a:lnTo>
                <a:lnTo>
                  <a:pt x="23673" y="877169"/>
                </a:lnTo>
                <a:lnTo>
                  <a:pt x="23381" y="868353"/>
                </a:lnTo>
                <a:lnTo>
                  <a:pt x="23188" y="859537"/>
                </a:lnTo>
                <a:close/>
              </a:path>
              <a:path w="5283835" h="1468120">
                <a:moveTo>
                  <a:pt x="19798" y="912432"/>
                </a:moveTo>
                <a:lnTo>
                  <a:pt x="19523" y="912432"/>
                </a:lnTo>
                <a:lnTo>
                  <a:pt x="19774" y="921248"/>
                </a:lnTo>
                <a:lnTo>
                  <a:pt x="19934" y="925655"/>
                </a:lnTo>
                <a:lnTo>
                  <a:pt x="20175" y="930063"/>
                </a:lnTo>
                <a:lnTo>
                  <a:pt x="19798" y="912432"/>
                </a:lnTo>
                <a:close/>
              </a:path>
              <a:path w="5283835" h="1468120">
                <a:moveTo>
                  <a:pt x="733" y="555393"/>
                </a:moveTo>
                <a:lnTo>
                  <a:pt x="382" y="568617"/>
                </a:lnTo>
                <a:lnTo>
                  <a:pt x="143" y="581840"/>
                </a:lnTo>
                <a:lnTo>
                  <a:pt x="9" y="590656"/>
                </a:lnTo>
                <a:lnTo>
                  <a:pt x="10" y="599472"/>
                </a:lnTo>
                <a:lnTo>
                  <a:pt x="127" y="603880"/>
                </a:lnTo>
                <a:lnTo>
                  <a:pt x="309" y="608288"/>
                </a:lnTo>
                <a:lnTo>
                  <a:pt x="2562" y="608288"/>
                </a:lnTo>
                <a:lnTo>
                  <a:pt x="2908" y="612696"/>
                </a:lnTo>
                <a:lnTo>
                  <a:pt x="3229" y="612696"/>
                </a:lnTo>
                <a:lnTo>
                  <a:pt x="3518" y="617103"/>
                </a:lnTo>
                <a:lnTo>
                  <a:pt x="3764" y="625919"/>
                </a:lnTo>
                <a:lnTo>
                  <a:pt x="3957" y="634735"/>
                </a:lnTo>
                <a:lnTo>
                  <a:pt x="4087" y="643551"/>
                </a:lnTo>
                <a:lnTo>
                  <a:pt x="3488" y="647959"/>
                </a:lnTo>
                <a:lnTo>
                  <a:pt x="1000" y="647959"/>
                </a:lnTo>
                <a:lnTo>
                  <a:pt x="527" y="652367"/>
                </a:lnTo>
                <a:lnTo>
                  <a:pt x="184" y="665590"/>
                </a:lnTo>
                <a:lnTo>
                  <a:pt x="25" y="669998"/>
                </a:lnTo>
                <a:lnTo>
                  <a:pt x="0" y="683222"/>
                </a:lnTo>
                <a:lnTo>
                  <a:pt x="23" y="687630"/>
                </a:lnTo>
                <a:lnTo>
                  <a:pt x="151" y="700853"/>
                </a:lnTo>
                <a:lnTo>
                  <a:pt x="347" y="709669"/>
                </a:lnTo>
                <a:lnTo>
                  <a:pt x="594" y="722893"/>
                </a:lnTo>
                <a:lnTo>
                  <a:pt x="879" y="736116"/>
                </a:lnTo>
                <a:lnTo>
                  <a:pt x="1504" y="766972"/>
                </a:lnTo>
                <a:lnTo>
                  <a:pt x="1815" y="780195"/>
                </a:lnTo>
                <a:lnTo>
                  <a:pt x="2106" y="793419"/>
                </a:lnTo>
                <a:lnTo>
                  <a:pt x="2361" y="811050"/>
                </a:lnTo>
                <a:lnTo>
                  <a:pt x="2567" y="824274"/>
                </a:lnTo>
                <a:lnTo>
                  <a:pt x="2709" y="837498"/>
                </a:lnTo>
                <a:lnTo>
                  <a:pt x="2743" y="868353"/>
                </a:lnTo>
                <a:lnTo>
                  <a:pt x="2605" y="881577"/>
                </a:lnTo>
                <a:lnTo>
                  <a:pt x="2345" y="894800"/>
                </a:lnTo>
                <a:lnTo>
                  <a:pt x="2922" y="890392"/>
                </a:lnTo>
                <a:lnTo>
                  <a:pt x="3561" y="885984"/>
                </a:lnTo>
                <a:lnTo>
                  <a:pt x="19231" y="885984"/>
                </a:lnTo>
                <a:lnTo>
                  <a:pt x="18853" y="868353"/>
                </a:lnTo>
                <a:lnTo>
                  <a:pt x="19352" y="863945"/>
                </a:lnTo>
                <a:lnTo>
                  <a:pt x="19835" y="859537"/>
                </a:lnTo>
                <a:lnTo>
                  <a:pt x="23188" y="859537"/>
                </a:lnTo>
                <a:lnTo>
                  <a:pt x="23091" y="855129"/>
                </a:lnTo>
                <a:lnTo>
                  <a:pt x="22852" y="846313"/>
                </a:lnTo>
                <a:lnTo>
                  <a:pt x="22713" y="828682"/>
                </a:lnTo>
                <a:lnTo>
                  <a:pt x="22722" y="815458"/>
                </a:lnTo>
                <a:lnTo>
                  <a:pt x="22929" y="793419"/>
                </a:lnTo>
                <a:lnTo>
                  <a:pt x="21423" y="784603"/>
                </a:lnTo>
                <a:lnTo>
                  <a:pt x="21008" y="771379"/>
                </a:lnTo>
                <a:lnTo>
                  <a:pt x="21232" y="758156"/>
                </a:lnTo>
                <a:lnTo>
                  <a:pt x="21736" y="740524"/>
                </a:lnTo>
                <a:lnTo>
                  <a:pt x="22149" y="740524"/>
                </a:lnTo>
                <a:lnTo>
                  <a:pt x="22244" y="727301"/>
                </a:lnTo>
                <a:lnTo>
                  <a:pt x="22287" y="709669"/>
                </a:lnTo>
                <a:lnTo>
                  <a:pt x="22219" y="696445"/>
                </a:lnTo>
                <a:lnTo>
                  <a:pt x="22044" y="683222"/>
                </a:lnTo>
                <a:lnTo>
                  <a:pt x="21737" y="669998"/>
                </a:lnTo>
                <a:lnTo>
                  <a:pt x="22337" y="665590"/>
                </a:lnTo>
                <a:lnTo>
                  <a:pt x="22719" y="656774"/>
                </a:lnTo>
                <a:lnTo>
                  <a:pt x="22925" y="643551"/>
                </a:lnTo>
                <a:lnTo>
                  <a:pt x="22974" y="634735"/>
                </a:lnTo>
                <a:lnTo>
                  <a:pt x="22930" y="603880"/>
                </a:lnTo>
                <a:lnTo>
                  <a:pt x="22845" y="581840"/>
                </a:lnTo>
                <a:lnTo>
                  <a:pt x="25655" y="581840"/>
                </a:lnTo>
                <a:lnTo>
                  <a:pt x="25435" y="573025"/>
                </a:lnTo>
                <a:lnTo>
                  <a:pt x="1172" y="573025"/>
                </a:lnTo>
                <a:lnTo>
                  <a:pt x="937" y="564209"/>
                </a:lnTo>
                <a:lnTo>
                  <a:pt x="733" y="555393"/>
                </a:lnTo>
                <a:close/>
              </a:path>
              <a:path w="5283835" h="1468120">
                <a:moveTo>
                  <a:pt x="26797" y="771379"/>
                </a:moveTo>
                <a:lnTo>
                  <a:pt x="23381" y="771379"/>
                </a:lnTo>
                <a:lnTo>
                  <a:pt x="24429" y="819866"/>
                </a:lnTo>
                <a:lnTo>
                  <a:pt x="25211" y="811050"/>
                </a:lnTo>
                <a:lnTo>
                  <a:pt x="25817" y="797827"/>
                </a:lnTo>
                <a:lnTo>
                  <a:pt x="26277" y="789011"/>
                </a:lnTo>
                <a:lnTo>
                  <a:pt x="26623" y="780195"/>
                </a:lnTo>
                <a:lnTo>
                  <a:pt x="26797" y="771379"/>
                </a:lnTo>
                <a:close/>
              </a:path>
              <a:path w="5283835" h="1468120">
                <a:moveTo>
                  <a:pt x="22149" y="740524"/>
                </a:moveTo>
                <a:lnTo>
                  <a:pt x="21846" y="740524"/>
                </a:lnTo>
                <a:lnTo>
                  <a:pt x="22218" y="749340"/>
                </a:lnTo>
                <a:lnTo>
                  <a:pt x="22636" y="766972"/>
                </a:lnTo>
                <a:lnTo>
                  <a:pt x="22907" y="780195"/>
                </a:lnTo>
                <a:lnTo>
                  <a:pt x="22835" y="793419"/>
                </a:lnTo>
                <a:lnTo>
                  <a:pt x="23381" y="771379"/>
                </a:lnTo>
                <a:lnTo>
                  <a:pt x="26797" y="771379"/>
                </a:lnTo>
                <a:lnTo>
                  <a:pt x="26885" y="766972"/>
                </a:lnTo>
                <a:lnTo>
                  <a:pt x="27024" y="758156"/>
                </a:lnTo>
                <a:lnTo>
                  <a:pt x="22948" y="758156"/>
                </a:lnTo>
                <a:lnTo>
                  <a:pt x="22504" y="753748"/>
                </a:lnTo>
                <a:lnTo>
                  <a:pt x="22117" y="744932"/>
                </a:lnTo>
                <a:lnTo>
                  <a:pt x="22149" y="740524"/>
                </a:lnTo>
                <a:close/>
              </a:path>
              <a:path w="5283835" h="1468120">
                <a:moveTo>
                  <a:pt x="28419" y="683222"/>
                </a:moveTo>
                <a:lnTo>
                  <a:pt x="28208" y="683222"/>
                </a:lnTo>
                <a:lnTo>
                  <a:pt x="27914" y="692037"/>
                </a:lnTo>
                <a:lnTo>
                  <a:pt x="27548" y="696445"/>
                </a:lnTo>
                <a:lnTo>
                  <a:pt x="24498" y="749340"/>
                </a:lnTo>
                <a:lnTo>
                  <a:pt x="23956" y="753748"/>
                </a:lnTo>
                <a:lnTo>
                  <a:pt x="23436" y="758156"/>
                </a:lnTo>
                <a:lnTo>
                  <a:pt x="27024" y="758156"/>
                </a:lnTo>
                <a:lnTo>
                  <a:pt x="27093" y="753748"/>
                </a:lnTo>
                <a:lnTo>
                  <a:pt x="27475" y="727301"/>
                </a:lnTo>
                <a:lnTo>
                  <a:pt x="28014" y="696445"/>
                </a:lnTo>
                <a:lnTo>
                  <a:pt x="28419" y="683222"/>
                </a:lnTo>
                <a:close/>
              </a:path>
              <a:path w="5283835" h="1468120">
                <a:moveTo>
                  <a:pt x="23066" y="427564"/>
                </a:moveTo>
                <a:lnTo>
                  <a:pt x="8358" y="427564"/>
                </a:lnTo>
                <a:lnTo>
                  <a:pt x="8562" y="436380"/>
                </a:lnTo>
                <a:lnTo>
                  <a:pt x="8436" y="449604"/>
                </a:lnTo>
                <a:lnTo>
                  <a:pt x="6648" y="489275"/>
                </a:lnTo>
                <a:lnTo>
                  <a:pt x="3948" y="528946"/>
                </a:lnTo>
                <a:lnTo>
                  <a:pt x="3113" y="542169"/>
                </a:lnTo>
                <a:lnTo>
                  <a:pt x="2406" y="555393"/>
                </a:lnTo>
                <a:lnTo>
                  <a:pt x="1884" y="568617"/>
                </a:lnTo>
                <a:lnTo>
                  <a:pt x="1475" y="573025"/>
                </a:lnTo>
                <a:lnTo>
                  <a:pt x="25435" y="573025"/>
                </a:lnTo>
                <a:lnTo>
                  <a:pt x="25214" y="564209"/>
                </a:lnTo>
                <a:lnTo>
                  <a:pt x="24697" y="550985"/>
                </a:lnTo>
                <a:lnTo>
                  <a:pt x="24122" y="542169"/>
                </a:lnTo>
                <a:lnTo>
                  <a:pt x="23510" y="533354"/>
                </a:lnTo>
                <a:lnTo>
                  <a:pt x="22250" y="515722"/>
                </a:lnTo>
                <a:lnTo>
                  <a:pt x="22478" y="489275"/>
                </a:lnTo>
                <a:lnTo>
                  <a:pt x="24471" y="449604"/>
                </a:lnTo>
                <a:lnTo>
                  <a:pt x="26287" y="436380"/>
                </a:lnTo>
                <a:lnTo>
                  <a:pt x="26316" y="431972"/>
                </a:lnTo>
                <a:lnTo>
                  <a:pt x="23316" y="431972"/>
                </a:lnTo>
                <a:lnTo>
                  <a:pt x="23066" y="427564"/>
                </a:lnTo>
                <a:close/>
              </a:path>
              <a:path w="5283835" h="1468120">
                <a:moveTo>
                  <a:pt x="22150" y="268880"/>
                </a:moveTo>
                <a:lnTo>
                  <a:pt x="8089" y="268880"/>
                </a:lnTo>
                <a:lnTo>
                  <a:pt x="8865" y="273288"/>
                </a:lnTo>
                <a:lnTo>
                  <a:pt x="9349" y="277696"/>
                </a:lnTo>
                <a:lnTo>
                  <a:pt x="9581" y="286512"/>
                </a:lnTo>
                <a:lnTo>
                  <a:pt x="9603" y="295328"/>
                </a:lnTo>
                <a:lnTo>
                  <a:pt x="9453" y="304144"/>
                </a:lnTo>
                <a:lnTo>
                  <a:pt x="9171" y="317367"/>
                </a:lnTo>
                <a:lnTo>
                  <a:pt x="7936" y="361446"/>
                </a:lnTo>
                <a:lnTo>
                  <a:pt x="7528" y="379078"/>
                </a:lnTo>
                <a:lnTo>
                  <a:pt x="7187" y="396709"/>
                </a:lnTo>
                <a:lnTo>
                  <a:pt x="6955" y="409933"/>
                </a:lnTo>
                <a:lnTo>
                  <a:pt x="6934" y="414341"/>
                </a:lnTo>
                <a:lnTo>
                  <a:pt x="6897" y="431972"/>
                </a:lnTo>
                <a:lnTo>
                  <a:pt x="6974" y="445196"/>
                </a:lnTo>
                <a:lnTo>
                  <a:pt x="8358" y="427564"/>
                </a:lnTo>
                <a:lnTo>
                  <a:pt x="23066" y="427564"/>
                </a:lnTo>
                <a:lnTo>
                  <a:pt x="22844" y="423156"/>
                </a:lnTo>
                <a:lnTo>
                  <a:pt x="22655" y="418749"/>
                </a:lnTo>
                <a:lnTo>
                  <a:pt x="22506" y="405525"/>
                </a:lnTo>
                <a:lnTo>
                  <a:pt x="22402" y="392301"/>
                </a:lnTo>
                <a:lnTo>
                  <a:pt x="22579" y="379078"/>
                </a:lnTo>
                <a:lnTo>
                  <a:pt x="22706" y="370262"/>
                </a:lnTo>
                <a:lnTo>
                  <a:pt x="22786" y="357038"/>
                </a:lnTo>
                <a:lnTo>
                  <a:pt x="22812" y="334999"/>
                </a:lnTo>
                <a:lnTo>
                  <a:pt x="22764" y="321775"/>
                </a:lnTo>
                <a:lnTo>
                  <a:pt x="22678" y="308551"/>
                </a:lnTo>
                <a:lnTo>
                  <a:pt x="22557" y="299736"/>
                </a:lnTo>
                <a:lnTo>
                  <a:pt x="22404" y="286512"/>
                </a:lnTo>
                <a:lnTo>
                  <a:pt x="22221" y="273288"/>
                </a:lnTo>
                <a:lnTo>
                  <a:pt x="22150" y="268880"/>
                </a:lnTo>
                <a:close/>
              </a:path>
              <a:path w="5283835" h="1468120">
                <a:moveTo>
                  <a:pt x="26276" y="409933"/>
                </a:moveTo>
                <a:lnTo>
                  <a:pt x="25584" y="409933"/>
                </a:lnTo>
                <a:lnTo>
                  <a:pt x="25330" y="414341"/>
                </a:lnTo>
                <a:lnTo>
                  <a:pt x="24767" y="418749"/>
                </a:lnTo>
                <a:lnTo>
                  <a:pt x="23874" y="431972"/>
                </a:lnTo>
                <a:lnTo>
                  <a:pt x="26316" y="431972"/>
                </a:lnTo>
                <a:lnTo>
                  <a:pt x="26276" y="409933"/>
                </a:lnTo>
                <a:close/>
              </a:path>
              <a:path w="5283835" h="1468120">
                <a:moveTo>
                  <a:pt x="485957" y="8815"/>
                </a:moveTo>
                <a:lnTo>
                  <a:pt x="8526" y="8815"/>
                </a:lnTo>
                <a:lnTo>
                  <a:pt x="8468" y="30855"/>
                </a:lnTo>
                <a:lnTo>
                  <a:pt x="8050" y="57302"/>
                </a:lnTo>
                <a:lnTo>
                  <a:pt x="7939" y="70526"/>
                </a:lnTo>
                <a:lnTo>
                  <a:pt x="7906" y="83749"/>
                </a:lnTo>
                <a:lnTo>
                  <a:pt x="7600" y="92565"/>
                </a:lnTo>
                <a:lnTo>
                  <a:pt x="7276" y="110197"/>
                </a:lnTo>
                <a:lnTo>
                  <a:pt x="7034" y="127828"/>
                </a:lnTo>
                <a:lnTo>
                  <a:pt x="6864" y="136644"/>
                </a:lnTo>
                <a:lnTo>
                  <a:pt x="6757" y="149868"/>
                </a:lnTo>
                <a:lnTo>
                  <a:pt x="6722" y="171907"/>
                </a:lnTo>
                <a:lnTo>
                  <a:pt x="6775" y="176315"/>
                </a:lnTo>
                <a:lnTo>
                  <a:pt x="6990" y="189539"/>
                </a:lnTo>
                <a:lnTo>
                  <a:pt x="7051" y="193946"/>
                </a:lnTo>
                <a:lnTo>
                  <a:pt x="7067" y="211578"/>
                </a:lnTo>
                <a:lnTo>
                  <a:pt x="6986" y="220394"/>
                </a:lnTo>
                <a:lnTo>
                  <a:pt x="6637" y="242433"/>
                </a:lnTo>
                <a:lnTo>
                  <a:pt x="5978" y="273288"/>
                </a:lnTo>
                <a:lnTo>
                  <a:pt x="8089" y="268880"/>
                </a:lnTo>
                <a:lnTo>
                  <a:pt x="22150" y="268880"/>
                </a:lnTo>
                <a:lnTo>
                  <a:pt x="22010" y="260065"/>
                </a:lnTo>
                <a:lnTo>
                  <a:pt x="21774" y="246841"/>
                </a:lnTo>
                <a:lnTo>
                  <a:pt x="21515" y="233617"/>
                </a:lnTo>
                <a:lnTo>
                  <a:pt x="20940" y="207170"/>
                </a:lnTo>
                <a:lnTo>
                  <a:pt x="21128" y="189539"/>
                </a:lnTo>
                <a:lnTo>
                  <a:pt x="21320" y="180723"/>
                </a:lnTo>
                <a:lnTo>
                  <a:pt x="21514" y="176315"/>
                </a:lnTo>
                <a:lnTo>
                  <a:pt x="22562" y="176315"/>
                </a:lnTo>
                <a:lnTo>
                  <a:pt x="20925" y="141052"/>
                </a:lnTo>
                <a:lnTo>
                  <a:pt x="20978" y="127828"/>
                </a:lnTo>
                <a:lnTo>
                  <a:pt x="21873" y="127828"/>
                </a:lnTo>
                <a:lnTo>
                  <a:pt x="21728" y="123420"/>
                </a:lnTo>
                <a:lnTo>
                  <a:pt x="21387" y="119012"/>
                </a:lnTo>
                <a:lnTo>
                  <a:pt x="21010" y="114605"/>
                </a:lnTo>
                <a:lnTo>
                  <a:pt x="20608" y="114605"/>
                </a:lnTo>
                <a:lnTo>
                  <a:pt x="20196" y="110197"/>
                </a:lnTo>
                <a:lnTo>
                  <a:pt x="19787" y="110197"/>
                </a:lnTo>
                <a:lnTo>
                  <a:pt x="19394" y="105789"/>
                </a:lnTo>
                <a:lnTo>
                  <a:pt x="19031" y="96973"/>
                </a:lnTo>
                <a:lnTo>
                  <a:pt x="18710" y="88157"/>
                </a:lnTo>
                <a:lnTo>
                  <a:pt x="18445" y="74934"/>
                </a:lnTo>
                <a:lnTo>
                  <a:pt x="17756" y="70526"/>
                </a:lnTo>
                <a:lnTo>
                  <a:pt x="17593" y="61710"/>
                </a:lnTo>
                <a:lnTo>
                  <a:pt x="17712" y="52894"/>
                </a:lnTo>
                <a:lnTo>
                  <a:pt x="18078" y="35263"/>
                </a:lnTo>
                <a:lnTo>
                  <a:pt x="18214" y="30855"/>
                </a:lnTo>
                <a:lnTo>
                  <a:pt x="18369" y="26447"/>
                </a:lnTo>
                <a:lnTo>
                  <a:pt x="18704" y="17631"/>
                </a:lnTo>
                <a:lnTo>
                  <a:pt x="375752" y="17631"/>
                </a:lnTo>
                <a:lnTo>
                  <a:pt x="385914" y="13223"/>
                </a:lnTo>
                <a:lnTo>
                  <a:pt x="407898" y="13223"/>
                </a:lnTo>
                <a:lnTo>
                  <a:pt x="485957" y="8815"/>
                </a:lnTo>
                <a:close/>
              </a:path>
              <a:path w="5283835" h="1468120">
                <a:moveTo>
                  <a:pt x="22562" y="176315"/>
                </a:moveTo>
                <a:lnTo>
                  <a:pt x="21914" y="176315"/>
                </a:lnTo>
                <a:lnTo>
                  <a:pt x="22119" y="180723"/>
                </a:lnTo>
                <a:lnTo>
                  <a:pt x="22328" y="180723"/>
                </a:lnTo>
                <a:lnTo>
                  <a:pt x="22539" y="185131"/>
                </a:lnTo>
                <a:lnTo>
                  <a:pt x="22971" y="185131"/>
                </a:lnTo>
                <a:lnTo>
                  <a:pt x="22562" y="176315"/>
                </a:lnTo>
                <a:close/>
              </a:path>
              <a:path w="5283835" h="1468120">
                <a:moveTo>
                  <a:pt x="21873" y="127828"/>
                </a:moveTo>
                <a:lnTo>
                  <a:pt x="20978" y="127828"/>
                </a:lnTo>
                <a:lnTo>
                  <a:pt x="22018" y="132236"/>
                </a:lnTo>
                <a:lnTo>
                  <a:pt x="21873" y="127828"/>
                </a:lnTo>
                <a:close/>
              </a:path>
              <a:path w="5283835" h="1468120">
                <a:moveTo>
                  <a:pt x="2508062" y="22039"/>
                </a:moveTo>
                <a:lnTo>
                  <a:pt x="2393828" y="22039"/>
                </a:lnTo>
                <a:lnTo>
                  <a:pt x="2385489" y="26447"/>
                </a:lnTo>
                <a:lnTo>
                  <a:pt x="2496171" y="26447"/>
                </a:lnTo>
                <a:lnTo>
                  <a:pt x="2508062" y="22039"/>
                </a:lnTo>
                <a:close/>
              </a:path>
              <a:path w="5283835" h="1468120">
                <a:moveTo>
                  <a:pt x="261693" y="17631"/>
                </a:moveTo>
                <a:lnTo>
                  <a:pt x="28026" y="17631"/>
                </a:lnTo>
                <a:lnTo>
                  <a:pt x="43009" y="22039"/>
                </a:lnTo>
                <a:lnTo>
                  <a:pt x="252418" y="22039"/>
                </a:lnTo>
                <a:lnTo>
                  <a:pt x="261693" y="17631"/>
                </a:lnTo>
                <a:close/>
              </a:path>
              <a:path w="5283835" h="1468120">
                <a:moveTo>
                  <a:pt x="360197" y="17631"/>
                </a:moveTo>
                <a:lnTo>
                  <a:pt x="298962" y="17631"/>
                </a:lnTo>
                <a:lnTo>
                  <a:pt x="369554" y="22039"/>
                </a:lnTo>
                <a:lnTo>
                  <a:pt x="360197" y="17631"/>
                </a:lnTo>
                <a:close/>
              </a:path>
              <a:path w="5283835" h="1468120">
                <a:moveTo>
                  <a:pt x="690584" y="17631"/>
                </a:moveTo>
                <a:lnTo>
                  <a:pt x="458432" y="17631"/>
                </a:lnTo>
                <a:lnTo>
                  <a:pt x="481448" y="22039"/>
                </a:lnTo>
                <a:lnTo>
                  <a:pt x="640757" y="22039"/>
                </a:lnTo>
                <a:lnTo>
                  <a:pt x="690584" y="17631"/>
                </a:lnTo>
                <a:close/>
              </a:path>
              <a:path w="5283835" h="1468120">
                <a:moveTo>
                  <a:pt x="768829" y="20808"/>
                </a:moveTo>
                <a:lnTo>
                  <a:pt x="735714" y="22039"/>
                </a:lnTo>
                <a:lnTo>
                  <a:pt x="764781" y="22039"/>
                </a:lnTo>
                <a:lnTo>
                  <a:pt x="768829" y="20808"/>
                </a:lnTo>
                <a:close/>
              </a:path>
              <a:path w="5283835" h="1468120">
                <a:moveTo>
                  <a:pt x="927377" y="17631"/>
                </a:moveTo>
                <a:lnTo>
                  <a:pt x="854315" y="17631"/>
                </a:lnTo>
                <a:lnTo>
                  <a:pt x="856194" y="22039"/>
                </a:lnTo>
                <a:lnTo>
                  <a:pt x="919011" y="22039"/>
                </a:lnTo>
                <a:lnTo>
                  <a:pt x="927377" y="17631"/>
                </a:lnTo>
                <a:close/>
              </a:path>
              <a:path w="5283835" h="1468120">
                <a:moveTo>
                  <a:pt x="1071726" y="17631"/>
                </a:moveTo>
                <a:lnTo>
                  <a:pt x="1048612" y="17631"/>
                </a:lnTo>
                <a:lnTo>
                  <a:pt x="1044863" y="22039"/>
                </a:lnTo>
                <a:lnTo>
                  <a:pt x="1060731" y="22039"/>
                </a:lnTo>
                <a:lnTo>
                  <a:pt x="1071726" y="17631"/>
                </a:lnTo>
                <a:close/>
              </a:path>
              <a:path w="5283835" h="1468120">
                <a:moveTo>
                  <a:pt x="1363527" y="17631"/>
                </a:moveTo>
                <a:lnTo>
                  <a:pt x="1211520" y="17631"/>
                </a:lnTo>
                <a:lnTo>
                  <a:pt x="1208667" y="22039"/>
                </a:lnTo>
                <a:lnTo>
                  <a:pt x="1343399" y="22039"/>
                </a:lnTo>
                <a:lnTo>
                  <a:pt x="1363527" y="17631"/>
                </a:lnTo>
                <a:close/>
              </a:path>
              <a:path w="5283835" h="1468120">
                <a:moveTo>
                  <a:pt x="1498563" y="21452"/>
                </a:moveTo>
                <a:lnTo>
                  <a:pt x="1490721" y="22039"/>
                </a:lnTo>
                <a:lnTo>
                  <a:pt x="1496703" y="22039"/>
                </a:lnTo>
                <a:lnTo>
                  <a:pt x="1498563" y="21452"/>
                </a:lnTo>
                <a:close/>
              </a:path>
              <a:path w="5283835" h="1468120">
                <a:moveTo>
                  <a:pt x="1708120" y="17631"/>
                </a:moveTo>
                <a:lnTo>
                  <a:pt x="1669487" y="17631"/>
                </a:lnTo>
                <a:lnTo>
                  <a:pt x="1662869" y="22039"/>
                </a:lnTo>
                <a:lnTo>
                  <a:pt x="1715974" y="22039"/>
                </a:lnTo>
                <a:lnTo>
                  <a:pt x="1708120" y="17631"/>
                </a:lnTo>
                <a:close/>
              </a:path>
              <a:path w="5283835" h="1468120">
                <a:moveTo>
                  <a:pt x="1818965" y="17631"/>
                </a:moveTo>
                <a:lnTo>
                  <a:pt x="1786539" y="17631"/>
                </a:lnTo>
                <a:lnTo>
                  <a:pt x="1796546" y="22039"/>
                </a:lnTo>
                <a:lnTo>
                  <a:pt x="1818808" y="22039"/>
                </a:lnTo>
                <a:lnTo>
                  <a:pt x="1818965" y="17631"/>
                </a:lnTo>
                <a:close/>
              </a:path>
              <a:path w="5283835" h="1468120">
                <a:moveTo>
                  <a:pt x="1949284" y="17631"/>
                </a:moveTo>
                <a:lnTo>
                  <a:pt x="1866747" y="17631"/>
                </a:lnTo>
                <a:lnTo>
                  <a:pt x="1862468" y="22039"/>
                </a:lnTo>
                <a:lnTo>
                  <a:pt x="1949778" y="17862"/>
                </a:lnTo>
                <a:lnTo>
                  <a:pt x="1949284" y="17631"/>
                </a:lnTo>
                <a:close/>
              </a:path>
              <a:path w="5283835" h="1468120">
                <a:moveTo>
                  <a:pt x="2099290" y="17631"/>
                </a:moveTo>
                <a:lnTo>
                  <a:pt x="1954611" y="17631"/>
                </a:lnTo>
                <a:lnTo>
                  <a:pt x="1949778" y="17862"/>
                </a:lnTo>
                <a:lnTo>
                  <a:pt x="1958708" y="22039"/>
                </a:lnTo>
                <a:lnTo>
                  <a:pt x="2086606" y="22039"/>
                </a:lnTo>
                <a:lnTo>
                  <a:pt x="2099290" y="17631"/>
                </a:lnTo>
                <a:close/>
              </a:path>
              <a:path w="5283835" h="1468120">
                <a:moveTo>
                  <a:pt x="2292249" y="17631"/>
                </a:moveTo>
                <a:lnTo>
                  <a:pt x="2239440" y="17631"/>
                </a:lnTo>
                <a:lnTo>
                  <a:pt x="2251149" y="22039"/>
                </a:lnTo>
                <a:lnTo>
                  <a:pt x="2272270" y="22039"/>
                </a:lnTo>
                <a:lnTo>
                  <a:pt x="2292249" y="17631"/>
                </a:lnTo>
                <a:close/>
              </a:path>
              <a:path w="5283835" h="1468120">
                <a:moveTo>
                  <a:pt x="2468488" y="17631"/>
                </a:moveTo>
                <a:lnTo>
                  <a:pt x="2361905" y="17631"/>
                </a:lnTo>
                <a:lnTo>
                  <a:pt x="2349045" y="22039"/>
                </a:lnTo>
                <a:lnTo>
                  <a:pt x="2458482" y="22039"/>
                </a:lnTo>
                <a:lnTo>
                  <a:pt x="2468488" y="17631"/>
                </a:lnTo>
                <a:close/>
              </a:path>
              <a:path w="5283835" h="1468120">
                <a:moveTo>
                  <a:pt x="2862804" y="8815"/>
                </a:moveTo>
                <a:lnTo>
                  <a:pt x="2503456" y="8815"/>
                </a:lnTo>
                <a:lnTo>
                  <a:pt x="2490084" y="13223"/>
                </a:lnTo>
                <a:lnTo>
                  <a:pt x="2447449" y="13223"/>
                </a:lnTo>
                <a:lnTo>
                  <a:pt x="2432808" y="17631"/>
                </a:lnTo>
                <a:lnTo>
                  <a:pt x="2618073" y="17631"/>
                </a:lnTo>
                <a:lnTo>
                  <a:pt x="2611705" y="22039"/>
                </a:lnTo>
                <a:lnTo>
                  <a:pt x="2878793" y="22039"/>
                </a:lnTo>
                <a:lnTo>
                  <a:pt x="2867577" y="17631"/>
                </a:lnTo>
                <a:lnTo>
                  <a:pt x="2862221" y="13223"/>
                </a:lnTo>
                <a:lnTo>
                  <a:pt x="2862804" y="8815"/>
                </a:lnTo>
                <a:close/>
              </a:path>
              <a:path w="5283835" h="1468120">
                <a:moveTo>
                  <a:pt x="3073610" y="17631"/>
                </a:moveTo>
                <a:lnTo>
                  <a:pt x="3038364" y="17631"/>
                </a:lnTo>
                <a:lnTo>
                  <a:pt x="3040656" y="22039"/>
                </a:lnTo>
                <a:lnTo>
                  <a:pt x="3067918" y="22039"/>
                </a:lnTo>
                <a:lnTo>
                  <a:pt x="3073610" y="17631"/>
                </a:lnTo>
                <a:close/>
              </a:path>
              <a:path w="5283835" h="1468120">
                <a:moveTo>
                  <a:pt x="1664721" y="8815"/>
                </a:moveTo>
                <a:lnTo>
                  <a:pt x="490552" y="8815"/>
                </a:lnTo>
                <a:lnTo>
                  <a:pt x="483324" y="13223"/>
                </a:lnTo>
                <a:lnTo>
                  <a:pt x="879579" y="13223"/>
                </a:lnTo>
                <a:lnTo>
                  <a:pt x="876466" y="17631"/>
                </a:lnTo>
                <a:lnTo>
                  <a:pt x="1510662" y="17631"/>
                </a:lnTo>
                <a:lnTo>
                  <a:pt x="1498563" y="21452"/>
                </a:lnTo>
                <a:lnTo>
                  <a:pt x="1664781" y="9003"/>
                </a:lnTo>
                <a:lnTo>
                  <a:pt x="1664721" y="8815"/>
                </a:lnTo>
                <a:close/>
              </a:path>
              <a:path w="5283835" h="1468120">
                <a:moveTo>
                  <a:pt x="854315" y="17631"/>
                </a:moveTo>
                <a:lnTo>
                  <a:pt x="779278" y="17631"/>
                </a:lnTo>
                <a:lnTo>
                  <a:pt x="768829" y="20808"/>
                </a:lnTo>
                <a:lnTo>
                  <a:pt x="854315" y="17631"/>
                </a:lnTo>
                <a:close/>
              </a:path>
              <a:path w="5283835" h="1468120">
                <a:moveTo>
                  <a:pt x="1954611" y="17631"/>
                </a:moveTo>
                <a:lnTo>
                  <a:pt x="1949284" y="17631"/>
                </a:lnTo>
                <a:lnTo>
                  <a:pt x="1949778" y="17862"/>
                </a:lnTo>
                <a:lnTo>
                  <a:pt x="1954611" y="17631"/>
                </a:lnTo>
                <a:close/>
              </a:path>
              <a:path w="5283835" h="1468120">
                <a:moveTo>
                  <a:pt x="787889" y="13223"/>
                </a:moveTo>
                <a:lnTo>
                  <a:pt x="433794" y="13223"/>
                </a:lnTo>
                <a:lnTo>
                  <a:pt x="419972" y="17631"/>
                </a:lnTo>
                <a:lnTo>
                  <a:pt x="772668" y="17631"/>
                </a:lnTo>
                <a:lnTo>
                  <a:pt x="787889" y="13223"/>
                </a:lnTo>
                <a:close/>
              </a:path>
              <a:path w="5283835" h="1468120">
                <a:moveTo>
                  <a:pt x="2179999" y="13223"/>
                </a:moveTo>
                <a:lnTo>
                  <a:pt x="1670928" y="13223"/>
                </a:lnTo>
                <a:lnTo>
                  <a:pt x="1672965" y="17631"/>
                </a:lnTo>
                <a:lnTo>
                  <a:pt x="2169426" y="17631"/>
                </a:lnTo>
                <a:lnTo>
                  <a:pt x="2179999" y="13223"/>
                </a:lnTo>
                <a:close/>
              </a:path>
              <a:path w="5283835" h="1468120">
                <a:moveTo>
                  <a:pt x="2334821" y="13223"/>
                </a:moveTo>
                <a:lnTo>
                  <a:pt x="2234621" y="13223"/>
                </a:lnTo>
                <a:lnTo>
                  <a:pt x="2233791" y="17631"/>
                </a:lnTo>
                <a:lnTo>
                  <a:pt x="2322689" y="17631"/>
                </a:lnTo>
                <a:lnTo>
                  <a:pt x="2334821" y="13223"/>
                </a:lnTo>
                <a:close/>
              </a:path>
              <a:path w="5283835" h="1468120">
                <a:moveTo>
                  <a:pt x="3219357" y="13223"/>
                </a:moveTo>
                <a:lnTo>
                  <a:pt x="3021684" y="13223"/>
                </a:lnTo>
                <a:lnTo>
                  <a:pt x="3015294" y="17631"/>
                </a:lnTo>
                <a:lnTo>
                  <a:pt x="3209166" y="17631"/>
                </a:lnTo>
                <a:lnTo>
                  <a:pt x="3219357" y="13223"/>
                </a:lnTo>
                <a:close/>
              </a:path>
              <a:path w="5283835" h="1468120">
                <a:moveTo>
                  <a:pt x="3644159" y="13223"/>
                </a:moveTo>
                <a:lnTo>
                  <a:pt x="3593661" y="13223"/>
                </a:lnTo>
                <a:lnTo>
                  <a:pt x="3604277" y="17631"/>
                </a:lnTo>
                <a:lnTo>
                  <a:pt x="3642301" y="17631"/>
                </a:lnTo>
                <a:lnTo>
                  <a:pt x="3644159" y="13223"/>
                </a:lnTo>
                <a:close/>
              </a:path>
              <a:path w="5283835" h="1468120">
                <a:moveTo>
                  <a:pt x="3758624" y="13223"/>
                </a:moveTo>
                <a:lnTo>
                  <a:pt x="3688766" y="13223"/>
                </a:lnTo>
                <a:lnTo>
                  <a:pt x="3672496" y="17631"/>
                </a:lnTo>
                <a:lnTo>
                  <a:pt x="3765902" y="17631"/>
                </a:lnTo>
                <a:lnTo>
                  <a:pt x="3758624" y="13223"/>
                </a:lnTo>
                <a:close/>
              </a:path>
              <a:path w="5283835" h="1468120">
                <a:moveTo>
                  <a:pt x="2391339" y="8815"/>
                </a:moveTo>
                <a:lnTo>
                  <a:pt x="1667288" y="8815"/>
                </a:lnTo>
                <a:lnTo>
                  <a:pt x="1664781" y="9003"/>
                </a:lnTo>
                <a:lnTo>
                  <a:pt x="1666128" y="13223"/>
                </a:lnTo>
                <a:lnTo>
                  <a:pt x="2376156" y="13223"/>
                </a:lnTo>
                <a:lnTo>
                  <a:pt x="2391339" y="8815"/>
                </a:lnTo>
                <a:close/>
              </a:path>
              <a:path w="5283835" h="1468120">
                <a:moveTo>
                  <a:pt x="3309154" y="8815"/>
                </a:moveTo>
                <a:lnTo>
                  <a:pt x="3002469" y="8815"/>
                </a:lnTo>
                <a:lnTo>
                  <a:pt x="3013674" y="13223"/>
                </a:lnTo>
                <a:lnTo>
                  <a:pt x="3293534" y="13223"/>
                </a:lnTo>
                <a:lnTo>
                  <a:pt x="3309154" y="8815"/>
                </a:lnTo>
                <a:close/>
              </a:path>
              <a:path w="5283835" h="1468120">
                <a:moveTo>
                  <a:pt x="3696170" y="8815"/>
                </a:moveTo>
                <a:lnTo>
                  <a:pt x="3309154" y="8815"/>
                </a:lnTo>
                <a:lnTo>
                  <a:pt x="3311372" y="13223"/>
                </a:lnTo>
                <a:lnTo>
                  <a:pt x="3683176" y="13223"/>
                </a:lnTo>
                <a:lnTo>
                  <a:pt x="3696170" y="8815"/>
                </a:lnTo>
                <a:close/>
              </a:path>
              <a:path w="5283835" h="1468120">
                <a:moveTo>
                  <a:pt x="4022499" y="8815"/>
                </a:moveTo>
                <a:lnTo>
                  <a:pt x="3988585" y="8815"/>
                </a:lnTo>
                <a:lnTo>
                  <a:pt x="4039215" y="13223"/>
                </a:lnTo>
                <a:lnTo>
                  <a:pt x="4045319" y="13223"/>
                </a:lnTo>
                <a:lnTo>
                  <a:pt x="4022499" y="8815"/>
                </a:lnTo>
                <a:close/>
              </a:path>
              <a:path w="5283835" h="1468120">
                <a:moveTo>
                  <a:pt x="4324260" y="8815"/>
                </a:moveTo>
                <a:lnTo>
                  <a:pt x="4129041" y="8815"/>
                </a:lnTo>
                <a:lnTo>
                  <a:pt x="4128608" y="13223"/>
                </a:lnTo>
                <a:lnTo>
                  <a:pt x="4321086" y="13223"/>
                </a:lnTo>
                <a:lnTo>
                  <a:pt x="4324260" y="8815"/>
                </a:lnTo>
                <a:close/>
              </a:path>
              <a:path w="5283835" h="1468120">
                <a:moveTo>
                  <a:pt x="1667288" y="8815"/>
                </a:moveTo>
                <a:lnTo>
                  <a:pt x="1664721" y="8815"/>
                </a:lnTo>
                <a:lnTo>
                  <a:pt x="1664781" y="9003"/>
                </a:lnTo>
                <a:lnTo>
                  <a:pt x="1667288" y="8815"/>
                </a:lnTo>
                <a:close/>
              </a:path>
              <a:path w="5283835" h="1468120">
                <a:moveTo>
                  <a:pt x="211612" y="4407"/>
                </a:moveTo>
                <a:lnTo>
                  <a:pt x="196570" y="4407"/>
                </a:lnTo>
                <a:lnTo>
                  <a:pt x="181572" y="8815"/>
                </a:lnTo>
                <a:lnTo>
                  <a:pt x="222410" y="8815"/>
                </a:lnTo>
                <a:lnTo>
                  <a:pt x="211612" y="4407"/>
                </a:lnTo>
                <a:close/>
              </a:path>
              <a:path w="5283835" h="1468120">
                <a:moveTo>
                  <a:pt x="384642" y="4407"/>
                </a:moveTo>
                <a:lnTo>
                  <a:pt x="225842" y="4407"/>
                </a:lnTo>
                <a:lnTo>
                  <a:pt x="222410" y="8815"/>
                </a:lnTo>
                <a:lnTo>
                  <a:pt x="383872" y="8815"/>
                </a:lnTo>
                <a:lnTo>
                  <a:pt x="384642" y="4407"/>
                </a:lnTo>
                <a:close/>
              </a:path>
              <a:path w="5283835" h="1468120">
                <a:moveTo>
                  <a:pt x="1361417" y="4407"/>
                </a:moveTo>
                <a:lnTo>
                  <a:pt x="450933" y="4407"/>
                </a:lnTo>
                <a:lnTo>
                  <a:pt x="439562" y="8815"/>
                </a:lnTo>
                <a:lnTo>
                  <a:pt x="1378745" y="8815"/>
                </a:lnTo>
                <a:lnTo>
                  <a:pt x="1361417" y="4407"/>
                </a:lnTo>
                <a:close/>
              </a:path>
              <a:path w="5283835" h="1468120">
                <a:moveTo>
                  <a:pt x="1497267" y="4407"/>
                </a:moveTo>
                <a:lnTo>
                  <a:pt x="1484546" y="4407"/>
                </a:lnTo>
                <a:lnTo>
                  <a:pt x="1470606" y="8815"/>
                </a:lnTo>
                <a:lnTo>
                  <a:pt x="1493212" y="8815"/>
                </a:lnTo>
                <a:lnTo>
                  <a:pt x="1497267" y="4407"/>
                </a:lnTo>
                <a:close/>
              </a:path>
              <a:path w="5283835" h="1468120">
                <a:moveTo>
                  <a:pt x="1634844" y="4407"/>
                </a:moveTo>
                <a:lnTo>
                  <a:pt x="1542431" y="4407"/>
                </a:lnTo>
                <a:lnTo>
                  <a:pt x="1532926" y="8815"/>
                </a:lnTo>
                <a:lnTo>
                  <a:pt x="1639735" y="8815"/>
                </a:lnTo>
                <a:lnTo>
                  <a:pt x="1634844" y="4407"/>
                </a:lnTo>
                <a:close/>
              </a:path>
              <a:path w="5283835" h="1468120">
                <a:moveTo>
                  <a:pt x="1742354" y="4407"/>
                </a:moveTo>
                <a:lnTo>
                  <a:pt x="1674583" y="8815"/>
                </a:lnTo>
                <a:lnTo>
                  <a:pt x="1766089" y="8815"/>
                </a:lnTo>
                <a:lnTo>
                  <a:pt x="1742354" y="4407"/>
                </a:lnTo>
                <a:close/>
              </a:path>
              <a:path w="5283835" h="1468120">
                <a:moveTo>
                  <a:pt x="2474516" y="4407"/>
                </a:moveTo>
                <a:lnTo>
                  <a:pt x="1861066" y="4407"/>
                </a:lnTo>
                <a:lnTo>
                  <a:pt x="1850380" y="8815"/>
                </a:lnTo>
                <a:lnTo>
                  <a:pt x="2457155" y="8815"/>
                </a:lnTo>
                <a:lnTo>
                  <a:pt x="2474516" y="4407"/>
                </a:lnTo>
                <a:close/>
              </a:path>
              <a:path w="5283835" h="1468120">
                <a:moveTo>
                  <a:pt x="2566276" y="4407"/>
                </a:moveTo>
                <a:lnTo>
                  <a:pt x="2474516" y="4407"/>
                </a:lnTo>
                <a:lnTo>
                  <a:pt x="2494225" y="8815"/>
                </a:lnTo>
                <a:lnTo>
                  <a:pt x="2566276" y="4407"/>
                </a:lnTo>
                <a:close/>
              </a:path>
              <a:path w="5283835" h="1468120">
                <a:moveTo>
                  <a:pt x="4007007" y="4407"/>
                </a:moveTo>
                <a:lnTo>
                  <a:pt x="2566276" y="4407"/>
                </a:lnTo>
                <a:lnTo>
                  <a:pt x="2558493" y="8815"/>
                </a:lnTo>
                <a:lnTo>
                  <a:pt x="3989258" y="8815"/>
                </a:lnTo>
                <a:lnTo>
                  <a:pt x="4007007" y="4407"/>
                </a:lnTo>
                <a:close/>
              </a:path>
              <a:path w="5283835" h="1468120">
                <a:moveTo>
                  <a:pt x="4434302" y="4407"/>
                </a:moveTo>
                <a:lnTo>
                  <a:pt x="4130504" y="4407"/>
                </a:lnTo>
                <a:lnTo>
                  <a:pt x="4137791" y="8815"/>
                </a:lnTo>
                <a:lnTo>
                  <a:pt x="4421764" y="8815"/>
                </a:lnTo>
                <a:lnTo>
                  <a:pt x="4434302" y="4407"/>
                </a:lnTo>
                <a:close/>
              </a:path>
              <a:path w="5283835" h="1468120">
                <a:moveTo>
                  <a:pt x="4563727" y="4407"/>
                </a:moveTo>
                <a:lnTo>
                  <a:pt x="4518634" y="4407"/>
                </a:lnTo>
                <a:lnTo>
                  <a:pt x="4538884" y="8815"/>
                </a:lnTo>
                <a:lnTo>
                  <a:pt x="4604457" y="8815"/>
                </a:lnTo>
                <a:lnTo>
                  <a:pt x="4563727" y="4407"/>
                </a:lnTo>
                <a:close/>
              </a:path>
              <a:path w="5283835" h="1468120">
                <a:moveTo>
                  <a:pt x="621164" y="0"/>
                </a:moveTo>
                <a:lnTo>
                  <a:pt x="537943" y="0"/>
                </a:lnTo>
                <a:lnTo>
                  <a:pt x="525652" y="4407"/>
                </a:lnTo>
                <a:lnTo>
                  <a:pt x="615466" y="4407"/>
                </a:lnTo>
                <a:lnTo>
                  <a:pt x="621164" y="0"/>
                </a:lnTo>
                <a:close/>
              </a:path>
              <a:path w="5283835" h="1468120">
                <a:moveTo>
                  <a:pt x="2148338" y="0"/>
                </a:moveTo>
                <a:lnTo>
                  <a:pt x="2122521" y="0"/>
                </a:lnTo>
                <a:lnTo>
                  <a:pt x="2127158" y="4407"/>
                </a:lnTo>
                <a:lnTo>
                  <a:pt x="2172984" y="4407"/>
                </a:lnTo>
                <a:lnTo>
                  <a:pt x="2148338" y="0"/>
                </a:lnTo>
                <a:close/>
              </a:path>
              <a:path w="5283835" h="1468120">
                <a:moveTo>
                  <a:pt x="2215512" y="0"/>
                </a:moveTo>
                <a:lnTo>
                  <a:pt x="2216964" y="4407"/>
                </a:lnTo>
                <a:lnTo>
                  <a:pt x="2240525" y="4407"/>
                </a:lnTo>
                <a:lnTo>
                  <a:pt x="2215512" y="0"/>
                </a:lnTo>
                <a:close/>
              </a:path>
              <a:path w="5283835" h="1468120">
                <a:moveTo>
                  <a:pt x="2591975" y="0"/>
                </a:moveTo>
                <a:lnTo>
                  <a:pt x="2494179" y="0"/>
                </a:lnTo>
                <a:lnTo>
                  <a:pt x="2477672" y="4407"/>
                </a:lnTo>
                <a:lnTo>
                  <a:pt x="2607802" y="4407"/>
                </a:lnTo>
                <a:lnTo>
                  <a:pt x="2591975" y="0"/>
                </a:lnTo>
                <a:close/>
              </a:path>
              <a:path w="5283835" h="1468120">
                <a:moveTo>
                  <a:pt x="3428295" y="0"/>
                </a:moveTo>
                <a:lnTo>
                  <a:pt x="2848472" y="0"/>
                </a:lnTo>
                <a:lnTo>
                  <a:pt x="2820213" y="4407"/>
                </a:lnTo>
                <a:lnTo>
                  <a:pt x="3455633" y="4407"/>
                </a:lnTo>
                <a:lnTo>
                  <a:pt x="3428295" y="0"/>
                </a:lnTo>
                <a:close/>
              </a:path>
              <a:path w="5283835" h="1468120">
                <a:moveTo>
                  <a:pt x="3583486" y="0"/>
                </a:moveTo>
                <a:lnTo>
                  <a:pt x="3523138" y="0"/>
                </a:lnTo>
                <a:lnTo>
                  <a:pt x="3511277" y="4407"/>
                </a:lnTo>
                <a:lnTo>
                  <a:pt x="3600707" y="4407"/>
                </a:lnTo>
                <a:lnTo>
                  <a:pt x="3583486" y="0"/>
                </a:lnTo>
                <a:close/>
              </a:path>
              <a:path w="5283835" h="1468120">
                <a:moveTo>
                  <a:pt x="3891233" y="0"/>
                </a:moveTo>
                <a:lnTo>
                  <a:pt x="3829581" y="0"/>
                </a:lnTo>
                <a:lnTo>
                  <a:pt x="3813929" y="4407"/>
                </a:lnTo>
                <a:lnTo>
                  <a:pt x="3892186" y="4407"/>
                </a:lnTo>
                <a:lnTo>
                  <a:pt x="3891233" y="0"/>
                </a:lnTo>
                <a:close/>
              </a:path>
              <a:path w="5283835" h="1468120">
                <a:moveTo>
                  <a:pt x="4096427" y="0"/>
                </a:moveTo>
                <a:lnTo>
                  <a:pt x="3988907" y="0"/>
                </a:lnTo>
                <a:lnTo>
                  <a:pt x="3892186" y="4407"/>
                </a:lnTo>
                <a:lnTo>
                  <a:pt x="4110076" y="4407"/>
                </a:lnTo>
                <a:lnTo>
                  <a:pt x="4096427" y="0"/>
                </a:lnTo>
                <a:close/>
              </a:path>
              <a:path w="5283835" h="1468120">
                <a:moveTo>
                  <a:pt x="4097001" y="0"/>
                </a:moveTo>
                <a:lnTo>
                  <a:pt x="4096427" y="0"/>
                </a:lnTo>
                <a:lnTo>
                  <a:pt x="4110076" y="4407"/>
                </a:lnTo>
                <a:lnTo>
                  <a:pt x="4118456" y="4407"/>
                </a:lnTo>
                <a:lnTo>
                  <a:pt x="4097001" y="0"/>
                </a:lnTo>
                <a:close/>
              </a:path>
              <a:path w="5283835" h="1468120">
                <a:moveTo>
                  <a:pt x="4210339" y="0"/>
                </a:moveTo>
                <a:lnTo>
                  <a:pt x="4097001" y="0"/>
                </a:lnTo>
                <a:lnTo>
                  <a:pt x="4118456" y="4407"/>
                </a:lnTo>
                <a:lnTo>
                  <a:pt x="4206171" y="4407"/>
                </a:lnTo>
                <a:lnTo>
                  <a:pt x="4210339" y="0"/>
                </a:lnTo>
                <a:close/>
              </a:path>
              <a:path w="5283835" h="1468120">
                <a:moveTo>
                  <a:pt x="4534721" y="0"/>
                </a:moveTo>
                <a:lnTo>
                  <a:pt x="4401922" y="0"/>
                </a:lnTo>
                <a:lnTo>
                  <a:pt x="4417705" y="4407"/>
                </a:lnTo>
                <a:lnTo>
                  <a:pt x="4546172" y="4407"/>
                </a:lnTo>
                <a:lnTo>
                  <a:pt x="4534721" y="0"/>
                </a:lnTo>
                <a:close/>
              </a:path>
              <a:path w="5283835" h="1468120">
                <a:moveTo>
                  <a:pt x="4721130" y="0"/>
                </a:moveTo>
                <a:lnTo>
                  <a:pt x="4664035" y="0"/>
                </a:lnTo>
                <a:lnTo>
                  <a:pt x="4654532" y="4407"/>
                </a:lnTo>
                <a:lnTo>
                  <a:pt x="4728124" y="4407"/>
                </a:lnTo>
                <a:lnTo>
                  <a:pt x="4721130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52625" y="7234218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49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01358" y="866171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2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448335" y="723557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09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994447" y="721495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97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446684" y="7226910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41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87451" y="722165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454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163242" y="722198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797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707390" y="7215809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17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83756" y="722624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079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847742" y="722586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33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916275" y="722544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0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986806" y="7227700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2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207630" y="7226120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25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417287" y="723106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818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230627" y="723300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855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384217" y="7224005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848" y="0"/>
                </a:moveTo>
                <a:lnTo>
                  <a:pt x="0" y="4522"/>
                </a:lnTo>
                <a:lnTo>
                  <a:pt x="15004" y="4487"/>
                </a:lnTo>
                <a:lnTo>
                  <a:pt x="12848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593781" y="7237735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775" y="0"/>
                </a:lnTo>
              </a:path>
            </a:pathLst>
          </a:custGeom>
          <a:ln w="3446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645763" y="723548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53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670337" y="8684998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960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56636" y="868291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586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3666" y="784377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0" y="0"/>
                </a:lnTo>
              </a:path>
            </a:pathLst>
          </a:custGeom>
          <a:ln w="37789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70597" y="842746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606"/>
                </a:lnTo>
                <a:lnTo>
                  <a:pt x="2530" y="10495"/>
                </a:lnTo>
                <a:lnTo>
                  <a:pt x="2587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91998" y="8658164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802" y="0"/>
                </a:lnTo>
              </a:path>
            </a:pathLst>
          </a:custGeom>
          <a:ln w="3175">
            <a:solidFill>
              <a:srgbClr val="047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317416" y="5295686"/>
            <a:ext cx="6389128" cy="4900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452246" y="427195"/>
            <a:ext cx="691879" cy="714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254592" y="5461280"/>
            <a:ext cx="6438900" cy="4716780"/>
          </a:xfrm>
          <a:custGeom>
            <a:avLst/>
            <a:gdLst/>
            <a:ahLst/>
            <a:cxnLst/>
            <a:rect l="l" t="t" r="r" b="b"/>
            <a:pathLst>
              <a:path w="6438900" h="4716780">
                <a:moveTo>
                  <a:pt x="3515547" y="4672358"/>
                </a:moveTo>
                <a:lnTo>
                  <a:pt x="449257" y="4672358"/>
                </a:lnTo>
                <a:lnTo>
                  <a:pt x="463211" y="4716437"/>
                </a:lnTo>
                <a:lnTo>
                  <a:pt x="3499548" y="4716437"/>
                </a:lnTo>
                <a:lnTo>
                  <a:pt x="3515547" y="4672358"/>
                </a:lnTo>
                <a:close/>
              </a:path>
              <a:path w="6438900" h="4716780">
                <a:moveTo>
                  <a:pt x="5552202" y="4672358"/>
                </a:moveTo>
                <a:lnTo>
                  <a:pt x="4897319" y="4672358"/>
                </a:lnTo>
                <a:lnTo>
                  <a:pt x="4909911" y="4716437"/>
                </a:lnTo>
                <a:lnTo>
                  <a:pt x="5662229" y="4716437"/>
                </a:lnTo>
                <a:lnTo>
                  <a:pt x="5552202" y="4672358"/>
                </a:lnTo>
                <a:close/>
              </a:path>
              <a:path w="6438900" h="4716780">
                <a:moveTo>
                  <a:pt x="6068669" y="4672358"/>
                </a:moveTo>
                <a:lnTo>
                  <a:pt x="5999001" y="4672358"/>
                </a:lnTo>
                <a:lnTo>
                  <a:pt x="5986789" y="4716437"/>
                </a:lnTo>
                <a:lnTo>
                  <a:pt x="6057140" y="4716437"/>
                </a:lnTo>
                <a:lnTo>
                  <a:pt x="6068669" y="4672358"/>
                </a:lnTo>
                <a:close/>
              </a:path>
              <a:path w="6438900" h="4716780">
                <a:moveTo>
                  <a:pt x="389273" y="4628279"/>
                </a:moveTo>
                <a:lnTo>
                  <a:pt x="313973" y="4628279"/>
                </a:lnTo>
                <a:lnTo>
                  <a:pt x="327141" y="4672358"/>
                </a:lnTo>
                <a:lnTo>
                  <a:pt x="407152" y="4672358"/>
                </a:lnTo>
                <a:lnTo>
                  <a:pt x="389273" y="4628279"/>
                </a:lnTo>
                <a:close/>
              </a:path>
              <a:path w="6438900" h="4716780">
                <a:moveTo>
                  <a:pt x="4835619" y="4628279"/>
                </a:moveTo>
                <a:lnTo>
                  <a:pt x="3435369" y="4628279"/>
                </a:lnTo>
                <a:lnTo>
                  <a:pt x="3420655" y="4672358"/>
                </a:lnTo>
                <a:lnTo>
                  <a:pt x="4848222" y="4672358"/>
                </a:lnTo>
                <a:lnTo>
                  <a:pt x="4835619" y="4628279"/>
                </a:lnTo>
                <a:close/>
              </a:path>
              <a:path w="6438900" h="4716780">
                <a:moveTo>
                  <a:pt x="6142840" y="4628279"/>
                </a:moveTo>
                <a:lnTo>
                  <a:pt x="6105087" y="4628279"/>
                </a:lnTo>
                <a:lnTo>
                  <a:pt x="6092628" y="4672358"/>
                </a:lnTo>
                <a:lnTo>
                  <a:pt x="6132977" y="4672358"/>
                </a:lnTo>
                <a:lnTo>
                  <a:pt x="6142840" y="4628279"/>
                </a:lnTo>
                <a:close/>
              </a:path>
              <a:path w="6438900" h="4716780">
                <a:moveTo>
                  <a:pt x="267181" y="4584200"/>
                </a:moveTo>
                <a:lnTo>
                  <a:pt x="217295" y="4584200"/>
                </a:lnTo>
                <a:lnTo>
                  <a:pt x="240556" y="4628279"/>
                </a:lnTo>
                <a:lnTo>
                  <a:pt x="284360" y="4628279"/>
                </a:lnTo>
                <a:lnTo>
                  <a:pt x="267181" y="4584200"/>
                </a:lnTo>
                <a:close/>
              </a:path>
              <a:path w="6438900" h="4716780">
                <a:moveTo>
                  <a:pt x="6178732" y="4584200"/>
                </a:moveTo>
                <a:lnTo>
                  <a:pt x="6154814" y="4584200"/>
                </a:lnTo>
                <a:lnTo>
                  <a:pt x="6146421" y="4628279"/>
                </a:lnTo>
                <a:lnTo>
                  <a:pt x="6170659" y="4628279"/>
                </a:lnTo>
                <a:lnTo>
                  <a:pt x="6178732" y="4584200"/>
                </a:lnTo>
                <a:close/>
              </a:path>
              <a:path w="6438900" h="4716780">
                <a:moveTo>
                  <a:pt x="182044" y="4540121"/>
                </a:moveTo>
                <a:lnTo>
                  <a:pt x="136803" y="4540121"/>
                </a:lnTo>
                <a:lnTo>
                  <a:pt x="147404" y="4584200"/>
                </a:lnTo>
                <a:lnTo>
                  <a:pt x="199002" y="4584200"/>
                </a:lnTo>
                <a:lnTo>
                  <a:pt x="182044" y="4540121"/>
                </a:lnTo>
                <a:close/>
              </a:path>
              <a:path w="6438900" h="4716780">
                <a:moveTo>
                  <a:pt x="6204827" y="4540121"/>
                </a:moveTo>
                <a:lnTo>
                  <a:pt x="6181740" y="4540121"/>
                </a:lnTo>
                <a:lnTo>
                  <a:pt x="6175931" y="4584200"/>
                </a:lnTo>
                <a:lnTo>
                  <a:pt x="6199173" y="4584200"/>
                </a:lnTo>
                <a:lnTo>
                  <a:pt x="6204827" y="4540121"/>
                </a:lnTo>
                <a:close/>
              </a:path>
              <a:path w="6438900" h="4716780">
                <a:moveTo>
                  <a:pt x="115941" y="4496042"/>
                </a:moveTo>
                <a:lnTo>
                  <a:pt x="92820" y="4496042"/>
                </a:lnTo>
                <a:lnTo>
                  <a:pt x="100427" y="4540121"/>
                </a:lnTo>
                <a:lnTo>
                  <a:pt x="124339" y="4540121"/>
                </a:lnTo>
                <a:lnTo>
                  <a:pt x="115941" y="4496042"/>
                </a:lnTo>
                <a:close/>
              </a:path>
              <a:path w="6438900" h="4716780">
                <a:moveTo>
                  <a:pt x="6222437" y="4496042"/>
                </a:moveTo>
                <a:lnTo>
                  <a:pt x="6199812" y="4496042"/>
                </a:lnTo>
                <a:lnTo>
                  <a:pt x="6195994" y="4540121"/>
                </a:lnTo>
                <a:lnTo>
                  <a:pt x="6218726" y="4540121"/>
                </a:lnTo>
                <a:lnTo>
                  <a:pt x="6222437" y="4496042"/>
                </a:lnTo>
                <a:close/>
              </a:path>
              <a:path w="6438900" h="4716780">
                <a:moveTo>
                  <a:pt x="90193" y="4451964"/>
                </a:moveTo>
                <a:lnTo>
                  <a:pt x="68217" y="4451964"/>
                </a:lnTo>
                <a:lnTo>
                  <a:pt x="73502" y="4496042"/>
                </a:lnTo>
                <a:lnTo>
                  <a:pt x="95407" y="4496042"/>
                </a:lnTo>
                <a:lnTo>
                  <a:pt x="90193" y="4451964"/>
                </a:lnTo>
                <a:close/>
              </a:path>
              <a:path w="6438900" h="4716780">
                <a:moveTo>
                  <a:pt x="6233466" y="4451964"/>
                </a:moveTo>
                <a:lnTo>
                  <a:pt x="6208873" y="4451964"/>
                </a:lnTo>
                <a:lnTo>
                  <a:pt x="6206188" y="4496042"/>
                </a:lnTo>
                <a:lnTo>
                  <a:pt x="6231221" y="4496042"/>
                </a:lnTo>
                <a:lnTo>
                  <a:pt x="6233466" y="4451964"/>
                </a:lnTo>
                <a:close/>
              </a:path>
              <a:path w="6438900" h="4716780">
                <a:moveTo>
                  <a:pt x="79755" y="4407885"/>
                </a:moveTo>
                <a:lnTo>
                  <a:pt x="55767" y="4407885"/>
                </a:lnTo>
                <a:lnTo>
                  <a:pt x="59354" y="4451964"/>
                </a:lnTo>
                <a:lnTo>
                  <a:pt x="82344" y="4451964"/>
                </a:lnTo>
                <a:lnTo>
                  <a:pt x="79755" y="4407885"/>
                </a:lnTo>
                <a:close/>
              </a:path>
              <a:path w="6438900" h="4716780">
                <a:moveTo>
                  <a:pt x="6238625" y="4407885"/>
                </a:moveTo>
                <a:lnTo>
                  <a:pt x="6217142" y="4407885"/>
                </a:lnTo>
                <a:lnTo>
                  <a:pt x="6215416" y="4451964"/>
                </a:lnTo>
                <a:lnTo>
                  <a:pt x="6237062" y="4451964"/>
                </a:lnTo>
                <a:lnTo>
                  <a:pt x="6238625" y="4407885"/>
                </a:lnTo>
                <a:close/>
              </a:path>
              <a:path w="6438900" h="4716780">
                <a:moveTo>
                  <a:pt x="71845" y="4363806"/>
                </a:moveTo>
                <a:lnTo>
                  <a:pt x="44923" y="4363806"/>
                </a:lnTo>
                <a:lnTo>
                  <a:pt x="47587" y="4407885"/>
                </a:lnTo>
                <a:lnTo>
                  <a:pt x="74010" y="4407885"/>
                </a:lnTo>
                <a:lnTo>
                  <a:pt x="71845" y="4363806"/>
                </a:lnTo>
                <a:close/>
              </a:path>
              <a:path w="6438900" h="4716780">
                <a:moveTo>
                  <a:pt x="6244135" y="4363806"/>
                </a:moveTo>
                <a:lnTo>
                  <a:pt x="6221164" y="4363806"/>
                </a:lnTo>
                <a:lnTo>
                  <a:pt x="6220001" y="4407885"/>
                </a:lnTo>
                <a:lnTo>
                  <a:pt x="6242861" y="4407885"/>
                </a:lnTo>
                <a:lnTo>
                  <a:pt x="6244135" y="4363806"/>
                </a:lnTo>
                <a:close/>
              </a:path>
              <a:path w="6438900" h="4716780">
                <a:moveTo>
                  <a:pt x="64704" y="4319727"/>
                </a:moveTo>
                <a:lnTo>
                  <a:pt x="36721" y="4319727"/>
                </a:lnTo>
                <a:lnTo>
                  <a:pt x="39478" y="4363806"/>
                </a:lnTo>
                <a:lnTo>
                  <a:pt x="69567" y="4363806"/>
                </a:lnTo>
                <a:lnTo>
                  <a:pt x="64704" y="4319727"/>
                </a:lnTo>
                <a:close/>
              </a:path>
              <a:path w="6438900" h="4716780">
                <a:moveTo>
                  <a:pt x="6247606" y="4319727"/>
                </a:moveTo>
                <a:lnTo>
                  <a:pt x="6224387" y="4319727"/>
                </a:lnTo>
                <a:lnTo>
                  <a:pt x="6223766" y="4363806"/>
                </a:lnTo>
                <a:lnTo>
                  <a:pt x="6246504" y="4363806"/>
                </a:lnTo>
                <a:lnTo>
                  <a:pt x="6247606" y="4319727"/>
                </a:lnTo>
                <a:close/>
              </a:path>
              <a:path w="6438900" h="4716780">
                <a:moveTo>
                  <a:pt x="54628" y="4275648"/>
                </a:moveTo>
                <a:lnTo>
                  <a:pt x="25744" y="4275648"/>
                </a:lnTo>
                <a:lnTo>
                  <a:pt x="28457" y="4319727"/>
                </a:lnTo>
                <a:lnTo>
                  <a:pt x="57217" y="4319727"/>
                </a:lnTo>
                <a:lnTo>
                  <a:pt x="54628" y="4275648"/>
                </a:lnTo>
                <a:close/>
              </a:path>
              <a:path w="6438900" h="4716780">
                <a:moveTo>
                  <a:pt x="6250633" y="4275648"/>
                </a:moveTo>
                <a:lnTo>
                  <a:pt x="6225719" y="4275648"/>
                </a:lnTo>
                <a:lnTo>
                  <a:pt x="6225348" y="4319727"/>
                </a:lnTo>
                <a:lnTo>
                  <a:pt x="6249667" y="4319727"/>
                </a:lnTo>
                <a:lnTo>
                  <a:pt x="6250633" y="4275648"/>
                </a:lnTo>
                <a:close/>
              </a:path>
              <a:path w="6438900" h="4716780">
                <a:moveTo>
                  <a:pt x="46963" y="4231569"/>
                </a:moveTo>
                <a:lnTo>
                  <a:pt x="17901" y="4231569"/>
                </a:lnTo>
                <a:lnTo>
                  <a:pt x="20454" y="4275648"/>
                </a:lnTo>
                <a:lnTo>
                  <a:pt x="49450" y="4275648"/>
                </a:lnTo>
                <a:lnTo>
                  <a:pt x="46963" y="4231569"/>
                </a:lnTo>
                <a:close/>
              </a:path>
              <a:path w="6438900" h="4716780">
                <a:moveTo>
                  <a:pt x="6254169" y="4231569"/>
                </a:moveTo>
                <a:lnTo>
                  <a:pt x="6226930" y="4231569"/>
                </a:lnTo>
                <a:lnTo>
                  <a:pt x="6226645" y="4275648"/>
                </a:lnTo>
                <a:lnTo>
                  <a:pt x="6253326" y="4275648"/>
                </a:lnTo>
                <a:lnTo>
                  <a:pt x="6254169" y="4231569"/>
                </a:lnTo>
                <a:close/>
              </a:path>
              <a:path w="6438900" h="4716780">
                <a:moveTo>
                  <a:pt x="38888" y="4187490"/>
                </a:moveTo>
                <a:lnTo>
                  <a:pt x="8580" y="4187490"/>
                </a:lnTo>
                <a:lnTo>
                  <a:pt x="10753" y="4231569"/>
                </a:lnTo>
                <a:lnTo>
                  <a:pt x="40523" y="4231569"/>
                </a:lnTo>
                <a:lnTo>
                  <a:pt x="38888" y="4187490"/>
                </a:lnTo>
                <a:close/>
              </a:path>
              <a:path w="6438900" h="4716780">
                <a:moveTo>
                  <a:pt x="6257624" y="4187490"/>
                </a:moveTo>
                <a:lnTo>
                  <a:pt x="6227392" y="4187490"/>
                </a:lnTo>
                <a:lnTo>
                  <a:pt x="6227176" y="4231569"/>
                </a:lnTo>
                <a:lnTo>
                  <a:pt x="6256318" y="4231569"/>
                </a:lnTo>
                <a:lnTo>
                  <a:pt x="6257624" y="4187490"/>
                </a:lnTo>
                <a:close/>
              </a:path>
              <a:path w="6438900" h="4716780">
                <a:moveTo>
                  <a:pt x="36167" y="4143412"/>
                </a:moveTo>
                <a:lnTo>
                  <a:pt x="3124" y="4143412"/>
                </a:lnTo>
                <a:lnTo>
                  <a:pt x="4637" y="4187490"/>
                </a:lnTo>
                <a:lnTo>
                  <a:pt x="36694" y="4187490"/>
                </a:lnTo>
                <a:lnTo>
                  <a:pt x="36167" y="4143412"/>
                </a:lnTo>
                <a:close/>
              </a:path>
              <a:path w="6438900" h="4716780">
                <a:moveTo>
                  <a:pt x="6262667" y="4099333"/>
                </a:moveTo>
                <a:lnTo>
                  <a:pt x="6228341" y="4099333"/>
                </a:lnTo>
                <a:lnTo>
                  <a:pt x="6228140" y="4143412"/>
                </a:lnTo>
                <a:lnTo>
                  <a:pt x="6227588" y="4187490"/>
                </a:lnTo>
                <a:lnTo>
                  <a:pt x="6258911" y="4187490"/>
                </a:lnTo>
                <a:lnTo>
                  <a:pt x="6260179" y="4143412"/>
                </a:lnTo>
                <a:lnTo>
                  <a:pt x="6261431" y="4143412"/>
                </a:lnTo>
                <a:lnTo>
                  <a:pt x="6262667" y="4099333"/>
                </a:lnTo>
                <a:close/>
              </a:path>
              <a:path w="6438900" h="4716780">
                <a:moveTo>
                  <a:pt x="35418" y="4099333"/>
                </a:moveTo>
                <a:lnTo>
                  <a:pt x="157" y="4099333"/>
                </a:lnTo>
                <a:lnTo>
                  <a:pt x="511" y="4143412"/>
                </a:lnTo>
                <a:lnTo>
                  <a:pt x="35423" y="4143412"/>
                </a:lnTo>
                <a:lnTo>
                  <a:pt x="35418" y="4099333"/>
                </a:lnTo>
                <a:close/>
              </a:path>
              <a:path w="6438900" h="4716780">
                <a:moveTo>
                  <a:pt x="35979" y="4055254"/>
                </a:moveTo>
                <a:lnTo>
                  <a:pt x="122" y="4055254"/>
                </a:lnTo>
                <a:lnTo>
                  <a:pt x="0" y="4099333"/>
                </a:lnTo>
                <a:lnTo>
                  <a:pt x="35707" y="4099333"/>
                </a:lnTo>
                <a:lnTo>
                  <a:pt x="35979" y="4055254"/>
                </a:lnTo>
                <a:close/>
              </a:path>
              <a:path w="6438900" h="4716780">
                <a:moveTo>
                  <a:pt x="6265095" y="4055254"/>
                </a:moveTo>
                <a:lnTo>
                  <a:pt x="6229123" y="4055254"/>
                </a:lnTo>
                <a:lnTo>
                  <a:pt x="6228824" y="4099333"/>
                </a:lnTo>
                <a:lnTo>
                  <a:pt x="6263888" y="4099333"/>
                </a:lnTo>
                <a:lnTo>
                  <a:pt x="6265095" y="4055254"/>
                </a:lnTo>
                <a:close/>
              </a:path>
              <a:path w="6438900" h="4716780">
                <a:moveTo>
                  <a:pt x="37657" y="4011175"/>
                </a:moveTo>
                <a:lnTo>
                  <a:pt x="1159" y="4011175"/>
                </a:lnTo>
                <a:lnTo>
                  <a:pt x="836" y="4055254"/>
                </a:lnTo>
                <a:lnTo>
                  <a:pt x="37171" y="4055254"/>
                </a:lnTo>
                <a:lnTo>
                  <a:pt x="37657" y="4011175"/>
                </a:lnTo>
                <a:close/>
              </a:path>
              <a:path w="6438900" h="4716780">
                <a:moveTo>
                  <a:pt x="6267475" y="4011175"/>
                </a:moveTo>
                <a:lnTo>
                  <a:pt x="6230357" y="4011175"/>
                </a:lnTo>
                <a:lnTo>
                  <a:pt x="6229881" y="4055254"/>
                </a:lnTo>
                <a:lnTo>
                  <a:pt x="6266291" y="4055254"/>
                </a:lnTo>
                <a:lnTo>
                  <a:pt x="6267475" y="4011175"/>
                </a:lnTo>
                <a:close/>
              </a:path>
              <a:path w="6438900" h="4716780">
                <a:moveTo>
                  <a:pt x="39229" y="3967096"/>
                </a:moveTo>
                <a:lnTo>
                  <a:pt x="2773" y="3967096"/>
                </a:lnTo>
                <a:lnTo>
                  <a:pt x="2148" y="4011175"/>
                </a:lnTo>
                <a:lnTo>
                  <a:pt x="38170" y="4011175"/>
                </a:lnTo>
                <a:lnTo>
                  <a:pt x="39229" y="3967096"/>
                </a:lnTo>
                <a:close/>
              </a:path>
              <a:path w="6438900" h="4716780">
                <a:moveTo>
                  <a:pt x="6269814" y="3967096"/>
                </a:moveTo>
                <a:lnTo>
                  <a:pt x="6232281" y="3967096"/>
                </a:lnTo>
                <a:lnTo>
                  <a:pt x="6231548" y="4011175"/>
                </a:lnTo>
                <a:lnTo>
                  <a:pt x="6268649" y="4011175"/>
                </a:lnTo>
                <a:lnTo>
                  <a:pt x="6269814" y="3967096"/>
                </a:lnTo>
                <a:close/>
              </a:path>
              <a:path w="6438900" h="4716780">
                <a:moveTo>
                  <a:pt x="41361" y="3923017"/>
                </a:moveTo>
                <a:lnTo>
                  <a:pt x="5637" y="3923017"/>
                </a:lnTo>
                <a:lnTo>
                  <a:pt x="4174" y="3967096"/>
                </a:lnTo>
                <a:lnTo>
                  <a:pt x="40777" y="3967096"/>
                </a:lnTo>
                <a:lnTo>
                  <a:pt x="41361" y="3923017"/>
                </a:lnTo>
                <a:close/>
              </a:path>
              <a:path w="6438900" h="4716780">
                <a:moveTo>
                  <a:pt x="6299823" y="2380258"/>
                </a:moveTo>
                <a:lnTo>
                  <a:pt x="6246814" y="2380258"/>
                </a:lnTo>
                <a:lnTo>
                  <a:pt x="6247008" y="2424336"/>
                </a:lnTo>
                <a:lnTo>
                  <a:pt x="6247170" y="2468415"/>
                </a:lnTo>
                <a:lnTo>
                  <a:pt x="6247300" y="2468415"/>
                </a:lnTo>
                <a:lnTo>
                  <a:pt x="6247397" y="2512494"/>
                </a:lnTo>
                <a:lnTo>
                  <a:pt x="6247460" y="2556573"/>
                </a:lnTo>
                <a:lnTo>
                  <a:pt x="6247466" y="2600652"/>
                </a:lnTo>
                <a:lnTo>
                  <a:pt x="6247444" y="2644731"/>
                </a:lnTo>
                <a:lnTo>
                  <a:pt x="6247368" y="2688809"/>
                </a:lnTo>
                <a:lnTo>
                  <a:pt x="6247109" y="2732888"/>
                </a:lnTo>
                <a:lnTo>
                  <a:pt x="6246924" y="2776967"/>
                </a:lnTo>
                <a:lnTo>
                  <a:pt x="6246702" y="2776967"/>
                </a:lnTo>
                <a:lnTo>
                  <a:pt x="6246442" y="2821046"/>
                </a:lnTo>
                <a:lnTo>
                  <a:pt x="6246144" y="2865125"/>
                </a:lnTo>
                <a:lnTo>
                  <a:pt x="6245714" y="2909204"/>
                </a:lnTo>
                <a:lnTo>
                  <a:pt x="6245526" y="2953283"/>
                </a:lnTo>
                <a:lnTo>
                  <a:pt x="6245536" y="2997361"/>
                </a:lnTo>
                <a:lnTo>
                  <a:pt x="6245700" y="3085519"/>
                </a:lnTo>
                <a:lnTo>
                  <a:pt x="6245976" y="3129598"/>
                </a:lnTo>
                <a:lnTo>
                  <a:pt x="6246320" y="3173677"/>
                </a:lnTo>
                <a:lnTo>
                  <a:pt x="6246689" y="3217756"/>
                </a:lnTo>
                <a:lnTo>
                  <a:pt x="6247039" y="3305913"/>
                </a:lnTo>
                <a:lnTo>
                  <a:pt x="6247328" y="3349992"/>
                </a:lnTo>
                <a:lnTo>
                  <a:pt x="6247512" y="3394071"/>
                </a:lnTo>
                <a:lnTo>
                  <a:pt x="6247548" y="3438150"/>
                </a:lnTo>
                <a:lnTo>
                  <a:pt x="6247393" y="3526308"/>
                </a:lnTo>
                <a:lnTo>
                  <a:pt x="6247002" y="3570387"/>
                </a:lnTo>
                <a:lnTo>
                  <a:pt x="6246334" y="3614465"/>
                </a:lnTo>
                <a:lnTo>
                  <a:pt x="6245345" y="3658544"/>
                </a:lnTo>
                <a:lnTo>
                  <a:pt x="6243991" y="3746702"/>
                </a:lnTo>
                <a:lnTo>
                  <a:pt x="6242230" y="3790781"/>
                </a:lnTo>
                <a:lnTo>
                  <a:pt x="6240017" y="3834860"/>
                </a:lnTo>
                <a:lnTo>
                  <a:pt x="6237311" y="3878939"/>
                </a:lnTo>
                <a:lnTo>
                  <a:pt x="6234066" y="3967096"/>
                </a:lnTo>
                <a:lnTo>
                  <a:pt x="6270971" y="3967096"/>
                </a:lnTo>
                <a:lnTo>
                  <a:pt x="6272123" y="3923017"/>
                </a:lnTo>
                <a:lnTo>
                  <a:pt x="6273268" y="3923017"/>
                </a:lnTo>
                <a:lnTo>
                  <a:pt x="6274410" y="3878939"/>
                </a:lnTo>
                <a:lnTo>
                  <a:pt x="6278959" y="3790781"/>
                </a:lnTo>
                <a:lnTo>
                  <a:pt x="6280850" y="3790781"/>
                </a:lnTo>
                <a:lnTo>
                  <a:pt x="6281459" y="3746702"/>
                </a:lnTo>
                <a:lnTo>
                  <a:pt x="6282636" y="3746702"/>
                </a:lnTo>
                <a:lnTo>
                  <a:pt x="6283201" y="3702623"/>
                </a:lnTo>
                <a:lnTo>
                  <a:pt x="6284277" y="3702623"/>
                </a:lnTo>
                <a:lnTo>
                  <a:pt x="6284784" y="3658544"/>
                </a:lnTo>
                <a:lnTo>
                  <a:pt x="6286165" y="3658544"/>
                </a:lnTo>
                <a:lnTo>
                  <a:pt x="6286574" y="3614465"/>
                </a:lnTo>
                <a:lnTo>
                  <a:pt x="6287303" y="3614465"/>
                </a:lnTo>
                <a:lnTo>
                  <a:pt x="6287621" y="3570387"/>
                </a:lnTo>
                <a:lnTo>
                  <a:pt x="6288156" y="3570387"/>
                </a:lnTo>
                <a:lnTo>
                  <a:pt x="6288597" y="3526308"/>
                </a:lnTo>
                <a:lnTo>
                  <a:pt x="6289018" y="3526308"/>
                </a:lnTo>
                <a:lnTo>
                  <a:pt x="6289418" y="3482229"/>
                </a:lnTo>
                <a:lnTo>
                  <a:pt x="6289800" y="3482229"/>
                </a:lnTo>
                <a:lnTo>
                  <a:pt x="6290165" y="3438150"/>
                </a:lnTo>
                <a:lnTo>
                  <a:pt x="6290514" y="3438150"/>
                </a:lnTo>
                <a:lnTo>
                  <a:pt x="6290847" y="3394071"/>
                </a:lnTo>
                <a:lnTo>
                  <a:pt x="6291167" y="3349992"/>
                </a:lnTo>
                <a:lnTo>
                  <a:pt x="6291473" y="3349992"/>
                </a:lnTo>
                <a:lnTo>
                  <a:pt x="6291768" y="3305913"/>
                </a:lnTo>
                <a:lnTo>
                  <a:pt x="6292053" y="3305913"/>
                </a:lnTo>
                <a:lnTo>
                  <a:pt x="6292329" y="3261835"/>
                </a:lnTo>
                <a:lnTo>
                  <a:pt x="6292857" y="3217756"/>
                </a:lnTo>
                <a:lnTo>
                  <a:pt x="6293362" y="3173677"/>
                </a:lnTo>
                <a:lnTo>
                  <a:pt x="6294618" y="3041440"/>
                </a:lnTo>
                <a:lnTo>
                  <a:pt x="6294885" y="2997361"/>
                </a:lnTo>
                <a:lnTo>
                  <a:pt x="6295143" y="2997361"/>
                </a:lnTo>
                <a:lnTo>
                  <a:pt x="6295632" y="2909204"/>
                </a:lnTo>
                <a:lnTo>
                  <a:pt x="6296098" y="2865125"/>
                </a:lnTo>
                <a:lnTo>
                  <a:pt x="6297219" y="2732888"/>
                </a:lnTo>
                <a:lnTo>
                  <a:pt x="6297915" y="2644731"/>
                </a:lnTo>
                <a:lnTo>
                  <a:pt x="6298408" y="2600652"/>
                </a:lnTo>
                <a:lnTo>
                  <a:pt x="6298668" y="2556573"/>
                </a:lnTo>
                <a:lnTo>
                  <a:pt x="6298938" y="2512494"/>
                </a:lnTo>
                <a:lnTo>
                  <a:pt x="6299219" y="2512494"/>
                </a:lnTo>
                <a:lnTo>
                  <a:pt x="6299460" y="2468415"/>
                </a:lnTo>
                <a:lnTo>
                  <a:pt x="6299648" y="2424336"/>
                </a:lnTo>
                <a:lnTo>
                  <a:pt x="6299823" y="2380258"/>
                </a:lnTo>
                <a:close/>
              </a:path>
              <a:path w="6438900" h="4716780">
                <a:moveTo>
                  <a:pt x="43417" y="3878939"/>
                </a:moveTo>
                <a:lnTo>
                  <a:pt x="7575" y="3878939"/>
                </a:lnTo>
                <a:lnTo>
                  <a:pt x="6992" y="3923017"/>
                </a:lnTo>
                <a:lnTo>
                  <a:pt x="42690" y="3923017"/>
                </a:lnTo>
                <a:lnTo>
                  <a:pt x="43417" y="3878939"/>
                </a:lnTo>
                <a:close/>
              </a:path>
              <a:path w="6438900" h="4716780">
                <a:moveTo>
                  <a:pt x="58989" y="2468415"/>
                </a:moveTo>
                <a:lnTo>
                  <a:pt x="8743" y="2468415"/>
                </a:lnTo>
                <a:lnTo>
                  <a:pt x="8611" y="2512494"/>
                </a:lnTo>
                <a:lnTo>
                  <a:pt x="8413" y="2556573"/>
                </a:lnTo>
                <a:lnTo>
                  <a:pt x="8288" y="2600652"/>
                </a:lnTo>
                <a:lnTo>
                  <a:pt x="8247" y="2644731"/>
                </a:lnTo>
                <a:lnTo>
                  <a:pt x="8215" y="2909204"/>
                </a:lnTo>
                <a:lnTo>
                  <a:pt x="8346" y="3085519"/>
                </a:lnTo>
                <a:lnTo>
                  <a:pt x="8650" y="3349992"/>
                </a:lnTo>
                <a:lnTo>
                  <a:pt x="8749" y="3482229"/>
                </a:lnTo>
                <a:lnTo>
                  <a:pt x="8787" y="3746702"/>
                </a:lnTo>
                <a:lnTo>
                  <a:pt x="8693" y="3878939"/>
                </a:lnTo>
                <a:lnTo>
                  <a:pt x="44173" y="3878939"/>
                </a:lnTo>
                <a:lnTo>
                  <a:pt x="46516" y="3834860"/>
                </a:lnTo>
                <a:lnTo>
                  <a:pt x="48047" y="3834860"/>
                </a:lnTo>
                <a:lnTo>
                  <a:pt x="48774" y="3790781"/>
                </a:lnTo>
                <a:lnTo>
                  <a:pt x="50692" y="3790781"/>
                </a:lnTo>
                <a:lnTo>
                  <a:pt x="51211" y="3746702"/>
                </a:lnTo>
                <a:lnTo>
                  <a:pt x="51977" y="3746702"/>
                </a:lnTo>
                <a:lnTo>
                  <a:pt x="52264" y="3702623"/>
                </a:lnTo>
                <a:lnTo>
                  <a:pt x="52738" y="3702623"/>
                </a:lnTo>
                <a:lnTo>
                  <a:pt x="52931" y="3658544"/>
                </a:lnTo>
                <a:lnTo>
                  <a:pt x="53361" y="3658544"/>
                </a:lnTo>
                <a:lnTo>
                  <a:pt x="53464" y="3614465"/>
                </a:lnTo>
                <a:lnTo>
                  <a:pt x="53624" y="3614465"/>
                </a:lnTo>
                <a:lnTo>
                  <a:pt x="53740" y="3570387"/>
                </a:lnTo>
                <a:lnTo>
                  <a:pt x="53973" y="3526308"/>
                </a:lnTo>
                <a:lnTo>
                  <a:pt x="54480" y="3394071"/>
                </a:lnTo>
                <a:lnTo>
                  <a:pt x="54903" y="3305913"/>
                </a:lnTo>
                <a:lnTo>
                  <a:pt x="56315" y="2953283"/>
                </a:lnTo>
                <a:lnTo>
                  <a:pt x="56738" y="2865125"/>
                </a:lnTo>
                <a:lnTo>
                  <a:pt x="57187" y="2776967"/>
                </a:lnTo>
                <a:lnTo>
                  <a:pt x="57424" y="2732888"/>
                </a:lnTo>
                <a:lnTo>
                  <a:pt x="57672" y="2688809"/>
                </a:lnTo>
                <a:lnTo>
                  <a:pt x="57931" y="2644731"/>
                </a:lnTo>
                <a:lnTo>
                  <a:pt x="58202" y="2600652"/>
                </a:lnTo>
                <a:lnTo>
                  <a:pt x="58487" y="2556573"/>
                </a:lnTo>
                <a:lnTo>
                  <a:pt x="58704" y="2512494"/>
                </a:lnTo>
                <a:lnTo>
                  <a:pt x="58989" y="2468415"/>
                </a:lnTo>
                <a:close/>
              </a:path>
              <a:path w="6438900" h="4716780">
                <a:moveTo>
                  <a:pt x="60953" y="2336179"/>
                </a:moveTo>
                <a:lnTo>
                  <a:pt x="9825" y="2336179"/>
                </a:lnTo>
                <a:lnTo>
                  <a:pt x="9545" y="2380258"/>
                </a:lnTo>
                <a:lnTo>
                  <a:pt x="9299" y="2424336"/>
                </a:lnTo>
                <a:lnTo>
                  <a:pt x="9085" y="2424336"/>
                </a:lnTo>
                <a:lnTo>
                  <a:pt x="8900" y="2468415"/>
                </a:lnTo>
                <a:lnTo>
                  <a:pt x="59349" y="2468415"/>
                </a:lnTo>
                <a:lnTo>
                  <a:pt x="59792" y="2424336"/>
                </a:lnTo>
                <a:lnTo>
                  <a:pt x="60324" y="2380258"/>
                </a:lnTo>
                <a:lnTo>
                  <a:pt x="60953" y="2336179"/>
                </a:lnTo>
                <a:close/>
              </a:path>
              <a:path w="6438900" h="4716780">
                <a:moveTo>
                  <a:pt x="6299425" y="2292100"/>
                </a:moveTo>
                <a:lnTo>
                  <a:pt x="6246043" y="2292100"/>
                </a:lnTo>
                <a:lnTo>
                  <a:pt x="6246330" y="2336179"/>
                </a:lnTo>
                <a:lnTo>
                  <a:pt x="6246588" y="2380258"/>
                </a:lnTo>
                <a:lnTo>
                  <a:pt x="6299789" y="2380258"/>
                </a:lnTo>
                <a:lnTo>
                  <a:pt x="6299660" y="2336179"/>
                </a:lnTo>
                <a:lnTo>
                  <a:pt x="6299425" y="2292100"/>
                </a:lnTo>
                <a:close/>
              </a:path>
              <a:path w="6438900" h="4716780">
                <a:moveTo>
                  <a:pt x="63495" y="2248021"/>
                </a:moveTo>
                <a:lnTo>
                  <a:pt x="11331" y="2248021"/>
                </a:lnTo>
                <a:lnTo>
                  <a:pt x="10892" y="2292100"/>
                </a:lnTo>
                <a:lnTo>
                  <a:pt x="10496" y="2292100"/>
                </a:lnTo>
                <a:lnTo>
                  <a:pt x="10141" y="2336179"/>
                </a:lnTo>
                <a:lnTo>
                  <a:pt x="61687" y="2336179"/>
                </a:lnTo>
                <a:lnTo>
                  <a:pt x="62532" y="2292100"/>
                </a:lnTo>
                <a:lnTo>
                  <a:pt x="63495" y="2248021"/>
                </a:lnTo>
                <a:close/>
              </a:path>
              <a:path w="6438900" h="4716780">
                <a:moveTo>
                  <a:pt x="6298594" y="2248021"/>
                </a:moveTo>
                <a:lnTo>
                  <a:pt x="6245377" y="2248021"/>
                </a:lnTo>
                <a:lnTo>
                  <a:pt x="6245725" y="2292100"/>
                </a:lnTo>
                <a:lnTo>
                  <a:pt x="6299073" y="2292100"/>
                </a:lnTo>
                <a:lnTo>
                  <a:pt x="6298594" y="2248021"/>
                </a:lnTo>
                <a:close/>
              </a:path>
              <a:path w="6438900" h="4716780">
                <a:moveTo>
                  <a:pt x="67170" y="2159863"/>
                </a:moveTo>
                <a:lnTo>
                  <a:pt x="14873" y="2159863"/>
                </a:lnTo>
                <a:lnTo>
                  <a:pt x="14171" y="2203942"/>
                </a:lnTo>
                <a:lnTo>
                  <a:pt x="12427" y="2203942"/>
                </a:lnTo>
                <a:lnTo>
                  <a:pt x="11983" y="2248021"/>
                </a:lnTo>
                <a:lnTo>
                  <a:pt x="64585" y="2248021"/>
                </a:lnTo>
                <a:lnTo>
                  <a:pt x="65807" y="2203942"/>
                </a:lnTo>
                <a:lnTo>
                  <a:pt x="67170" y="2159863"/>
                </a:lnTo>
                <a:close/>
              </a:path>
              <a:path w="6438900" h="4716780">
                <a:moveTo>
                  <a:pt x="6296288" y="2159863"/>
                </a:moveTo>
                <a:lnTo>
                  <a:pt x="6243414" y="2159863"/>
                </a:lnTo>
                <a:lnTo>
                  <a:pt x="6243975" y="2203942"/>
                </a:lnTo>
                <a:lnTo>
                  <a:pt x="6244857" y="2203942"/>
                </a:lnTo>
                <a:lnTo>
                  <a:pt x="6245166" y="2248021"/>
                </a:lnTo>
                <a:lnTo>
                  <a:pt x="6297977" y="2248021"/>
                </a:lnTo>
                <a:lnTo>
                  <a:pt x="6297212" y="2203942"/>
                </a:lnTo>
                <a:lnTo>
                  <a:pt x="6296288" y="2159863"/>
                </a:lnTo>
                <a:close/>
              </a:path>
              <a:path w="6438900" h="4716780">
                <a:moveTo>
                  <a:pt x="72170" y="2071706"/>
                </a:moveTo>
                <a:lnTo>
                  <a:pt x="20962" y="2071706"/>
                </a:lnTo>
                <a:lnTo>
                  <a:pt x="20002" y="2115784"/>
                </a:lnTo>
                <a:lnTo>
                  <a:pt x="17271" y="2115784"/>
                </a:lnTo>
                <a:lnTo>
                  <a:pt x="16429" y="2159863"/>
                </a:lnTo>
                <a:lnTo>
                  <a:pt x="68679" y="2159863"/>
                </a:lnTo>
                <a:lnTo>
                  <a:pt x="70344" y="2115784"/>
                </a:lnTo>
                <a:lnTo>
                  <a:pt x="72170" y="2071706"/>
                </a:lnTo>
                <a:close/>
              </a:path>
              <a:path w="6438900" h="4716780">
                <a:moveTo>
                  <a:pt x="6293918" y="2115784"/>
                </a:moveTo>
                <a:lnTo>
                  <a:pt x="6241327" y="2115784"/>
                </a:lnTo>
                <a:lnTo>
                  <a:pt x="6242084" y="2159863"/>
                </a:lnTo>
                <a:lnTo>
                  <a:pt x="6295193" y="2159863"/>
                </a:lnTo>
                <a:lnTo>
                  <a:pt x="6293918" y="2115784"/>
                </a:lnTo>
                <a:close/>
              </a:path>
              <a:path w="6438900" h="4716780">
                <a:moveTo>
                  <a:pt x="6284461" y="1983548"/>
                </a:moveTo>
                <a:lnTo>
                  <a:pt x="6231950" y="1983548"/>
                </a:lnTo>
                <a:lnTo>
                  <a:pt x="6235917" y="2027627"/>
                </a:lnTo>
                <a:lnTo>
                  <a:pt x="6236891" y="2071706"/>
                </a:lnTo>
                <a:lnTo>
                  <a:pt x="6238771" y="2071706"/>
                </a:lnTo>
                <a:lnTo>
                  <a:pt x="6239664" y="2115784"/>
                </a:lnTo>
                <a:lnTo>
                  <a:pt x="6292452" y="2115784"/>
                </a:lnTo>
                <a:lnTo>
                  <a:pt x="6290784" y="2071706"/>
                </a:lnTo>
                <a:lnTo>
                  <a:pt x="6288903" y="2027627"/>
                </a:lnTo>
                <a:lnTo>
                  <a:pt x="6286799" y="2027627"/>
                </a:lnTo>
                <a:lnTo>
                  <a:pt x="6284461" y="1983548"/>
                </a:lnTo>
                <a:close/>
              </a:path>
              <a:path w="6438900" h="4716780">
                <a:moveTo>
                  <a:pt x="78693" y="1983548"/>
                </a:moveTo>
                <a:lnTo>
                  <a:pt x="27163" y="1983548"/>
                </a:lnTo>
                <a:lnTo>
                  <a:pt x="25916" y="2027627"/>
                </a:lnTo>
                <a:lnTo>
                  <a:pt x="21939" y="2071706"/>
                </a:lnTo>
                <a:lnTo>
                  <a:pt x="74166" y="2071706"/>
                </a:lnTo>
                <a:lnTo>
                  <a:pt x="76337" y="2027627"/>
                </a:lnTo>
                <a:lnTo>
                  <a:pt x="78693" y="1983548"/>
                </a:lnTo>
                <a:close/>
              </a:path>
              <a:path w="6438900" h="4716780">
                <a:moveTo>
                  <a:pt x="89858" y="1851311"/>
                </a:moveTo>
                <a:lnTo>
                  <a:pt x="40753" y="1851311"/>
                </a:lnTo>
                <a:lnTo>
                  <a:pt x="35222" y="1895390"/>
                </a:lnTo>
                <a:lnTo>
                  <a:pt x="33836" y="1939469"/>
                </a:lnTo>
                <a:lnTo>
                  <a:pt x="31100" y="1939469"/>
                </a:lnTo>
                <a:lnTo>
                  <a:pt x="29760" y="1983548"/>
                </a:lnTo>
                <a:lnTo>
                  <a:pt x="81238" y="1983548"/>
                </a:lnTo>
                <a:lnTo>
                  <a:pt x="83982" y="1939469"/>
                </a:lnTo>
                <a:lnTo>
                  <a:pt x="85585" y="1895390"/>
                </a:lnTo>
                <a:lnTo>
                  <a:pt x="88517" y="1895390"/>
                </a:lnTo>
                <a:lnTo>
                  <a:pt x="89858" y="1851311"/>
                </a:lnTo>
                <a:close/>
              </a:path>
              <a:path w="6438900" h="4716780">
                <a:moveTo>
                  <a:pt x="6280197" y="1939469"/>
                </a:moveTo>
                <a:lnTo>
                  <a:pt x="6229103" y="1939469"/>
                </a:lnTo>
                <a:lnTo>
                  <a:pt x="6230011" y="1983548"/>
                </a:lnTo>
                <a:lnTo>
                  <a:pt x="6281879" y="1983548"/>
                </a:lnTo>
                <a:lnTo>
                  <a:pt x="6280197" y="1939469"/>
                </a:lnTo>
                <a:close/>
              </a:path>
              <a:path w="6438900" h="4716780">
                <a:moveTo>
                  <a:pt x="6276716" y="1895390"/>
                </a:moveTo>
                <a:lnTo>
                  <a:pt x="6226100" y="1895390"/>
                </a:lnTo>
                <a:lnTo>
                  <a:pt x="6227144" y="1939469"/>
                </a:lnTo>
                <a:lnTo>
                  <a:pt x="6278474" y="1939469"/>
                </a:lnTo>
                <a:lnTo>
                  <a:pt x="6276716" y="1895390"/>
                </a:lnTo>
                <a:close/>
              </a:path>
              <a:path w="6438900" h="4716780">
                <a:moveTo>
                  <a:pt x="6271286" y="1851311"/>
                </a:moveTo>
                <a:lnTo>
                  <a:pt x="6221584" y="1851311"/>
                </a:lnTo>
                <a:lnTo>
                  <a:pt x="6222757" y="1895390"/>
                </a:lnTo>
                <a:lnTo>
                  <a:pt x="6273117" y="1895390"/>
                </a:lnTo>
                <a:lnTo>
                  <a:pt x="6271286" y="1851311"/>
                </a:lnTo>
                <a:close/>
              </a:path>
              <a:path w="6438900" h="4716780">
                <a:moveTo>
                  <a:pt x="92316" y="1807232"/>
                </a:moveTo>
                <a:lnTo>
                  <a:pt x="43437" y="1807232"/>
                </a:lnTo>
                <a:lnTo>
                  <a:pt x="42106" y="1851311"/>
                </a:lnTo>
                <a:lnTo>
                  <a:pt x="91122" y="1851311"/>
                </a:lnTo>
                <a:lnTo>
                  <a:pt x="92316" y="1807232"/>
                </a:lnTo>
                <a:close/>
              </a:path>
              <a:path w="6438900" h="4716780">
                <a:moveTo>
                  <a:pt x="6265735" y="1807232"/>
                </a:moveTo>
                <a:lnTo>
                  <a:pt x="6217945" y="1807232"/>
                </a:lnTo>
                <a:lnTo>
                  <a:pt x="6219174" y="1851311"/>
                </a:lnTo>
                <a:lnTo>
                  <a:pt x="6269441" y="1851311"/>
                </a:lnTo>
                <a:lnTo>
                  <a:pt x="6265735" y="1807232"/>
                </a:lnTo>
                <a:close/>
              </a:path>
              <a:path w="6438900" h="4716780">
                <a:moveTo>
                  <a:pt x="95526" y="1763154"/>
                </a:moveTo>
                <a:lnTo>
                  <a:pt x="47242" y="1763154"/>
                </a:lnTo>
                <a:lnTo>
                  <a:pt x="46010" y="1807232"/>
                </a:lnTo>
                <a:lnTo>
                  <a:pt x="94512" y="1807232"/>
                </a:lnTo>
                <a:lnTo>
                  <a:pt x="95526" y="1763154"/>
                </a:lnTo>
                <a:close/>
              </a:path>
              <a:path w="6438900" h="4716780">
                <a:moveTo>
                  <a:pt x="6260211" y="1763154"/>
                </a:moveTo>
                <a:lnTo>
                  <a:pt x="6212946" y="1763154"/>
                </a:lnTo>
                <a:lnTo>
                  <a:pt x="6215454" y="1807232"/>
                </a:lnTo>
                <a:lnTo>
                  <a:pt x="6262040" y="1807232"/>
                </a:lnTo>
                <a:lnTo>
                  <a:pt x="6260211" y="1763154"/>
                </a:lnTo>
                <a:close/>
              </a:path>
              <a:path w="6438900" h="4716780">
                <a:moveTo>
                  <a:pt x="97413" y="1719075"/>
                </a:moveTo>
                <a:lnTo>
                  <a:pt x="50653" y="1719075"/>
                </a:lnTo>
                <a:lnTo>
                  <a:pt x="49569" y="1763154"/>
                </a:lnTo>
                <a:lnTo>
                  <a:pt x="96491" y="1763154"/>
                </a:lnTo>
                <a:lnTo>
                  <a:pt x="97413" y="1719075"/>
                </a:lnTo>
                <a:close/>
              </a:path>
              <a:path w="6438900" h="4716780">
                <a:moveTo>
                  <a:pt x="6256617" y="1719075"/>
                </a:moveTo>
                <a:lnTo>
                  <a:pt x="6208903" y="1719075"/>
                </a:lnTo>
                <a:lnTo>
                  <a:pt x="6210272" y="1763154"/>
                </a:lnTo>
                <a:lnTo>
                  <a:pt x="6258402" y="1763154"/>
                </a:lnTo>
                <a:lnTo>
                  <a:pt x="6256617" y="1719075"/>
                </a:lnTo>
                <a:close/>
              </a:path>
              <a:path w="6438900" h="4716780">
                <a:moveTo>
                  <a:pt x="99975" y="1674996"/>
                </a:moveTo>
                <a:lnTo>
                  <a:pt x="53550" y="1674996"/>
                </a:lnTo>
                <a:lnTo>
                  <a:pt x="52641" y="1719075"/>
                </a:lnTo>
                <a:lnTo>
                  <a:pt x="99149" y="1719075"/>
                </a:lnTo>
                <a:lnTo>
                  <a:pt x="99975" y="1674996"/>
                </a:lnTo>
                <a:close/>
              </a:path>
              <a:path w="6438900" h="4716780">
                <a:moveTo>
                  <a:pt x="6246744" y="1630917"/>
                </a:moveTo>
                <a:lnTo>
                  <a:pt x="6199206" y="1630917"/>
                </a:lnTo>
                <a:lnTo>
                  <a:pt x="6200565" y="1674996"/>
                </a:lnTo>
                <a:lnTo>
                  <a:pt x="6206125" y="1719075"/>
                </a:lnTo>
                <a:lnTo>
                  <a:pt x="6253146" y="1719075"/>
                </a:lnTo>
                <a:lnTo>
                  <a:pt x="6251469" y="1674996"/>
                </a:lnTo>
                <a:lnTo>
                  <a:pt x="6248263" y="1674996"/>
                </a:lnTo>
                <a:lnTo>
                  <a:pt x="6246744" y="1630917"/>
                </a:lnTo>
                <a:close/>
              </a:path>
              <a:path w="6438900" h="4716780">
                <a:moveTo>
                  <a:pt x="107791" y="1498680"/>
                </a:moveTo>
                <a:lnTo>
                  <a:pt x="61988" y="1498680"/>
                </a:lnTo>
                <a:lnTo>
                  <a:pt x="59433" y="1586838"/>
                </a:lnTo>
                <a:lnTo>
                  <a:pt x="58121" y="1586838"/>
                </a:lnTo>
                <a:lnTo>
                  <a:pt x="57438" y="1630917"/>
                </a:lnTo>
                <a:lnTo>
                  <a:pt x="55993" y="1630917"/>
                </a:lnTo>
                <a:lnTo>
                  <a:pt x="55220" y="1674996"/>
                </a:lnTo>
                <a:lnTo>
                  <a:pt x="100779" y="1674996"/>
                </a:lnTo>
                <a:lnTo>
                  <a:pt x="101567" y="1630917"/>
                </a:lnTo>
                <a:lnTo>
                  <a:pt x="104673" y="1586838"/>
                </a:lnTo>
                <a:lnTo>
                  <a:pt x="105521" y="1542759"/>
                </a:lnTo>
                <a:lnTo>
                  <a:pt x="107075" y="1542759"/>
                </a:lnTo>
                <a:lnTo>
                  <a:pt x="107791" y="1498680"/>
                </a:lnTo>
                <a:close/>
              </a:path>
              <a:path w="6438900" h="4716780">
                <a:moveTo>
                  <a:pt x="6242444" y="1586838"/>
                </a:moveTo>
                <a:lnTo>
                  <a:pt x="6194056" y="1586838"/>
                </a:lnTo>
                <a:lnTo>
                  <a:pt x="6195290" y="1630917"/>
                </a:lnTo>
                <a:lnTo>
                  <a:pt x="6243850" y="1630917"/>
                </a:lnTo>
                <a:lnTo>
                  <a:pt x="6242444" y="1586838"/>
                </a:lnTo>
                <a:close/>
              </a:path>
              <a:path w="6438900" h="4716780">
                <a:moveTo>
                  <a:pt x="6239720" y="1542759"/>
                </a:moveTo>
                <a:lnTo>
                  <a:pt x="6190386" y="1542759"/>
                </a:lnTo>
                <a:lnTo>
                  <a:pt x="6192868" y="1586838"/>
                </a:lnTo>
                <a:lnTo>
                  <a:pt x="6241068" y="1586838"/>
                </a:lnTo>
                <a:lnTo>
                  <a:pt x="6239720" y="1542759"/>
                </a:lnTo>
                <a:close/>
              </a:path>
              <a:path w="6438900" h="4716780">
                <a:moveTo>
                  <a:pt x="6235858" y="1498680"/>
                </a:moveTo>
                <a:lnTo>
                  <a:pt x="6185825" y="1498680"/>
                </a:lnTo>
                <a:lnTo>
                  <a:pt x="6186893" y="1542759"/>
                </a:lnTo>
                <a:lnTo>
                  <a:pt x="6237115" y="1542759"/>
                </a:lnTo>
                <a:lnTo>
                  <a:pt x="6235858" y="1498680"/>
                </a:lnTo>
                <a:close/>
              </a:path>
              <a:path w="6438900" h="4716780">
                <a:moveTo>
                  <a:pt x="109132" y="1454602"/>
                </a:moveTo>
                <a:lnTo>
                  <a:pt x="64007" y="1454602"/>
                </a:lnTo>
                <a:lnTo>
                  <a:pt x="63314" y="1498680"/>
                </a:lnTo>
                <a:lnTo>
                  <a:pt x="108475" y="1498680"/>
                </a:lnTo>
                <a:lnTo>
                  <a:pt x="109132" y="1454602"/>
                </a:lnTo>
                <a:close/>
              </a:path>
              <a:path w="6438900" h="4716780">
                <a:moveTo>
                  <a:pt x="6232274" y="1454602"/>
                </a:moveTo>
                <a:lnTo>
                  <a:pt x="6183024" y="1454602"/>
                </a:lnTo>
                <a:lnTo>
                  <a:pt x="6183882" y="1498680"/>
                </a:lnTo>
                <a:lnTo>
                  <a:pt x="6233437" y="1498680"/>
                </a:lnTo>
                <a:lnTo>
                  <a:pt x="6232274" y="1454602"/>
                </a:lnTo>
                <a:close/>
              </a:path>
              <a:path w="6438900" h="4716780">
                <a:moveTo>
                  <a:pt x="112840" y="1322365"/>
                </a:moveTo>
                <a:lnTo>
                  <a:pt x="71489" y="1322365"/>
                </a:lnTo>
                <a:lnTo>
                  <a:pt x="70596" y="1366444"/>
                </a:lnTo>
                <a:lnTo>
                  <a:pt x="68838" y="1366444"/>
                </a:lnTo>
                <a:lnTo>
                  <a:pt x="67973" y="1410523"/>
                </a:lnTo>
                <a:lnTo>
                  <a:pt x="66267" y="1410523"/>
                </a:lnTo>
                <a:lnTo>
                  <a:pt x="65478" y="1454602"/>
                </a:lnTo>
                <a:lnTo>
                  <a:pt x="109768" y="1454602"/>
                </a:lnTo>
                <a:lnTo>
                  <a:pt x="110390" y="1410523"/>
                </a:lnTo>
                <a:lnTo>
                  <a:pt x="112840" y="1322365"/>
                </a:lnTo>
                <a:close/>
              </a:path>
              <a:path w="6438900" h="4716780">
                <a:moveTo>
                  <a:pt x="6224185" y="1322365"/>
                </a:moveTo>
                <a:lnTo>
                  <a:pt x="6178320" y="1322365"/>
                </a:lnTo>
                <a:lnTo>
                  <a:pt x="6178868" y="1366444"/>
                </a:lnTo>
                <a:lnTo>
                  <a:pt x="6180558" y="1410523"/>
                </a:lnTo>
                <a:lnTo>
                  <a:pt x="6181013" y="1454602"/>
                </a:lnTo>
                <a:lnTo>
                  <a:pt x="6230047" y="1454602"/>
                </a:lnTo>
                <a:lnTo>
                  <a:pt x="6228983" y="1410523"/>
                </a:lnTo>
                <a:lnTo>
                  <a:pt x="6227954" y="1410523"/>
                </a:lnTo>
                <a:lnTo>
                  <a:pt x="6226959" y="1366444"/>
                </a:lnTo>
                <a:lnTo>
                  <a:pt x="6225074" y="1366444"/>
                </a:lnTo>
                <a:lnTo>
                  <a:pt x="6224185" y="1322365"/>
                </a:lnTo>
                <a:close/>
              </a:path>
              <a:path w="6438900" h="4716780">
                <a:moveTo>
                  <a:pt x="114804" y="1278286"/>
                </a:moveTo>
                <a:lnTo>
                  <a:pt x="74238" y="1278286"/>
                </a:lnTo>
                <a:lnTo>
                  <a:pt x="73310" y="1322365"/>
                </a:lnTo>
                <a:lnTo>
                  <a:pt x="114126" y="1322365"/>
                </a:lnTo>
                <a:lnTo>
                  <a:pt x="114804" y="1278286"/>
                </a:lnTo>
                <a:close/>
              </a:path>
              <a:path w="6438900" h="4716780">
                <a:moveTo>
                  <a:pt x="6222004" y="1278286"/>
                </a:moveTo>
                <a:lnTo>
                  <a:pt x="6177268" y="1278286"/>
                </a:lnTo>
                <a:lnTo>
                  <a:pt x="6177785" y="1322365"/>
                </a:lnTo>
                <a:lnTo>
                  <a:pt x="6222636" y="1322365"/>
                </a:lnTo>
                <a:lnTo>
                  <a:pt x="6222004" y="1278286"/>
                </a:lnTo>
                <a:close/>
              </a:path>
              <a:path w="6438900" h="4716780">
                <a:moveTo>
                  <a:pt x="116261" y="1234207"/>
                </a:moveTo>
                <a:lnTo>
                  <a:pt x="77099" y="1234207"/>
                </a:lnTo>
                <a:lnTo>
                  <a:pt x="76132" y="1278286"/>
                </a:lnTo>
                <a:lnTo>
                  <a:pt x="115514" y="1278286"/>
                </a:lnTo>
                <a:lnTo>
                  <a:pt x="116261" y="1234207"/>
                </a:lnTo>
                <a:close/>
              </a:path>
              <a:path w="6438900" h="4716780">
                <a:moveTo>
                  <a:pt x="6220451" y="1234207"/>
                </a:moveTo>
                <a:lnTo>
                  <a:pt x="6176303" y="1234207"/>
                </a:lnTo>
                <a:lnTo>
                  <a:pt x="6176772" y="1278286"/>
                </a:lnTo>
                <a:lnTo>
                  <a:pt x="6220918" y="1278286"/>
                </a:lnTo>
                <a:lnTo>
                  <a:pt x="6220451" y="1234207"/>
                </a:lnTo>
                <a:close/>
              </a:path>
              <a:path w="6438900" h="4716780">
                <a:moveTo>
                  <a:pt x="117889" y="1190129"/>
                </a:moveTo>
                <a:lnTo>
                  <a:pt x="80092" y="1190129"/>
                </a:lnTo>
                <a:lnTo>
                  <a:pt x="79079" y="1234207"/>
                </a:lnTo>
                <a:lnTo>
                  <a:pt x="117051" y="1234207"/>
                </a:lnTo>
                <a:lnTo>
                  <a:pt x="117889" y="1190129"/>
                </a:lnTo>
                <a:close/>
              </a:path>
              <a:path w="6438900" h="4716780">
                <a:moveTo>
                  <a:pt x="6217293" y="1101971"/>
                </a:moveTo>
                <a:lnTo>
                  <a:pt x="6174471" y="1101971"/>
                </a:lnTo>
                <a:lnTo>
                  <a:pt x="6174755" y="1146050"/>
                </a:lnTo>
                <a:lnTo>
                  <a:pt x="6175084" y="1146050"/>
                </a:lnTo>
                <a:lnTo>
                  <a:pt x="6175455" y="1190129"/>
                </a:lnTo>
                <a:lnTo>
                  <a:pt x="6175862" y="1234207"/>
                </a:lnTo>
                <a:lnTo>
                  <a:pt x="6219645" y="1234207"/>
                </a:lnTo>
                <a:lnTo>
                  <a:pt x="6219295" y="1190129"/>
                </a:lnTo>
                <a:lnTo>
                  <a:pt x="6218669" y="1190129"/>
                </a:lnTo>
                <a:lnTo>
                  <a:pt x="6218384" y="1146050"/>
                </a:lnTo>
                <a:lnTo>
                  <a:pt x="6217293" y="1101971"/>
                </a:lnTo>
                <a:close/>
              </a:path>
              <a:path w="6438900" h="4716780">
                <a:moveTo>
                  <a:pt x="120193" y="1146050"/>
                </a:moveTo>
                <a:lnTo>
                  <a:pt x="83231" y="1146050"/>
                </a:lnTo>
                <a:lnTo>
                  <a:pt x="82167" y="1190129"/>
                </a:lnTo>
                <a:lnTo>
                  <a:pt x="119465" y="1190129"/>
                </a:lnTo>
                <a:lnTo>
                  <a:pt x="120193" y="1146050"/>
                </a:lnTo>
                <a:close/>
              </a:path>
              <a:path w="6438900" h="4716780">
                <a:moveTo>
                  <a:pt x="122626" y="1101971"/>
                </a:moveTo>
                <a:lnTo>
                  <a:pt x="86358" y="1101971"/>
                </a:lnTo>
                <a:lnTo>
                  <a:pt x="85415" y="1146050"/>
                </a:lnTo>
                <a:lnTo>
                  <a:pt x="121776" y="1146050"/>
                </a:lnTo>
                <a:lnTo>
                  <a:pt x="122626" y="1101971"/>
                </a:lnTo>
                <a:close/>
              </a:path>
              <a:path w="6438900" h="4716780">
                <a:moveTo>
                  <a:pt x="125383" y="1057892"/>
                </a:moveTo>
                <a:lnTo>
                  <a:pt x="89327" y="1057892"/>
                </a:lnTo>
                <a:lnTo>
                  <a:pt x="88314" y="1101971"/>
                </a:lnTo>
                <a:lnTo>
                  <a:pt x="124432" y="1101971"/>
                </a:lnTo>
                <a:lnTo>
                  <a:pt x="125383" y="1057892"/>
                </a:lnTo>
                <a:close/>
              </a:path>
              <a:path w="6438900" h="4716780">
                <a:moveTo>
                  <a:pt x="6216373" y="1057892"/>
                </a:moveTo>
                <a:lnTo>
                  <a:pt x="6174053" y="1057892"/>
                </a:lnTo>
                <a:lnTo>
                  <a:pt x="6174236" y="1101971"/>
                </a:lnTo>
                <a:lnTo>
                  <a:pt x="6216700" y="1101971"/>
                </a:lnTo>
                <a:lnTo>
                  <a:pt x="6216373" y="1057892"/>
                </a:lnTo>
                <a:close/>
              </a:path>
              <a:path w="6438900" h="4716780">
                <a:moveTo>
                  <a:pt x="128400" y="1013813"/>
                </a:moveTo>
                <a:lnTo>
                  <a:pt x="93628" y="1013813"/>
                </a:lnTo>
                <a:lnTo>
                  <a:pt x="92515" y="1057892"/>
                </a:lnTo>
                <a:lnTo>
                  <a:pt x="127369" y="1057892"/>
                </a:lnTo>
                <a:lnTo>
                  <a:pt x="128400" y="1013813"/>
                </a:lnTo>
                <a:close/>
              </a:path>
              <a:path w="6438900" h="4716780">
                <a:moveTo>
                  <a:pt x="6215109" y="1013813"/>
                </a:moveTo>
                <a:lnTo>
                  <a:pt x="6173861" y="1013813"/>
                </a:lnTo>
                <a:lnTo>
                  <a:pt x="6173927" y="1057892"/>
                </a:lnTo>
                <a:lnTo>
                  <a:pt x="6215628" y="1057892"/>
                </a:lnTo>
                <a:lnTo>
                  <a:pt x="6215109" y="1013813"/>
                </a:lnTo>
                <a:close/>
              </a:path>
              <a:path w="6438900" h="4716780">
                <a:moveTo>
                  <a:pt x="131613" y="969734"/>
                </a:moveTo>
                <a:lnTo>
                  <a:pt x="97128" y="969734"/>
                </a:lnTo>
                <a:lnTo>
                  <a:pt x="95934" y="1013813"/>
                </a:lnTo>
                <a:lnTo>
                  <a:pt x="130524" y="1013813"/>
                </a:lnTo>
                <a:lnTo>
                  <a:pt x="131613" y="969734"/>
                </a:lnTo>
                <a:close/>
              </a:path>
              <a:path w="6438900" h="4716780">
                <a:moveTo>
                  <a:pt x="6214652" y="969734"/>
                </a:moveTo>
                <a:lnTo>
                  <a:pt x="6173927" y="969734"/>
                </a:lnTo>
                <a:lnTo>
                  <a:pt x="6173860" y="1013813"/>
                </a:lnTo>
                <a:lnTo>
                  <a:pt x="6214778" y="1013813"/>
                </a:lnTo>
                <a:lnTo>
                  <a:pt x="6214652" y="969734"/>
                </a:lnTo>
                <a:close/>
              </a:path>
              <a:path w="6438900" h="4716780">
                <a:moveTo>
                  <a:pt x="136094" y="925655"/>
                </a:moveTo>
                <a:lnTo>
                  <a:pt x="102183" y="925655"/>
                </a:lnTo>
                <a:lnTo>
                  <a:pt x="100876" y="969734"/>
                </a:lnTo>
                <a:lnTo>
                  <a:pt x="133833" y="969734"/>
                </a:lnTo>
                <a:lnTo>
                  <a:pt x="136094" y="925655"/>
                </a:lnTo>
                <a:close/>
              </a:path>
              <a:path w="6438900" h="4716780">
                <a:moveTo>
                  <a:pt x="6215090" y="925655"/>
                </a:moveTo>
                <a:lnTo>
                  <a:pt x="6174397" y="925655"/>
                </a:lnTo>
                <a:lnTo>
                  <a:pt x="6174066" y="969734"/>
                </a:lnTo>
                <a:lnTo>
                  <a:pt x="6214750" y="969734"/>
                </a:lnTo>
                <a:lnTo>
                  <a:pt x="6215090" y="925655"/>
                </a:lnTo>
                <a:close/>
              </a:path>
              <a:path w="6438900" h="4716780">
                <a:moveTo>
                  <a:pt x="139744" y="881577"/>
                </a:moveTo>
                <a:lnTo>
                  <a:pt x="107163" y="881577"/>
                </a:lnTo>
                <a:lnTo>
                  <a:pt x="104886" y="925655"/>
                </a:lnTo>
                <a:lnTo>
                  <a:pt x="138376" y="925655"/>
                </a:lnTo>
                <a:lnTo>
                  <a:pt x="139744" y="881577"/>
                </a:lnTo>
                <a:close/>
              </a:path>
              <a:path w="6438900" h="4716780">
                <a:moveTo>
                  <a:pt x="6216568" y="881577"/>
                </a:moveTo>
                <a:lnTo>
                  <a:pt x="6176057" y="881577"/>
                </a:lnTo>
                <a:lnTo>
                  <a:pt x="6175059" y="925655"/>
                </a:lnTo>
                <a:lnTo>
                  <a:pt x="6215690" y="925655"/>
                </a:lnTo>
                <a:lnTo>
                  <a:pt x="6216568" y="881577"/>
                </a:lnTo>
                <a:close/>
              </a:path>
              <a:path w="6438900" h="4716780">
                <a:moveTo>
                  <a:pt x="142973" y="837498"/>
                </a:moveTo>
                <a:lnTo>
                  <a:pt x="112046" y="837498"/>
                </a:lnTo>
                <a:lnTo>
                  <a:pt x="109548" y="881577"/>
                </a:lnTo>
                <a:lnTo>
                  <a:pt x="141279" y="881577"/>
                </a:lnTo>
                <a:lnTo>
                  <a:pt x="142973" y="837498"/>
                </a:lnTo>
                <a:close/>
              </a:path>
              <a:path w="6438900" h="4716780">
                <a:moveTo>
                  <a:pt x="6219230" y="837498"/>
                </a:moveTo>
                <a:lnTo>
                  <a:pt x="6179087" y="837498"/>
                </a:lnTo>
                <a:lnTo>
                  <a:pt x="6177397" y="881577"/>
                </a:lnTo>
                <a:lnTo>
                  <a:pt x="6217742" y="881577"/>
                </a:lnTo>
                <a:lnTo>
                  <a:pt x="6219230" y="837498"/>
                </a:lnTo>
                <a:close/>
              </a:path>
              <a:path w="6438900" h="4716780">
                <a:moveTo>
                  <a:pt x="148920" y="793419"/>
                </a:moveTo>
                <a:lnTo>
                  <a:pt x="120277" y="793419"/>
                </a:lnTo>
                <a:lnTo>
                  <a:pt x="117404" y="837498"/>
                </a:lnTo>
                <a:lnTo>
                  <a:pt x="146802" y="837498"/>
                </a:lnTo>
                <a:lnTo>
                  <a:pt x="148920" y="793419"/>
                </a:lnTo>
                <a:close/>
              </a:path>
              <a:path w="6438900" h="4716780">
                <a:moveTo>
                  <a:pt x="6223222" y="793419"/>
                </a:moveTo>
                <a:lnTo>
                  <a:pt x="6186311" y="793419"/>
                </a:lnTo>
                <a:lnTo>
                  <a:pt x="6183538" y="837498"/>
                </a:lnTo>
                <a:lnTo>
                  <a:pt x="6221051" y="837498"/>
                </a:lnTo>
                <a:lnTo>
                  <a:pt x="6223222" y="793419"/>
                </a:lnTo>
                <a:close/>
              </a:path>
              <a:path w="6438900" h="4716780">
                <a:moveTo>
                  <a:pt x="155989" y="749340"/>
                </a:moveTo>
                <a:lnTo>
                  <a:pt x="126437" y="749340"/>
                </a:lnTo>
                <a:lnTo>
                  <a:pt x="123286" y="793419"/>
                </a:lnTo>
                <a:lnTo>
                  <a:pt x="153522" y="793419"/>
                </a:lnTo>
                <a:lnTo>
                  <a:pt x="155989" y="749340"/>
                </a:lnTo>
                <a:close/>
              </a:path>
              <a:path w="6438900" h="4716780">
                <a:moveTo>
                  <a:pt x="6228688" y="749340"/>
                </a:moveTo>
                <a:lnTo>
                  <a:pt x="6192986" y="749340"/>
                </a:lnTo>
                <a:lnTo>
                  <a:pt x="6189459" y="793419"/>
                </a:lnTo>
                <a:lnTo>
                  <a:pt x="6225762" y="793419"/>
                </a:lnTo>
                <a:lnTo>
                  <a:pt x="6228688" y="749340"/>
                </a:lnTo>
                <a:close/>
              </a:path>
              <a:path w="6438900" h="4716780">
                <a:moveTo>
                  <a:pt x="163951" y="705261"/>
                </a:moveTo>
                <a:lnTo>
                  <a:pt x="133191" y="705261"/>
                </a:lnTo>
                <a:lnTo>
                  <a:pt x="129737" y="749340"/>
                </a:lnTo>
                <a:lnTo>
                  <a:pt x="161212" y="749340"/>
                </a:lnTo>
                <a:lnTo>
                  <a:pt x="163951" y="705261"/>
                </a:lnTo>
                <a:close/>
              </a:path>
              <a:path w="6438900" h="4716780">
                <a:moveTo>
                  <a:pt x="6235771" y="705261"/>
                </a:moveTo>
                <a:lnTo>
                  <a:pt x="6201206" y="705261"/>
                </a:lnTo>
                <a:lnTo>
                  <a:pt x="6196900" y="749340"/>
                </a:lnTo>
                <a:lnTo>
                  <a:pt x="6232018" y="749340"/>
                </a:lnTo>
                <a:lnTo>
                  <a:pt x="6235771" y="705261"/>
                </a:lnTo>
                <a:close/>
              </a:path>
              <a:path w="6438900" h="4716780">
                <a:moveTo>
                  <a:pt x="172577" y="661182"/>
                </a:moveTo>
                <a:lnTo>
                  <a:pt x="144536" y="661182"/>
                </a:lnTo>
                <a:lnTo>
                  <a:pt x="140585" y="705261"/>
                </a:lnTo>
                <a:lnTo>
                  <a:pt x="169642" y="705261"/>
                </a:lnTo>
                <a:lnTo>
                  <a:pt x="172577" y="661182"/>
                </a:lnTo>
                <a:close/>
              </a:path>
              <a:path w="6438900" h="4716780">
                <a:moveTo>
                  <a:pt x="6244618" y="661182"/>
                </a:moveTo>
                <a:lnTo>
                  <a:pt x="6211020" y="661182"/>
                </a:lnTo>
                <a:lnTo>
                  <a:pt x="6205910" y="705261"/>
                </a:lnTo>
                <a:lnTo>
                  <a:pt x="6239965" y="705261"/>
                </a:lnTo>
                <a:lnTo>
                  <a:pt x="6244618" y="661182"/>
                </a:lnTo>
                <a:close/>
              </a:path>
              <a:path w="6438900" h="4716780">
                <a:moveTo>
                  <a:pt x="181639" y="617103"/>
                </a:moveTo>
                <a:lnTo>
                  <a:pt x="152977" y="617103"/>
                </a:lnTo>
                <a:lnTo>
                  <a:pt x="148665" y="661182"/>
                </a:lnTo>
                <a:lnTo>
                  <a:pt x="178584" y="661182"/>
                </a:lnTo>
                <a:lnTo>
                  <a:pt x="181639" y="617103"/>
                </a:lnTo>
                <a:close/>
              </a:path>
              <a:path w="6438900" h="4716780">
                <a:moveTo>
                  <a:pt x="6255373" y="617103"/>
                </a:moveTo>
                <a:lnTo>
                  <a:pt x="6222478" y="617103"/>
                </a:lnTo>
                <a:lnTo>
                  <a:pt x="6216540" y="661182"/>
                </a:lnTo>
                <a:lnTo>
                  <a:pt x="6249748" y="661182"/>
                </a:lnTo>
                <a:lnTo>
                  <a:pt x="6255373" y="617103"/>
                </a:lnTo>
                <a:close/>
              </a:path>
              <a:path w="6438900" h="4716780">
                <a:moveTo>
                  <a:pt x="187810" y="573025"/>
                </a:moveTo>
                <a:lnTo>
                  <a:pt x="162174" y="573025"/>
                </a:lnTo>
                <a:lnTo>
                  <a:pt x="157478" y="617103"/>
                </a:lnTo>
                <a:lnTo>
                  <a:pt x="184717" y="617103"/>
                </a:lnTo>
                <a:lnTo>
                  <a:pt x="187810" y="573025"/>
                </a:lnTo>
                <a:close/>
              </a:path>
              <a:path w="6438900" h="4716780">
                <a:moveTo>
                  <a:pt x="6268783" y="573025"/>
                </a:moveTo>
                <a:lnTo>
                  <a:pt x="6235630" y="573025"/>
                </a:lnTo>
                <a:lnTo>
                  <a:pt x="6228839" y="617103"/>
                </a:lnTo>
                <a:lnTo>
                  <a:pt x="6265103" y="617103"/>
                </a:lnTo>
                <a:lnTo>
                  <a:pt x="6268783" y="573025"/>
                </a:lnTo>
                <a:close/>
              </a:path>
              <a:path w="6438900" h="4716780">
                <a:moveTo>
                  <a:pt x="202280" y="528946"/>
                </a:moveTo>
                <a:lnTo>
                  <a:pt x="177491" y="528946"/>
                </a:lnTo>
                <a:lnTo>
                  <a:pt x="172175" y="573025"/>
                </a:lnTo>
                <a:lnTo>
                  <a:pt x="196738" y="573025"/>
                </a:lnTo>
                <a:lnTo>
                  <a:pt x="202280" y="528946"/>
                </a:lnTo>
                <a:close/>
              </a:path>
              <a:path w="6438900" h="4716780">
                <a:moveTo>
                  <a:pt x="6284798" y="528946"/>
                </a:moveTo>
                <a:lnTo>
                  <a:pt x="6250526" y="528946"/>
                </a:lnTo>
                <a:lnTo>
                  <a:pt x="6242857" y="573025"/>
                </a:lnTo>
                <a:lnTo>
                  <a:pt x="6280557" y="573025"/>
                </a:lnTo>
                <a:lnTo>
                  <a:pt x="6284798" y="528946"/>
                </a:lnTo>
                <a:close/>
              </a:path>
              <a:path w="6438900" h="4716780">
                <a:moveTo>
                  <a:pt x="223172" y="484867"/>
                </a:moveTo>
                <a:lnTo>
                  <a:pt x="193013" y="484867"/>
                </a:lnTo>
                <a:lnTo>
                  <a:pt x="187351" y="528946"/>
                </a:lnTo>
                <a:lnTo>
                  <a:pt x="215502" y="528946"/>
                </a:lnTo>
                <a:lnTo>
                  <a:pt x="223172" y="484867"/>
                </a:lnTo>
                <a:close/>
              </a:path>
              <a:path w="6438900" h="4716780">
                <a:moveTo>
                  <a:pt x="6303913" y="484867"/>
                </a:moveTo>
                <a:lnTo>
                  <a:pt x="6270790" y="484867"/>
                </a:lnTo>
                <a:lnTo>
                  <a:pt x="6265447" y="528946"/>
                </a:lnTo>
                <a:lnTo>
                  <a:pt x="6298769" y="528946"/>
                </a:lnTo>
                <a:lnTo>
                  <a:pt x="6303913" y="484867"/>
                </a:lnTo>
                <a:close/>
              </a:path>
              <a:path w="6438900" h="4716780">
                <a:moveTo>
                  <a:pt x="250377" y="440788"/>
                </a:moveTo>
                <a:lnTo>
                  <a:pt x="212866" y="440788"/>
                </a:lnTo>
                <a:lnTo>
                  <a:pt x="205777" y="484867"/>
                </a:lnTo>
                <a:lnTo>
                  <a:pt x="240614" y="484867"/>
                </a:lnTo>
                <a:lnTo>
                  <a:pt x="250377" y="440788"/>
                </a:lnTo>
                <a:close/>
              </a:path>
              <a:path w="6438900" h="4716780">
                <a:moveTo>
                  <a:pt x="6321106" y="440788"/>
                </a:moveTo>
                <a:lnTo>
                  <a:pt x="6294428" y="440788"/>
                </a:lnTo>
                <a:lnTo>
                  <a:pt x="6288147" y="484867"/>
                </a:lnTo>
                <a:lnTo>
                  <a:pt x="6315060" y="484867"/>
                </a:lnTo>
                <a:lnTo>
                  <a:pt x="6321106" y="440788"/>
                </a:lnTo>
                <a:close/>
              </a:path>
              <a:path w="6438900" h="4716780">
                <a:moveTo>
                  <a:pt x="283784" y="396709"/>
                </a:moveTo>
                <a:lnTo>
                  <a:pt x="245815" y="396709"/>
                </a:lnTo>
                <a:lnTo>
                  <a:pt x="236900" y="440788"/>
                </a:lnTo>
                <a:lnTo>
                  <a:pt x="271966" y="440788"/>
                </a:lnTo>
                <a:lnTo>
                  <a:pt x="283784" y="396709"/>
                </a:lnTo>
                <a:close/>
              </a:path>
              <a:path w="6438900" h="4716780">
                <a:moveTo>
                  <a:pt x="6348934" y="396709"/>
                </a:moveTo>
                <a:lnTo>
                  <a:pt x="6322437" y="396709"/>
                </a:lnTo>
                <a:lnTo>
                  <a:pt x="6314970" y="440788"/>
                </a:lnTo>
                <a:lnTo>
                  <a:pt x="6341387" y="440788"/>
                </a:lnTo>
                <a:lnTo>
                  <a:pt x="6348934" y="396709"/>
                </a:lnTo>
                <a:close/>
              </a:path>
              <a:path w="6438900" h="4716780">
                <a:moveTo>
                  <a:pt x="337786" y="352630"/>
                </a:moveTo>
                <a:lnTo>
                  <a:pt x="285845" y="352630"/>
                </a:lnTo>
                <a:lnTo>
                  <a:pt x="275193" y="396709"/>
                </a:lnTo>
                <a:lnTo>
                  <a:pt x="323284" y="396709"/>
                </a:lnTo>
                <a:lnTo>
                  <a:pt x="337786" y="352630"/>
                </a:lnTo>
                <a:close/>
              </a:path>
              <a:path w="6438900" h="4716780">
                <a:moveTo>
                  <a:pt x="6390278" y="352630"/>
                </a:moveTo>
                <a:lnTo>
                  <a:pt x="6365120" y="352630"/>
                </a:lnTo>
                <a:lnTo>
                  <a:pt x="6355818" y="396709"/>
                </a:lnTo>
                <a:lnTo>
                  <a:pt x="6381528" y="396709"/>
                </a:lnTo>
                <a:lnTo>
                  <a:pt x="6390278" y="352630"/>
                </a:lnTo>
                <a:close/>
              </a:path>
              <a:path w="6438900" h="4716780">
                <a:moveTo>
                  <a:pt x="426436" y="308551"/>
                </a:moveTo>
                <a:lnTo>
                  <a:pt x="345303" y="308551"/>
                </a:lnTo>
                <a:lnTo>
                  <a:pt x="332603" y="352630"/>
                </a:lnTo>
                <a:lnTo>
                  <a:pt x="414380" y="352630"/>
                </a:lnTo>
                <a:lnTo>
                  <a:pt x="426436" y="308551"/>
                </a:lnTo>
                <a:close/>
              </a:path>
              <a:path w="6438900" h="4716780">
                <a:moveTo>
                  <a:pt x="6438807" y="308551"/>
                </a:moveTo>
                <a:lnTo>
                  <a:pt x="6414578" y="308551"/>
                </a:lnTo>
                <a:lnTo>
                  <a:pt x="6404388" y="352630"/>
                </a:lnTo>
                <a:lnTo>
                  <a:pt x="6428411" y="352630"/>
                </a:lnTo>
                <a:lnTo>
                  <a:pt x="6438807" y="308551"/>
                </a:lnTo>
                <a:close/>
              </a:path>
              <a:path w="6438900" h="4716780">
                <a:moveTo>
                  <a:pt x="536647" y="264473"/>
                </a:moveTo>
                <a:lnTo>
                  <a:pt x="436916" y="264473"/>
                </a:lnTo>
                <a:lnTo>
                  <a:pt x="423583" y="308551"/>
                </a:lnTo>
                <a:lnTo>
                  <a:pt x="524243" y="308551"/>
                </a:lnTo>
                <a:lnTo>
                  <a:pt x="536647" y="264473"/>
                </a:lnTo>
                <a:close/>
              </a:path>
              <a:path w="6438900" h="4716780">
                <a:moveTo>
                  <a:pt x="724386" y="220394"/>
                </a:moveTo>
                <a:lnTo>
                  <a:pt x="546330" y="220394"/>
                </a:lnTo>
                <a:lnTo>
                  <a:pt x="532431" y="264473"/>
                </a:lnTo>
                <a:lnTo>
                  <a:pt x="711942" y="264473"/>
                </a:lnTo>
                <a:lnTo>
                  <a:pt x="724386" y="220394"/>
                </a:lnTo>
                <a:close/>
              </a:path>
              <a:path w="6438900" h="4716780">
                <a:moveTo>
                  <a:pt x="993955" y="176315"/>
                </a:moveTo>
                <a:lnTo>
                  <a:pt x="714024" y="176315"/>
                </a:lnTo>
                <a:lnTo>
                  <a:pt x="697283" y="220394"/>
                </a:lnTo>
                <a:lnTo>
                  <a:pt x="981351" y="220394"/>
                </a:lnTo>
                <a:lnTo>
                  <a:pt x="993955" y="176315"/>
                </a:lnTo>
                <a:close/>
              </a:path>
              <a:path w="6438900" h="4716780">
                <a:moveTo>
                  <a:pt x="6387757" y="176315"/>
                </a:moveTo>
                <a:lnTo>
                  <a:pt x="6170604" y="176315"/>
                </a:lnTo>
                <a:lnTo>
                  <a:pt x="6259637" y="220394"/>
                </a:lnTo>
                <a:lnTo>
                  <a:pt x="6399566" y="220394"/>
                </a:lnTo>
                <a:lnTo>
                  <a:pt x="6387757" y="176315"/>
                </a:lnTo>
                <a:close/>
              </a:path>
              <a:path w="6438900" h="4716780">
                <a:moveTo>
                  <a:pt x="1487292" y="132236"/>
                </a:moveTo>
                <a:lnTo>
                  <a:pt x="933781" y="132236"/>
                </a:lnTo>
                <a:lnTo>
                  <a:pt x="916758" y="176315"/>
                </a:lnTo>
                <a:lnTo>
                  <a:pt x="1461919" y="176315"/>
                </a:lnTo>
                <a:lnTo>
                  <a:pt x="1487292" y="132236"/>
                </a:lnTo>
                <a:close/>
              </a:path>
              <a:path w="6438900" h="4716780">
                <a:moveTo>
                  <a:pt x="5853472" y="132236"/>
                </a:moveTo>
                <a:lnTo>
                  <a:pt x="5244052" y="132236"/>
                </a:lnTo>
                <a:lnTo>
                  <a:pt x="5278058" y="176315"/>
                </a:lnTo>
                <a:lnTo>
                  <a:pt x="5916805" y="176315"/>
                </a:lnTo>
                <a:lnTo>
                  <a:pt x="5853472" y="132236"/>
                </a:lnTo>
                <a:close/>
              </a:path>
              <a:path w="6438900" h="4716780">
                <a:moveTo>
                  <a:pt x="2093449" y="88157"/>
                </a:moveTo>
                <a:lnTo>
                  <a:pt x="1277199" y="88157"/>
                </a:lnTo>
                <a:lnTo>
                  <a:pt x="1259991" y="132236"/>
                </a:lnTo>
                <a:lnTo>
                  <a:pt x="2080772" y="132236"/>
                </a:lnTo>
                <a:lnTo>
                  <a:pt x="2093449" y="88157"/>
                </a:lnTo>
                <a:close/>
              </a:path>
              <a:path w="6438900" h="4716780">
                <a:moveTo>
                  <a:pt x="5292748" y="88157"/>
                </a:moveTo>
                <a:lnTo>
                  <a:pt x="4112451" y="88157"/>
                </a:lnTo>
                <a:lnTo>
                  <a:pt x="4152411" y="132236"/>
                </a:lnTo>
                <a:lnTo>
                  <a:pt x="5483939" y="132236"/>
                </a:lnTo>
                <a:lnTo>
                  <a:pt x="5292748" y="88157"/>
                </a:lnTo>
                <a:close/>
              </a:path>
              <a:path w="6438900" h="4716780">
                <a:moveTo>
                  <a:pt x="4780124" y="44078"/>
                </a:moveTo>
                <a:lnTo>
                  <a:pt x="1713649" y="44078"/>
                </a:lnTo>
                <a:lnTo>
                  <a:pt x="1635189" y="88157"/>
                </a:lnTo>
                <a:lnTo>
                  <a:pt x="4797856" y="88157"/>
                </a:lnTo>
                <a:lnTo>
                  <a:pt x="4780124" y="44078"/>
                </a:lnTo>
                <a:close/>
              </a:path>
              <a:path w="6438900" h="4716780">
                <a:moveTo>
                  <a:pt x="3551212" y="0"/>
                </a:moveTo>
                <a:lnTo>
                  <a:pt x="2374984" y="0"/>
                </a:lnTo>
                <a:lnTo>
                  <a:pt x="2348803" y="44078"/>
                </a:lnTo>
                <a:lnTo>
                  <a:pt x="3575377" y="44078"/>
                </a:lnTo>
                <a:lnTo>
                  <a:pt x="3551212" y="0"/>
                </a:lnTo>
                <a:close/>
              </a:path>
            </a:pathLst>
          </a:custGeom>
          <a:solidFill>
            <a:srgbClr val="047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3"/>
          <p:cNvSpPr/>
          <p:nvPr/>
        </p:nvSpPr>
        <p:spPr>
          <a:xfrm>
            <a:off x="6341183" y="1196278"/>
            <a:ext cx="6436256" cy="3896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2"/>
          <p:cNvSpPr/>
          <p:nvPr/>
        </p:nvSpPr>
        <p:spPr>
          <a:xfrm>
            <a:off x="13170145" y="196601"/>
            <a:ext cx="6607794" cy="4908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</p:cNvPr>
          <p:cNvSpPr txBox="1"/>
          <p:nvPr/>
        </p:nvSpPr>
        <p:spPr>
          <a:xfrm>
            <a:off x="2133858" y="1429312"/>
            <a:ext cx="15836387" cy="2607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868302"/>
            <a:r>
              <a:rPr lang="en-GB" sz="16346" dirty="0">
                <a:solidFill>
                  <a:prstClr val="white"/>
                </a:solidFill>
                <a:latin typeface="Franklin Gothic Medium"/>
              </a:rPr>
              <a:t>http://oe.cd/opsi</a:t>
            </a:r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>
            <a:off x="2129662" y="5107499"/>
            <a:ext cx="5430204" cy="1601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868302"/>
            <a:r>
              <a:rPr lang="en-GB" sz="9807" dirty="0">
                <a:solidFill>
                  <a:prstClr val="white"/>
                </a:solidFill>
                <a:latin typeface="Calibri Light"/>
              </a:rPr>
              <a:t>@</a:t>
            </a:r>
            <a:r>
              <a:rPr lang="en-GB" sz="9807" dirty="0" err="1">
                <a:solidFill>
                  <a:prstClr val="white"/>
                </a:solidFill>
                <a:latin typeface="Calibri Light"/>
              </a:rPr>
              <a:t>OPSIgov</a:t>
            </a:r>
            <a:endParaRPr lang="en-GB" sz="9807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6" name="TextBox 5">
            <a:hlinkClick r:id="rId4"/>
          </p:cNvPr>
          <p:cNvSpPr txBox="1"/>
          <p:nvPr/>
        </p:nvSpPr>
        <p:spPr>
          <a:xfrm>
            <a:off x="10234785" y="5107499"/>
            <a:ext cx="7808035" cy="1601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868302"/>
            <a:r>
              <a:rPr lang="en-GB" sz="9807" dirty="0">
                <a:solidFill>
                  <a:prstClr val="white"/>
                </a:solidFill>
                <a:latin typeface="Calibri Light"/>
              </a:rPr>
              <a:t>opsi@oecd.org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9983" y="9355405"/>
            <a:ext cx="2918740" cy="9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46050" y="91159"/>
            <a:ext cx="18821400" cy="2031303"/>
          </a:xfrm>
        </p:spPr>
        <p:txBody>
          <a:bodyPr/>
          <a:lstStyle/>
          <a:p>
            <a:r>
              <a:rPr lang="en-GB" dirty="0" err="1" smtClean="0"/>
              <a:t>Työkaluja</a:t>
            </a:r>
            <a:r>
              <a:rPr lang="en-GB" dirty="0" smtClean="0"/>
              <a:t> </a:t>
            </a:r>
            <a:r>
              <a:rPr lang="en-GB" dirty="0" err="1" smtClean="0"/>
              <a:t>innovaatiotaitojen</a:t>
            </a:r>
            <a:r>
              <a:rPr lang="en-GB" dirty="0" smtClean="0"/>
              <a:t> </a:t>
            </a:r>
            <a:r>
              <a:rPr lang="en-GB" dirty="0" err="1" smtClean="0"/>
              <a:t>arviointiin</a:t>
            </a:r>
            <a:endParaRPr lang="en-GB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984250" y="1821604"/>
            <a:ext cx="18440400" cy="6225480"/>
          </a:xfrm>
        </p:spPr>
        <p:txBody>
          <a:bodyPr>
            <a:normAutofit fontScale="70000" lnSpcReduction="20000"/>
          </a:bodyPr>
          <a:lstStyle/>
          <a:p>
            <a:r>
              <a:rPr lang="fi-FI" sz="4200" dirty="0" smtClean="0"/>
              <a:t>Kyseessä on OECD:n </a:t>
            </a:r>
            <a:r>
              <a:rPr lang="fi-FI" sz="4200" dirty="0" err="1" smtClean="0"/>
              <a:t>OPSI:n</a:t>
            </a:r>
            <a:r>
              <a:rPr lang="fi-FI" sz="4200" dirty="0" smtClean="0"/>
              <a:t> helppo työpajamalli kuuden eri innovaatiotaidon arviointiin</a:t>
            </a:r>
          </a:p>
          <a:p>
            <a:r>
              <a:rPr lang="fi-FI" sz="4200" dirty="0" smtClean="0"/>
              <a:t>Työpaja on kaksivaiheinen harjoitus ja sen avulla voit arvioida yhtä tai useampaa taitoaluetta</a:t>
            </a:r>
          </a:p>
          <a:p>
            <a:r>
              <a:rPr lang="fi-FI" sz="4200" dirty="0" smtClean="0"/>
              <a:t>Tulosta työpajaa varten taitoalueesta jättiposteri (esim. kahdentoista A3-arkin avulla)</a:t>
            </a:r>
          </a:p>
          <a:p>
            <a:r>
              <a:rPr lang="fi-FI" sz="4200" dirty="0" smtClean="0"/>
              <a:t>Ryhmäkokosuositus on 6-8 hlöä</a:t>
            </a:r>
          </a:p>
          <a:p>
            <a:r>
              <a:rPr lang="fi-FI" sz="4200" dirty="0" smtClean="0"/>
              <a:t>1. vaiheessa (harjoitus 1) </a:t>
            </a:r>
            <a:r>
              <a:rPr lang="fi-FI" sz="4200" dirty="0"/>
              <a:t>tutustutaan valittuun taitoon </a:t>
            </a:r>
            <a:r>
              <a:rPr lang="fi-FI" sz="4200" dirty="0" smtClean="0"/>
              <a:t>keskustelemalla </a:t>
            </a:r>
            <a:r>
              <a:rPr lang="fi-FI" sz="4200" dirty="0"/>
              <a:t>kuvauksesta (</a:t>
            </a:r>
            <a:r>
              <a:rPr lang="fi-FI" sz="4200" dirty="0" smtClean="0"/>
              <a:t>posterin vasemman laidan) ja tekemällä </a:t>
            </a:r>
            <a:r>
              <a:rPr lang="fi-FI" sz="4200" dirty="0" err="1"/>
              <a:t>pulssiarvointi</a:t>
            </a:r>
            <a:r>
              <a:rPr lang="fi-FI" sz="4200" dirty="0"/>
              <a:t> </a:t>
            </a:r>
            <a:r>
              <a:rPr lang="fi-FI" sz="4200" dirty="0" smtClean="0"/>
              <a:t>lämmittelykysymyksillä ja tarroilla: </a:t>
            </a:r>
          </a:p>
          <a:p>
            <a:pPr lvl="1"/>
            <a:r>
              <a:rPr lang="fi-FI" sz="4200" dirty="0" smtClean="0"/>
              <a:t>Kuinka </a:t>
            </a:r>
            <a:r>
              <a:rPr lang="fi-FI" sz="4200" dirty="0"/>
              <a:t>hyvin tunnet taidon? </a:t>
            </a:r>
            <a:endParaRPr lang="fi-FI" sz="4200" dirty="0" smtClean="0"/>
          </a:p>
          <a:p>
            <a:pPr lvl="1"/>
            <a:r>
              <a:rPr lang="fi-FI" sz="4200" dirty="0" smtClean="0"/>
              <a:t>Kuinka </a:t>
            </a:r>
            <a:r>
              <a:rPr lang="fi-FI" sz="4200" dirty="0"/>
              <a:t>hyvin kollegasi tuntevat taidon? </a:t>
            </a:r>
            <a:endParaRPr lang="fi-FI" sz="4200" dirty="0" smtClean="0"/>
          </a:p>
          <a:p>
            <a:pPr lvl="1"/>
            <a:r>
              <a:rPr lang="fi-FI" sz="4200" dirty="0" smtClean="0"/>
              <a:t>Kuinka </a:t>
            </a:r>
            <a:r>
              <a:rPr lang="fi-FI" sz="4200" dirty="0"/>
              <a:t>valmis organisaatiosi on käyttämään </a:t>
            </a:r>
            <a:r>
              <a:rPr lang="fi-FI" sz="4200" dirty="0" smtClean="0"/>
              <a:t>ko. </a:t>
            </a:r>
            <a:r>
              <a:rPr lang="fi-FI" sz="4200" dirty="0"/>
              <a:t>taitoa</a:t>
            </a:r>
            <a:r>
              <a:rPr lang="fi-FI" sz="4200" dirty="0" smtClean="0"/>
              <a:t>? </a:t>
            </a:r>
            <a:endParaRPr lang="fi-FI" sz="4200" dirty="0"/>
          </a:p>
          <a:p>
            <a:r>
              <a:rPr lang="fi-FI" sz="4200" dirty="0" smtClean="0"/>
              <a:t>2. </a:t>
            </a:r>
            <a:r>
              <a:rPr lang="fi-FI" sz="4200" dirty="0"/>
              <a:t>vaiheessa </a:t>
            </a:r>
            <a:r>
              <a:rPr lang="fi-FI" sz="4200" dirty="0" smtClean="0"/>
              <a:t>(harjoitus 2) arvioidaan apupersoonien avulla </a:t>
            </a:r>
            <a:r>
              <a:rPr lang="fi-FI" sz="4200" dirty="0"/>
              <a:t>(posterissa oikealla)</a:t>
            </a:r>
            <a:r>
              <a:rPr lang="fi-FI" sz="4200" dirty="0" smtClean="0"/>
              <a:t> taitoalueen mahdollisuuksia ja esteitä:</a:t>
            </a:r>
          </a:p>
          <a:p>
            <a:pPr lvl="1"/>
            <a:r>
              <a:rPr lang="fi-FI" sz="4200" dirty="0" smtClean="0"/>
              <a:t>Millä </a:t>
            </a:r>
            <a:r>
              <a:rPr lang="fi-FI" sz="4200" dirty="0" err="1" smtClean="0"/>
              <a:t>seikolla</a:t>
            </a:r>
            <a:r>
              <a:rPr lang="fi-FI" sz="4200" dirty="0" smtClean="0"/>
              <a:t> ”joku” perustelisi, että kyseistä taitoa ei tarvita?</a:t>
            </a:r>
          </a:p>
          <a:p>
            <a:pPr lvl="1"/>
            <a:r>
              <a:rPr lang="fi-FI" sz="4200" dirty="0" smtClean="0"/>
              <a:t>Miten ”joku” voidaan vakuuttaa, että on hyvä käyttää kyseistä taitoa?</a:t>
            </a:r>
          </a:p>
          <a:p>
            <a:pPr lvl="1"/>
            <a:r>
              <a:rPr lang="fi-FI" sz="4200" dirty="0" smtClean="0"/>
              <a:t>Jos ”joku” käyttää taitoa: (a) millaisia haasteita hän voi kohdata ja (b) miten haasteet voisi taklata?</a:t>
            </a:r>
          </a:p>
          <a:p>
            <a:r>
              <a:rPr lang="fi-FI" sz="4200" dirty="0" smtClean="0"/>
              <a:t>Lopuksi nopea palaute ja keskustelu eli 3 nopeaa reflektointia per pöytä (</a:t>
            </a:r>
            <a:r>
              <a:rPr lang="fi-FI" sz="4200" dirty="0" err="1" smtClean="0"/>
              <a:t>max</a:t>
            </a:r>
            <a:r>
              <a:rPr lang="fi-FI" sz="4200" dirty="0" smtClean="0"/>
              <a:t>. 2 </a:t>
            </a:r>
            <a:r>
              <a:rPr lang="fi-FI" sz="4200" dirty="0" err="1" smtClean="0"/>
              <a:t>mins</a:t>
            </a:r>
            <a:r>
              <a:rPr lang="fi-FI" sz="4200" dirty="0" smtClean="0"/>
              <a:t>) + Q&amp;A ja jatkosta sopiminen</a:t>
            </a:r>
            <a:endParaRPr lang="en-GB" sz="42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ekstiruutu 1"/>
          <p:cNvSpPr txBox="1"/>
          <p:nvPr/>
        </p:nvSpPr>
        <p:spPr>
          <a:xfrm>
            <a:off x="984250" y="8507488"/>
            <a:ext cx="17983200" cy="13655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700613"/>
            <a:r>
              <a:rPr lang="en-GB" sz="2758" dirty="0" err="1">
                <a:solidFill>
                  <a:prstClr val="black"/>
                </a:solidFill>
                <a:latin typeface="Calibri" panose="020F0502020204030204"/>
              </a:rPr>
              <a:t>Välineet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437883" indent="-437883" defTabSz="700613">
              <a:buFontTx/>
              <a:buChar char="-"/>
            </a:pP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Fasilitaattori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kellokalle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tulostetut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jättiposterit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tarroja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 3 </a:t>
            </a: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kpl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hlö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 (1. </a:t>
            </a: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harjoitukseen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), post-</a:t>
            </a: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ittejä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ja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kyniä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kello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ja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halutessa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fläppitaulu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yleisille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758" dirty="0" err="1" smtClean="0">
                <a:solidFill>
                  <a:prstClr val="black"/>
                </a:solidFill>
                <a:latin typeface="Calibri" panose="020F0502020204030204"/>
              </a:rPr>
              <a:t>ajatuksille</a:t>
            </a:r>
            <a:r>
              <a:rPr lang="en-GB" sz="2758" dirty="0" smtClean="0">
                <a:solidFill>
                  <a:prstClr val="black"/>
                </a:solidFill>
                <a:latin typeface="Calibri" panose="020F0502020204030204"/>
              </a:rPr>
              <a:t>…</a:t>
            </a:r>
            <a:endParaRPr lang="en-GB" sz="2758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26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238574"/>
              </p:ext>
            </p:extLst>
          </p:nvPr>
        </p:nvGraphicFramePr>
        <p:xfrm>
          <a:off x="755648" y="606428"/>
          <a:ext cx="18135601" cy="9372597"/>
        </p:xfrm>
        <a:graphic>
          <a:graphicData uri="http://schemas.openxmlformats.org/drawingml/2006/table">
            <a:tbl>
              <a:tblPr firstRow="1" firstCol="1" bandRow="1"/>
              <a:tblGrid>
                <a:gridCol w="1419294">
                  <a:extLst>
                    <a:ext uri="{9D8B030D-6E8A-4147-A177-3AD203B41FA5}">
                      <a16:colId xmlns:a16="http://schemas.microsoft.com/office/drawing/2014/main" val="1801347397"/>
                    </a:ext>
                  </a:extLst>
                </a:gridCol>
                <a:gridCol w="2120688">
                  <a:extLst>
                    <a:ext uri="{9D8B030D-6E8A-4147-A177-3AD203B41FA5}">
                      <a16:colId xmlns:a16="http://schemas.microsoft.com/office/drawing/2014/main" val="3470209470"/>
                    </a:ext>
                  </a:extLst>
                </a:gridCol>
                <a:gridCol w="1432497">
                  <a:extLst>
                    <a:ext uri="{9D8B030D-6E8A-4147-A177-3AD203B41FA5}">
                      <a16:colId xmlns:a16="http://schemas.microsoft.com/office/drawing/2014/main" val="334124664"/>
                    </a:ext>
                  </a:extLst>
                </a:gridCol>
                <a:gridCol w="4995583">
                  <a:extLst>
                    <a:ext uri="{9D8B030D-6E8A-4147-A177-3AD203B41FA5}">
                      <a16:colId xmlns:a16="http://schemas.microsoft.com/office/drawing/2014/main" val="702128029"/>
                    </a:ext>
                  </a:extLst>
                </a:gridCol>
                <a:gridCol w="4393208">
                  <a:extLst>
                    <a:ext uri="{9D8B030D-6E8A-4147-A177-3AD203B41FA5}">
                      <a16:colId xmlns:a16="http://schemas.microsoft.com/office/drawing/2014/main" val="3588554854"/>
                    </a:ext>
                  </a:extLst>
                </a:gridCol>
                <a:gridCol w="3774331">
                  <a:extLst>
                    <a:ext uri="{9D8B030D-6E8A-4147-A177-3AD203B41FA5}">
                      <a16:colId xmlns:a16="http://schemas.microsoft.com/office/drawing/2014/main" val="88149493"/>
                    </a:ext>
                  </a:extLst>
                </a:gridCol>
              </a:tblGrid>
              <a:tr h="766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ALKU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E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KESTO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E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LOPPU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E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TEHTÄVÄ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E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FASILITAATTORI</a:t>
                      </a:r>
                      <a:endParaRPr lang="fi-FI" sz="2400" dirty="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E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OSALLISTUJAT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9E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415858"/>
                  </a:ext>
                </a:extLst>
              </a:tr>
              <a:tr h="766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0h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0h10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 dirty="0" err="1">
                          <a:solidFill>
                            <a:srgbClr val="555555"/>
                          </a:solidFill>
                          <a:effectLst/>
                          <a:latin typeface="Franklin Gothic Medium" panose="020B0603020102020204" pitchFamily="34" charset="0"/>
                          <a:ea typeface="Calibri Light" panose="020F0302020204030204" pitchFamily="34" charset="0"/>
                        </a:rPr>
                        <a:t>Työpajan</a:t>
                      </a:r>
                      <a:r>
                        <a:rPr lang="en-GB" sz="2400" dirty="0">
                          <a:solidFill>
                            <a:srgbClr val="555555"/>
                          </a:solidFill>
                          <a:effectLst/>
                          <a:latin typeface="Franklin Gothic Medium" panose="020B0603020102020204" pitchFamily="34" charset="0"/>
                          <a:ea typeface="Calibri Light" panose="020F030202020403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555555"/>
                          </a:solidFill>
                          <a:effectLst/>
                          <a:latin typeface="Franklin Gothic Medium" panose="020B0603020102020204" pitchFamily="34" charset="0"/>
                          <a:ea typeface="Calibri Light" panose="020F0302020204030204" pitchFamily="34" charset="0"/>
                        </a:rPr>
                        <a:t>esittely</a:t>
                      </a:r>
                      <a:endParaRPr lang="fi-FI" sz="2400" dirty="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 dirty="0" err="1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Esittele</a:t>
                      </a:r>
                      <a:r>
                        <a:rPr lang="en-GB" sz="2400" baseline="0" dirty="0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taidot</a:t>
                      </a:r>
                      <a:r>
                        <a:rPr lang="en-GB" sz="2400" baseline="0" dirty="0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  <a:r>
                        <a:rPr lang="en-GB" sz="2400" baseline="0" dirty="0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työpajan</a:t>
                      </a:r>
                      <a:r>
                        <a:rPr lang="en-GB" sz="2400" baseline="0" dirty="0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kulku</a:t>
                      </a:r>
                      <a:r>
                        <a:rPr lang="en-GB" sz="2400" baseline="0" dirty="0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fi-FI" sz="2400" dirty="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833975"/>
                  </a:ext>
                </a:extLst>
              </a:tr>
              <a:tr h="766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0h10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2 min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0h12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Franklin Gothic Medium" panose="020B0603020102020204" pitchFamily="34" charset="0"/>
                          <a:ea typeface="Calibri Light" panose="020F0302020204030204" pitchFamily="34" charset="0"/>
                        </a:rPr>
                        <a:t>Harjoitus 1: valmistelu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 dirty="0" err="1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Selitä</a:t>
                      </a:r>
                      <a:r>
                        <a:rPr lang="en-GB" sz="2400" dirty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tehtävä</a:t>
                      </a:r>
                      <a:r>
                        <a:rPr lang="en-GB" sz="2400" dirty="0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fi-FI" sz="2400" dirty="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51528"/>
                  </a:ext>
                </a:extLst>
              </a:tr>
              <a:tr h="2053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0h12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18 min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0h30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fi-FI" sz="2400" dirty="0">
                          <a:solidFill>
                            <a:srgbClr val="555555"/>
                          </a:solidFill>
                          <a:effectLst/>
                          <a:latin typeface="Franklin Gothic Medium" panose="020B0603020102020204" pitchFamily="34" charset="0"/>
                          <a:ea typeface="Calibri Light" panose="020F0302020204030204" pitchFamily="34" charset="0"/>
                        </a:rPr>
                        <a:t>Harjoitus 1: tehtävä – </a:t>
                      </a:r>
                      <a:r>
                        <a:rPr lang="fi-FI" sz="2400" dirty="0" err="1">
                          <a:solidFill>
                            <a:srgbClr val="555555"/>
                          </a:solidFill>
                          <a:effectLst/>
                          <a:latin typeface="Franklin Gothic Medium" panose="020B0603020102020204" pitchFamily="34" charset="0"/>
                          <a:ea typeface="Calibri Light" panose="020F0302020204030204" pitchFamily="34" charset="0"/>
                        </a:rPr>
                        <a:t>post</a:t>
                      </a:r>
                      <a:r>
                        <a:rPr lang="fi-FI" sz="2400" dirty="0">
                          <a:solidFill>
                            <a:srgbClr val="555555"/>
                          </a:solidFill>
                          <a:effectLst/>
                          <a:latin typeface="Franklin Gothic Medium" panose="020B0603020102020204" pitchFamily="34" charset="0"/>
                          <a:ea typeface="Calibri Light" panose="020F0302020204030204" pitchFamily="34" charset="0"/>
                        </a:rPr>
                        <a:t>-it ja keskustelu valitusta innovaatiotaidosta </a:t>
                      </a:r>
                      <a:endParaRPr lang="fi-FI" sz="2400" dirty="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fi-FI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Vastaa mahdollisiin kysymksiin.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fi-FI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Toimi kellokallena.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fi-FI" sz="2400" dirty="0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Kirjoita näkemyksesi </a:t>
                      </a:r>
                      <a:r>
                        <a:rPr lang="fi-FI" sz="2400" dirty="0" err="1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post</a:t>
                      </a:r>
                      <a:r>
                        <a:rPr lang="fi-FI" sz="2400" dirty="0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-it-tarralle ja </a:t>
                      </a:r>
                      <a:r>
                        <a:rPr lang="fi-FI" sz="2400" dirty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keskustele aihealueesta. </a:t>
                      </a:r>
                      <a:endParaRPr lang="fi-FI" sz="2400" dirty="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435188"/>
                  </a:ext>
                </a:extLst>
              </a:tr>
              <a:tr h="766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0h30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0h40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Franklin Gothic Medium" panose="020B0603020102020204" pitchFamily="34" charset="0"/>
                          <a:ea typeface="Calibri Light" panose="020F0302020204030204" pitchFamily="34" charset="0"/>
                        </a:rPr>
                        <a:t>Harjoitus 1: nopea palaute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Vedä palautteen keruu.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3454"/>
                  </a:ext>
                </a:extLst>
              </a:tr>
              <a:tr h="766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0h40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2 mins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0h42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Franklin Gothic Medium" panose="020B0603020102020204" pitchFamily="34" charset="0"/>
                          <a:ea typeface="Calibri Light" panose="020F0302020204030204" pitchFamily="34" charset="0"/>
                        </a:rPr>
                        <a:t>Harjoitus 2: valmistelu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 dirty="0" err="1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Selitä</a:t>
                      </a:r>
                      <a:r>
                        <a:rPr lang="en-GB" sz="2400" dirty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tehtävä</a:t>
                      </a:r>
                      <a:r>
                        <a:rPr lang="en-GB" sz="2400" dirty="0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fi-FI" sz="2400" dirty="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970734"/>
                  </a:ext>
                </a:extLst>
              </a:tr>
              <a:tr h="1624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0h42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28 min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1h10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Franklin Gothic Medium" panose="020B0603020102020204" pitchFamily="34" charset="0"/>
                          <a:ea typeface="Calibri Light" panose="020F0302020204030204" pitchFamily="34" charset="0"/>
                        </a:rPr>
                        <a:t>Harjoitus 2: activity  - 4 persoonaa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fi-FI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Vastaa mahdollisiin kysymksiin.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fi-FI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Toimi kellokallena.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fi-FI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Kirjoita post-it-tarroille 4 persoonan ajatuksia. 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708913"/>
                  </a:ext>
                </a:extLst>
              </a:tr>
              <a:tr h="766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1h10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15 min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1h25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Franklin Gothic Medium" panose="020B0603020102020204" pitchFamily="34" charset="0"/>
                          <a:ea typeface="Calibri Light" panose="020F0302020204030204" pitchFamily="34" charset="0"/>
                        </a:rPr>
                        <a:t>Harjoitus 2: feedback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Vedä palautteen keruu.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217819"/>
                  </a:ext>
                </a:extLst>
              </a:tr>
              <a:tr h="1098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1h25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5 min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1h30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>
                          <a:solidFill>
                            <a:srgbClr val="555555"/>
                          </a:solidFill>
                          <a:effectLst/>
                          <a:latin typeface="Franklin Gothic Medium" panose="020B0603020102020204" pitchFamily="34" charset="0"/>
                          <a:ea typeface="Calibri Light" panose="020F0302020204030204" pitchFamily="34" charset="0"/>
                        </a:rPr>
                        <a:t>Päätössanat</a:t>
                      </a:r>
                      <a:endParaRPr lang="fi-FI" sz="240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 dirty="0" err="1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Yhteenveto</a:t>
                      </a:r>
                      <a:r>
                        <a:rPr lang="en-GB" sz="2400" dirty="0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  <a:r>
                        <a:rPr lang="en-GB" sz="2400" dirty="0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jatkohyödyntämisestä</a:t>
                      </a:r>
                      <a:r>
                        <a:rPr lang="en-GB" sz="2400" baseline="0" dirty="0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sopiminen</a:t>
                      </a:r>
                      <a:r>
                        <a:rPr lang="en-GB" sz="2400" dirty="0" smtClean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fi-FI" sz="2400" dirty="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2400" dirty="0">
                          <a:solidFill>
                            <a:srgbClr val="555555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2400" dirty="0"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9EA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E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188820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57801"/>
            <a:ext cx="30416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755650" algn="l"/>
                <a:tab pos="97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r>
              <a:rPr kumimoji="0" lang="en-GB" altLang="zh-CN" sz="4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Franklin Gothic Medium" panose="020B060302010202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Aikataulua</a:t>
            </a:r>
            <a:endParaRPr kumimoji="0" lang="fi-FI" altLang="zh-C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endParaRPr kumimoji="0" lang="fi-FI" altLang="zh-C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37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Kuusi</a:t>
            </a:r>
            <a:r>
              <a:rPr lang="en-GB" dirty="0" smtClean="0"/>
              <a:t> </a:t>
            </a:r>
            <a:r>
              <a:rPr lang="en-GB" dirty="0" err="1" smtClean="0"/>
              <a:t>ydintaitoa</a:t>
            </a:r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dirty="0"/>
              <a:t>(</a:t>
            </a:r>
            <a:r>
              <a:rPr lang="en-GB" sz="3000" dirty="0" smtClean="0"/>
              <a:t>Six core skills)</a:t>
            </a:r>
            <a:endParaRPr lang="en-GB" sz="3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68302"/>
            <a:r>
              <a:rPr lang="en-US">
                <a:latin typeface="Calibri Light"/>
              </a:rPr>
              <a:t>UN Public Service Forum: June 2017</a:t>
            </a:r>
            <a:endParaRPr lang="fr-FR" dirty="0">
              <a:latin typeface="Calibri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68302"/>
            <a:r>
              <a:rPr lang="en-US" dirty="0">
                <a:latin typeface="Calibri Light"/>
              </a:rPr>
              <a:t>How can Public Sector officials become innovators? a beta model of core skills for public sector innovation</a:t>
            </a:r>
            <a:endParaRPr lang="fr-FR" dirty="0">
              <a:latin typeface="Calibri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68302"/>
            <a:fld id="{0145341A-38AE-483C-B4A5-FDC522834447}" type="slidenum">
              <a:rPr lang="fr-FR">
                <a:solidFill>
                  <a:srgbClr val="727272"/>
                </a:solidFill>
                <a:latin typeface="Calibri Light"/>
              </a:rPr>
              <a:pPr defTabSz="1868302"/>
              <a:t>4</a:t>
            </a:fld>
            <a:endParaRPr lang="fr-FR" dirty="0">
              <a:solidFill>
                <a:srgbClr val="727272"/>
              </a:solidFill>
              <a:latin typeface="Calibri Ligh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463672" y="1649994"/>
            <a:ext cx="2939870" cy="1176889"/>
            <a:chOff x="4284032" y="807550"/>
            <a:chExt cx="1438849" cy="576000"/>
          </a:xfrm>
        </p:grpSpPr>
        <p:sp>
          <p:nvSpPr>
            <p:cNvPr id="23" name="Oval 23"/>
            <p:cNvSpPr>
              <a:spLocks noChangeAspect="1"/>
            </p:cNvSpPr>
            <p:nvPr/>
          </p:nvSpPr>
          <p:spPr>
            <a:xfrm rot="16200000">
              <a:off x="4284032" y="807550"/>
              <a:ext cx="576000" cy="576000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91440 w 914400"/>
                <a:gd name="connsiteY4" fmla="*/ 54864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0" fmla="*/ 0 w 936121"/>
                <a:gd name="connsiteY0" fmla="*/ 457200 h 914400"/>
                <a:gd name="connsiteX1" fmla="*/ 457200 w 936121"/>
                <a:gd name="connsiteY1" fmla="*/ 0 h 914400"/>
                <a:gd name="connsiteX2" fmla="*/ 914400 w 936121"/>
                <a:gd name="connsiteY2" fmla="*/ 457200 h 914400"/>
                <a:gd name="connsiteX3" fmla="*/ 821088 w 936121"/>
                <a:gd name="connsiteY3" fmla="*/ 739031 h 914400"/>
                <a:gd name="connsiteX4" fmla="*/ 457200 w 936121"/>
                <a:gd name="connsiteY4" fmla="*/ 914400 h 914400"/>
                <a:gd name="connsiteX0" fmla="*/ 0 w 918829"/>
                <a:gd name="connsiteY0" fmla="*/ 472134 h 929334"/>
                <a:gd name="connsiteX1" fmla="*/ 457200 w 918829"/>
                <a:gd name="connsiteY1" fmla="*/ 14934 h 929334"/>
                <a:gd name="connsiteX2" fmla="*/ 716586 w 918829"/>
                <a:gd name="connsiteY2" fmla="*/ 143966 h 929334"/>
                <a:gd name="connsiteX3" fmla="*/ 914400 w 918829"/>
                <a:gd name="connsiteY3" fmla="*/ 472134 h 929334"/>
                <a:gd name="connsiteX4" fmla="*/ 821088 w 918829"/>
                <a:gd name="connsiteY4" fmla="*/ 753965 h 929334"/>
                <a:gd name="connsiteX5" fmla="*/ 457200 w 918829"/>
                <a:gd name="connsiteY5" fmla="*/ 929334 h 929334"/>
                <a:gd name="connsiteX0" fmla="*/ 0 w 918829"/>
                <a:gd name="connsiteY0" fmla="*/ 328168 h 785368"/>
                <a:gd name="connsiteX1" fmla="*/ 716586 w 918829"/>
                <a:gd name="connsiteY1" fmla="*/ 0 h 785368"/>
                <a:gd name="connsiteX2" fmla="*/ 914400 w 918829"/>
                <a:gd name="connsiteY2" fmla="*/ 328168 h 785368"/>
                <a:gd name="connsiteX3" fmla="*/ 821088 w 918829"/>
                <a:gd name="connsiteY3" fmla="*/ 609999 h 785368"/>
                <a:gd name="connsiteX4" fmla="*/ 457200 w 918829"/>
                <a:gd name="connsiteY4" fmla="*/ 785368 h 785368"/>
                <a:gd name="connsiteX0" fmla="*/ 0 w 918829"/>
                <a:gd name="connsiteY0" fmla="*/ 334786 h 791986"/>
                <a:gd name="connsiteX1" fmla="*/ 379095 w 918829"/>
                <a:gd name="connsiteY1" fmla="*/ 131721 h 791986"/>
                <a:gd name="connsiteX2" fmla="*/ 716586 w 918829"/>
                <a:gd name="connsiteY2" fmla="*/ 6618 h 791986"/>
                <a:gd name="connsiteX3" fmla="*/ 914400 w 918829"/>
                <a:gd name="connsiteY3" fmla="*/ 334786 h 791986"/>
                <a:gd name="connsiteX4" fmla="*/ 821088 w 918829"/>
                <a:gd name="connsiteY4" fmla="*/ 616617 h 791986"/>
                <a:gd name="connsiteX5" fmla="*/ 457200 w 918829"/>
                <a:gd name="connsiteY5" fmla="*/ 791986 h 791986"/>
                <a:gd name="connsiteX0" fmla="*/ 0 w 918829"/>
                <a:gd name="connsiteY0" fmla="*/ 368188 h 825388"/>
                <a:gd name="connsiteX1" fmla="*/ 263078 w 918829"/>
                <a:gd name="connsiteY1" fmla="*/ 29775 h 825388"/>
                <a:gd name="connsiteX2" fmla="*/ 716586 w 918829"/>
                <a:gd name="connsiteY2" fmla="*/ 40020 h 825388"/>
                <a:gd name="connsiteX3" fmla="*/ 914400 w 918829"/>
                <a:gd name="connsiteY3" fmla="*/ 368188 h 825388"/>
                <a:gd name="connsiteX4" fmla="*/ 821088 w 918829"/>
                <a:gd name="connsiteY4" fmla="*/ 650019 h 825388"/>
                <a:gd name="connsiteX5" fmla="*/ 457200 w 918829"/>
                <a:gd name="connsiteY5" fmla="*/ 825388 h 825388"/>
                <a:gd name="connsiteX0" fmla="*/ 33584 w 698940"/>
                <a:gd name="connsiteY0" fmla="*/ 705956 h 825388"/>
                <a:gd name="connsiteX1" fmla="*/ 43189 w 698940"/>
                <a:gd name="connsiteY1" fmla="*/ 29775 h 825388"/>
                <a:gd name="connsiteX2" fmla="*/ 496697 w 698940"/>
                <a:gd name="connsiteY2" fmla="*/ 40020 h 825388"/>
                <a:gd name="connsiteX3" fmla="*/ 694511 w 698940"/>
                <a:gd name="connsiteY3" fmla="*/ 368188 h 825388"/>
                <a:gd name="connsiteX4" fmla="*/ 601199 w 698940"/>
                <a:gd name="connsiteY4" fmla="*/ 650019 h 825388"/>
                <a:gd name="connsiteX5" fmla="*/ 237311 w 698940"/>
                <a:gd name="connsiteY5" fmla="*/ 825388 h 825388"/>
                <a:gd name="connsiteX0" fmla="*/ 77061 w 742417"/>
                <a:gd name="connsiteY0" fmla="*/ 705956 h 825388"/>
                <a:gd name="connsiteX1" fmla="*/ 86666 w 742417"/>
                <a:gd name="connsiteY1" fmla="*/ 29775 h 825388"/>
                <a:gd name="connsiteX2" fmla="*/ 540174 w 742417"/>
                <a:gd name="connsiteY2" fmla="*/ 40020 h 825388"/>
                <a:gd name="connsiteX3" fmla="*/ 737988 w 742417"/>
                <a:gd name="connsiteY3" fmla="*/ 368188 h 825388"/>
                <a:gd name="connsiteX4" fmla="*/ 644676 w 742417"/>
                <a:gd name="connsiteY4" fmla="*/ 650019 h 825388"/>
                <a:gd name="connsiteX5" fmla="*/ 280788 w 742417"/>
                <a:gd name="connsiteY5" fmla="*/ 825388 h 825388"/>
                <a:gd name="connsiteX0" fmla="*/ 77061 w 742417"/>
                <a:gd name="connsiteY0" fmla="*/ 705956 h 764850"/>
                <a:gd name="connsiteX1" fmla="*/ 86666 w 742417"/>
                <a:gd name="connsiteY1" fmla="*/ 29775 h 764850"/>
                <a:gd name="connsiteX2" fmla="*/ 540174 w 742417"/>
                <a:gd name="connsiteY2" fmla="*/ 40020 h 764850"/>
                <a:gd name="connsiteX3" fmla="*/ 737988 w 742417"/>
                <a:gd name="connsiteY3" fmla="*/ 368188 h 764850"/>
                <a:gd name="connsiteX4" fmla="*/ 644676 w 742417"/>
                <a:gd name="connsiteY4" fmla="*/ 650019 h 764850"/>
                <a:gd name="connsiteX5" fmla="*/ 209088 w 742417"/>
                <a:gd name="connsiteY5" fmla="*/ 764850 h 764850"/>
                <a:gd name="connsiteX0" fmla="*/ 77061 w 742417"/>
                <a:gd name="connsiteY0" fmla="*/ 705956 h 789455"/>
                <a:gd name="connsiteX1" fmla="*/ 86666 w 742417"/>
                <a:gd name="connsiteY1" fmla="*/ 29775 h 789455"/>
                <a:gd name="connsiteX2" fmla="*/ 540174 w 742417"/>
                <a:gd name="connsiteY2" fmla="*/ 40020 h 789455"/>
                <a:gd name="connsiteX3" fmla="*/ 737988 w 742417"/>
                <a:gd name="connsiteY3" fmla="*/ 368188 h 789455"/>
                <a:gd name="connsiteX4" fmla="*/ 644676 w 742417"/>
                <a:gd name="connsiteY4" fmla="*/ 650019 h 789455"/>
                <a:gd name="connsiteX5" fmla="*/ 209088 w 742417"/>
                <a:gd name="connsiteY5" fmla="*/ 764850 h 789455"/>
                <a:gd name="connsiteX0" fmla="*/ 77061 w 742417"/>
                <a:gd name="connsiteY0" fmla="*/ 705956 h 766681"/>
                <a:gd name="connsiteX1" fmla="*/ 86666 w 742417"/>
                <a:gd name="connsiteY1" fmla="*/ 29775 h 766681"/>
                <a:gd name="connsiteX2" fmla="*/ 540174 w 742417"/>
                <a:gd name="connsiteY2" fmla="*/ 40020 h 766681"/>
                <a:gd name="connsiteX3" fmla="*/ 737988 w 742417"/>
                <a:gd name="connsiteY3" fmla="*/ 368188 h 766681"/>
                <a:gd name="connsiteX4" fmla="*/ 644676 w 742417"/>
                <a:gd name="connsiteY4" fmla="*/ 650019 h 766681"/>
                <a:gd name="connsiteX5" fmla="*/ 209088 w 742417"/>
                <a:gd name="connsiteY5" fmla="*/ 764850 h 766681"/>
                <a:gd name="connsiteX0" fmla="*/ 77061 w 739387"/>
                <a:gd name="connsiteY0" fmla="*/ 705956 h 766681"/>
                <a:gd name="connsiteX1" fmla="*/ 86666 w 739387"/>
                <a:gd name="connsiteY1" fmla="*/ 29775 h 766681"/>
                <a:gd name="connsiteX2" fmla="*/ 540174 w 739387"/>
                <a:gd name="connsiteY2" fmla="*/ 40020 h 766681"/>
                <a:gd name="connsiteX3" fmla="*/ 734691 w 739387"/>
                <a:gd name="connsiteY3" fmla="*/ 317061 h 766681"/>
                <a:gd name="connsiteX4" fmla="*/ 644676 w 739387"/>
                <a:gd name="connsiteY4" fmla="*/ 650019 h 766681"/>
                <a:gd name="connsiteX5" fmla="*/ 209088 w 739387"/>
                <a:gd name="connsiteY5" fmla="*/ 764850 h 766681"/>
                <a:gd name="connsiteX0" fmla="*/ 77061 w 664706"/>
                <a:gd name="connsiteY0" fmla="*/ 730795 h 791520"/>
                <a:gd name="connsiteX1" fmla="*/ 86666 w 664706"/>
                <a:gd name="connsiteY1" fmla="*/ 54614 h 791520"/>
                <a:gd name="connsiteX2" fmla="*/ 540174 w 664706"/>
                <a:gd name="connsiteY2" fmla="*/ 64859 h 791520"/>
                <a:gd name="connsiteX3" fmla="*/ 644676 w 664706"/>
                <a:gd name="connsiteY3" fmla="*/ 674858 h 791520"/>
                <a:gd name="connsiteX4" fmla="*/ 209088 w 664706"/>
                <a:gd name="connsiteY4" fmla="*/ 789689 h 791520"/>
                <a:gd name="connsiteX0" fmla="*/ 77061 w 660010"/>
                <a:gd name="connsiteY0" fmla="*/ 730795 h 791520"/>
                <a:gd name="connsiteX1" fmla="*/ 86666 w 660010"/>
                <a:gd name="connsiteY1" fmla="*/ 54614 h 791520"/>
                <a:gd name="connsiteX2" fmla="*/ 540174 w 660010"/>
                <a:gd name="connsiteY2" fmla="*/ 64859 h 791520"/>
                <a:gd name="connsiteX3" fmla="*/ 644676 w 660010"/>
                <a:gd name="connsiteY3" fmla="*/ 674858 h 791520"/>
                <a:gd name="connsiteX4" fmla="*/ 209088 w 660010"/>
                <a:gd name="connsiteY4" fmla="*/ 789689 h 791520"/>
                <a:gd name="connsiteX0" fmla="*/ 77061 w 660009"/>
                <a:gd name="connsiteY0" fmla="*/ 730795 h 799036"/>
                <a:gd name="connsiteX1" fmla="*/ 86666 w 660009"/>
                <a:gd name="connsiteY1" fmla="*/ 54614 h 799036"/>
                <a:gd name="connsiteX2" fmla="*/ 540174 w 660009"/>
                <a:gd name="connsiteY2" fmla="*/ 64859 h 799036"/>
                <a:gd name="connsiteX3" fmla="*/ 644676 w 660009"/>
                <a:gd name="connsiteY3" fmla="*/ 674858 h 799036"/>
                <a:gd name="connsiteX4" fmla="*/ 209088 w 660009"/>
                <a:gd name="connsiteY4" fmla="*/ 789689 h 799036"/>
                <a:gd name="connsiteX0" fmla="*/ 102415 w 641278"/>
                <a:gd name="connsiteY0" fmla="*/ 791797 h 799037"/>
                <a:gd name="connsiteX1" fmla="*/ 67935 w 641278"/>
                <a:gd name="connsiteY1" fmla="*/ 54614 h 799037"/>
                <a:gd name="connsiteX2" fmla="*/ 521443 w 641278"/>
                <a:gd name="connsiteY2" fmla="*/ 64859 h 799037"/>
                <a:gd name="connsiteX3" fmla="*/ 625945 w 641278"/>
                <a:gd name="connsiteY3" fmla="*/ 674858 h 799037"/>
                <a:gd name="connsiteX4" fmla="*/ 190357 w 641278"/>
                <a:gd name="connsiteY4" fmla="*/ 789689 h 799037"/>
                <a:gd name="connsiteX0" fmla="*/ 187394 w 726257"/>
                <a:gd name="connsiteY0" fmla="*/ 791797 h 799037"/>
                <a:gd name="connsiteX1" fmla="*/ 152914 w 726257"/>
                <a:gd name="connsiteY1" fmla="*/ 54614 h 799037"/>
                <a:gd name="connsiteX2" fmla="*/ 606422 w 726257"/>
                <a:gd name="connsiteY2" fmla="*/ 64859 h 799037"/>
                <a:gd name="connsiteX3" fmla="*/ 710924 w 726257"/>
                <a:gd name="connsiteY3" fmla="*/ 674858 h 799037"/>
                <a:gd name="connsiteX4" fmla="*/ 275336 w 726257"/>
                <a:gd name="connsiteY4" fmla="*/ 789689 h 799037"/>
                <a:gd name="connsiteX0" fmla="*/ 220731 w 759594"/>
                <a:gd name="connsiteY0" fmla="*/ 791797 h 799037"/>
                <a:gd name="connsiteX1" fmla="*/ 186251 w 759594"/>
                <a:gd name="connsiteY1" fmla="*/ 54614 h 799037"/>
                <a:gd name="connsiteX2" fmla="*/ 639759 w 759594"/>
                <a:gd name="connsiteY2" fmla="*/ 64859 h 799037"/>
                <a:gd name="connsiteX3" fmla="*/ 744261 w 759594"/>
                <a:gd name="connsiteY3" fmla="*/ 674858 h 799037"/>
                <a:gd name="connsiteX4" fmla="*/ 308673 w 759594"/>
                <a:gd name="connsiteY4" fmla="*/ 789689 h 799037"/>
                <a:gd name="connsiteX0" fmla="*/ 264469 w 803332"/>
                <a:gd name="connsiteY0" fmla="*/ 780860 h 788100"/>
                <a:gd name="connsiteX1" fmla="*/ 147611 w 803332"/>
                <a:gd name="connsiteY1" fmla="*/ 72685 h 788100"/>
                <a:gd name="connsiteX2" fmla="*/ 683497 w 803332"/>
                <a:gd name="connsiteY2" fmla="*/ 53922 h 788100"/>
                <a:gd name="connsiteX3" fmla="*/ 787999 w 803332"/>
                <a:gd name="connsiteY3" fmla="*/ 663921 h 788100"/>
                <a:gd name="connsiteX4" fmla="*/ 352411 w 803332"/>
                <a:gd name="connsiteY4" fmla="*/ 778752 h 788100"/>
                <a:gd name="connsiteX0" fmla="*/ 215726 w 754589"/>
                <a:gd name="connsiteY0" fmla="*/ 780860 h 788100"/>
                <a:gd name="connsiteX1" fmla="*/ 98868 w 754589"/>
                <a:gd name="connsiteY1" fmla="*/ 72685 h 788100"/>
                <a:gd name="connsiteX2" fmla="*/ 634754 w 754589"/>
                <a:gd name="connsiteY2" fmla="*/ 53922 h 788100"/>
                <a:gd name="connsiteX3" fmla="*/ 739256 w 754589"/>
                <a:gd name="connsiteY3" fmla="*/ 663921 h 788100"/>
                <a:gd name="connsiteX4" fmla="*/ 303668 w 754589"/>
                <a:gd name="connsiteY4" fmla="*/ 778752 h 788100"/>
                <a:gd name="connsiteX0" fmla="*/ 179753 w 718616"/>
                <a:gd name="connsiteY0" fmla="*/ 786185 h 793425"/>
                <a:gd name="connsiteX1" fmla="*/ 145506 w 718616"/>
                <a:gd name="connsiteY1" fmla="*/ 62810 h 793425"/>
                <a:gd name="connsiteX2" fmla="*/ 598781 w 718616"/>
                <a:gd name="connsiteY2" fmla="*/ 59247 h 793425"/>
                <a:gd name="connsiteX3" fmla="*/ 703283 w 718616"/>
                <a:gd name="connsiteY3" fmla="*/ 669246 h 793425"/>
                <a:gd name="connsiteX4" fmla="*/ 267695 w 718616"/>
                <a:gd name="connsiteY4" fmla="*/ 784077 h 793425"/>
                <a:gd name="connsiteX0" fmla="*/ 179753 w 718616"/>
                <a:gd name="connsiteY0" fmla="*/ 799749 h 806989"/>
                <a:gd name="connsiteX1" fmla="*/ 145506 w 718616"/>
                <a:gd name="connsiteY1" fmla="*/ 76374 h 806989"/>
                <a:gd name="connsiteX2" fmla="*/ 598781 w 718616"/>
                <a:gd name="connsiteY2" fmla="*/ 72811 h 806989"/>
                <a:gd name="connsiteX3" fmla="*/ 703283 w 718616"/>
                <a:gd name="connsiteY3" fmla="*/ 682810 h 806989"/>
                <a:gd name="connsiteX4" fmla="*/ 267695 w 718616"/>
                <a:gd name="connsiteY4" fmla="*/ 797641 h 806989"/>
                <a:gd name="connsiteX0" fmla="*/ 189599 w 728462"/>
                <a:gd name="connsiteY0" fmla="*/ 781062 h 788302"/>
                <a:gd name="connsiteX1" fmla="*/ 130167 w 728462"/>
                <a:gd name="connsiteY1" fmla="*/ 106044 h 788302"/>
                <a:gd name="connsiteX2" fmla="*/ 608627 w 728462"/>
                <a:gd name="connsiteY2" fmla="*/ 54124 h 788302"/>
                <a:gd name="connsiteX3" fmla="*/ 713129 w 728462"/>
                <a:gd name="connsiteY3" fmla="*/ 664123 h 788302"/>
                <a:gd name="connsiteX4" fmla="*/ 277541 w 728462"/>
                <a:gd name="connsiteY4" fmla="*/ 778954 h 788302"/>
                <a:gd name="connsiteX0" fmla="*/ 189599 w 729011"/>
                <a:gd name="connsiteY0" fmla="*/ 763673 h 770913"/>
                <a:gd name="connsiteX1" fmla="*/ 130167 w 729011"/>
                <a:gd name="connsiteY1" fmla="*/ 88655 h 770913"/>
                <a:gd name="connsiteX2" fmla="*/ 612327 w 729011"/>
                <a:gd name="connsiteY2" fmla="*/ 63483 h 770913"/>
                <a:gd name="connsiteX3" fmla="*/ 713129 w 729011"/>
                <a:gd name="connsiteY3" fmla="*/ 646734 h 770913"/>
                <a:gd name="connsiteX4" fmla="*/ 277541 w 729011"/>
                <a:gd name="connsiteY4" fmla="*/ 761565 h 770913"/>
                <a:gd name="connsiteX0" fmla="*/ 190499 w 729911"/>
                <a:gd name="connsiteY0" fmla="*/ 763673 h 770913"/>
                <a:gd name="connsiteX1" fmla="*/ 131067 w 729911"/>
                <a:gd name="connsiteY1" fmla="*/ 88655 h 770913"/>
                <a:gd name="connsiteX2" fmla="*/ 613227 w 729911"/>
                <a:gd name="connsiteY2" fmla="*/ 63483 h 770913"/>
                <a:gd name="connsiteX3" fmla="*/ 714029 w 729911"/>
                <a:gd name="connsiteY3" fmla="*/ 646734 h 770913"/>
                <a:gd name="connsiteX4" fmla="*/ 278441 w 729911"/>
                <a:gd name="connsiteY4" fmla="*/ 761565 h 770913"/>
                <a:gd name="connsiteX0" fmla="*/ 176122 w 715534"/>
                <a:gd name="connsiteY0" fmla="*/ 763673 h 770913"/>
                <a:gd name="connsiteX1" fmla="*/ 116690 w 715534"/>
                <a:gd name="connsiteY1" fmla="*/ 88655 h 770913"/>
                <a:gd name="connsiteX2" fmla="*/ 598850 w 715534"/>
                <a:gd name="connsiteY2" fmla="*/ 63483 h 770913"/>
                <a:gd name="connsiteX3" fmla="*/ 699652 w 715534"/>
                <a:gd name="connsiteY3" fmla="*/ 646734 h 770913"/>
                <a:gd name="connsiteX4" fmla="*/ 264064 w 715534"/>
                <a:gd name="connsiteY4" fmla="*/ 761565 h 770913"/>
                <a:gd name="connsiteX0" fmla="*/ 181524 w 720936"/>
                <a:gd name="connsiteY0" fmla="*/ 763673 h 770913"/>
                <a:gd name="connsiteX1" fmla="*/ 122092 w 720936"/>
                <a:gd name="connsiteY1" fmla="*/ 88655 h 770913"/>
                <a:gd name="connsiteX2" fmla="*/ 604252 w 720936"/>
                <a:gd name="connsiteY2" fmla="*/ 63483 h 770913"/>
                <a:gd name="connsiteX3" fmla="*/ 705054 w 720936"/>
                <a:gd name="connsiteY3" fmla="*/ 646734 h 770913"/>
                <a:gd name="connsiteX4" fmla="*/ 269466 w 720936"/>
                <a:gd name="connsiteY4" fmla="*/ 761565 h 770913"/>
                <a:gd name="connsiteX0" fmla="*/ 182361 w 721773"/>
                <a:gd name="connsiteY0" fmla="*/ 763673 h 770913"/>
                <a:gd name="connsiteX1" fmla="*/ 1148 w 721773"/>
                <a:gd name="connsiteY1" fmla="*/ 538240 h 770913"/>
                <a:gd name="connsiteX2" fmla="*/ 122929 w 721773"/>
                <a:gd name="connsiteY2" fmla="*/ 88655 h 770913"/>
                <a:gd name="connsiteX3" fmla="*/ 605089 w 721773"/>
                <a:gd name="connsiteY3" fmla="*/ 63483 h 770913"/>
                <a:gd name="connsiteX4" fmla="*/ 705891 w 721773"/>
                <a:gd name="connsiteY4" fmla="*/ 646734 h 770913"/>
                <a:gd name="connsiteX5" fmla="*/ 270303 w 721773"/>
                <a:gd name="connsiteY5" fmla="*/ 761565 h 770913"/>
                <a:gd name="connsiteX0" fmla="*/ 179853 w 719265"/>
                <a:gd name="connsiteY0" fmla="*/ 763673 h 770913"/>
                <a:gd name="connsiteX1" fmla="*/ 1195 w 719265"/>
                <a:gd name="connsiteY1" fmla="*/ 690120 h 770913"/>
                <a:gd name="connsiteX2" fmla="*/ 120421 w 719265"/>
                <a:gd name="connsiteY2" fmla="*/ 88655 h 770913"/>
                <a:gd name="connsiteX3" fmla="*/ 602581 w 719265"/>
                <a:gd name="connsiteY3" fmla="*/ 63483 h 770913"/>
                <a:gd name="connsiteX4" fmla="*/ 703383 w 719265"/>
                <a:gd name="connsiteY4" fmla="*/ 646734 h 770913"/>
                <a:gd name="connsiteX5" fmla="*/ 267795 w 719265"/>
                <a:gd name="connsiteY5" fmla="*/ 761565 h 770913"/>
                <a:gd name="connsiteX0" fmla="*/ 166656 w 706068"/>
                <a:gd name="connsiteY0" fmla="*/ 763673 h 770913"/>
                <a:gd name="connsiteX1" fmla="*/ 1511 w 706068"/>
                <a:gd name="connsiteY1" fmla="*/ 624088 h 770913"/>
                <a:gd name="connsiteX2" fmla="*/ 107224 w 706068"/>
                <a:gd name="connsiteY2" fmla="*/ 88655 h 770913"/>
                <a:gd name="connsiteX3" fmla="*/ 589384 w 706068"/>
                <a:gd name="connsiteY3" fmla="*/ 63483 h 770913"/>
                <a:gd name="connsiteX4" fmla="*/ 690186 w 706068"/>
                <a:gd name="connsiteY4" fmla="*/ 646734 h 770913"/>
                <a:gd name="connsiteX5" fmla="*/ 254598 w 706068"/>
                <a:gd name="connsiteY5" fmla="*/ 761565 h 770913"/>
                <a:gd name="connsiteX0" fmla="*/ 166655 w 706067"/>
                <a:gd name="connsiteY0" fmla="*/ 763673 h 770913"/>
                <a:gd name="connsiteX1" fmla="*/ 1510 w 706067"/>
                <a:gd name="connsiteY1" fmla="*/ 624088 h 770913"/>
                <a:gd name="connsiteX2" fmla="*/ 107223 w 706067"/>
                <a:gd name="connsiteY2" fmla="*/ 88655 h 770913"/>
                <a:gd name="connsiteX3" fmla="*/ 589383 w 706067"/>
                <a:gd name="connsiteY3" fmla="*/ 63483 h 770913"/>
                <a:gd name="connsiteX4" fmla="*/ 690185 w 706067"/>
                <a:gd name="connsiteY4" fmla="*/ 646734 h 770913"/>
                <a:gd name="connsiteX5" fmla="*/ 254597 w 706067"/>
                <a:gd name="connsiteY5" fmla="*/ 761565 h 770913"/>
                <a:gd name="connsiteX0" fmla="*/ 179176 w 718588"/>
                <a:gd name="connsiteY0" fmla="*/ 763673 h 770913"/>
                <a:gd name="connsiteX1" fmla="*/ 14031 w 718588"/>
                <a:gd name="connsiteY1" fmla="*/ 624088 h 770913"/>
                <a:gd name="connsiteX2" fmla="*/ 119744 w 718588"/>
                <a:gd name="connsiteY2" fmla="*/ 88655 h 770913"/>
                <a:gd name="connsiteX3" fmla="*/ 601904 w 718588"/>
                <a:gd name="connsiteY3" fmla="*/ 63483 h 770913"/>
                <a:gd name="connsiteX4" fmla="*/ 702706 w 718588"/>
                <a:gd name="connsiteY4" fmla="*/ 646734 h 770913"/>
                <a:gd name="connsiteX5" fmla="*/ 267118 w 718588"/>
                <a:gd name="connsiteY5" fmla="*/ 761565 h 770913"/>
                <a:gd name="connsiteX0" fmla="*/ 186768 w 726180"/>
                <a:gd name="connsiteY0" fmla="*/ 763673 h 770913"/>
                <a:gd name="connsiteX1" fmla="*/ 21623 w 726180"/>
                <a:gd name="connsiteY1" fmla="*/ 624088 h 770913"/>
                <a:gd name="connsiteX2" fmla="*/ 127336 w 726180"/>
                <a:gd name="connsiteY2" fmla="*/ 88655 h 770913"/>
                <a:gd name="connsiteX3" fmla="*/ 609496 w 726180"/>
                <a:gd name="connsiteY3" fmla="*/ 63483 h 770913"/>
                <a:gd name="connsiteX4" fmla="*/ 710298 w 726180"/>
                <a:gd name="connsiteY4" fmla="*/ 646734 h 770913"/>
                <a:gd name="connsiteX5" fmla="*/ 274710 w 726180"/>
                <a:gd name="connsiteY5" fmla="*/ 761565 h 770913"/>
                <a:gd name="connsiteX0" fmla="*/ 200553 w 739965"/>
                <a:gd name="connsiteY0" fmla="*/ 773573 h 780813"/>
                <a:gd name="connsiteX1" fmla="*/ 35408 w 739965"/>
                <a:gd name="connsiteY1" fmla="*/ 633988 h 780813"/>
                <a:gd name="connsiteX2" fmla="*/ 96866 w 739965"/>
                <a:gd name="connsiteY2" fmla="*/ 75740 h 780813"/>
                <a:gd name="connsiteX3" fmla="*/ 623281 w 739965"/>
                <a:gd name="connsiteY3" fmla="*/ 73383 h 780813"/>
                <a:gd name="connsiteX4" fmla="*/ 724083 w 739965"/>
                <a:gd name="connsiteY4" fmla="*/ 656634 h 780813"/>
                <a:gd name="connsiteX5" fmla="*/ 288495 w 739965"/>
                <a:gd name="connsiteY5" fmla="*/ 771465 h 780813"/>
                <a:gd name="connsiteX0" fmla="*/ 193819 w 733231"/>
                <a:gd name="connsiteY0" fmla="*/ 773573 h 780813"/>
                <a:gd name="connsiteX1" fmla="*/ 28674 w 733231"/>
                <a:gd name="connsiteY1" fmla="*/ 633988 h 780813"/>
                <a:gd name="connsiteX2" fmla="*/ 90132 w 733231"/>
                <a:gd name="connsiteY2" fmla="*/ 75740 h 780813"/>
                <a:gd name="connsiteX3" fmla="*/ 616547 w 733231"/>
                <a:gd name="connsiteY3" fmla="*/ 73383 h 780813"/>
                <a:gd name="connsiteX4" fmla="*/ 717349 w 733231"/>
                <a:gd name="connsiteY4" fmla="*/ 656634 h 780813"/>
                <a:gd name="connsiteX5" fmla="*/ 281761 w 733231"/>
                <a:gd name="connsiteY5" fmla="*/ 771465 h 780813"/>
                <a:gd name="connsiteX0" fmla="*/ 196674 w 736086"/>
                <a:gd name="connsiteY0" fmla="*/ 773573 h 780813"/>
                <a:gd name="connsiteX1" fmla="*/ 31529 w 736086"/>
                <a:gd name="connsiteY1" fmla="*/ 633988 h 780813"/>
                <a:gd name="connsiteX2" fmla="*/ 92987 w 736086"/>
                <a:gd name="connsiteY2" fmla="*/ 75740 h 780813"/>
                <a:gd name="connsiteX3" fmla="*/ 619402 w 736086"/>
                <a:gd name="connsiteY3" fmla="*/ 73383 h 780813"/>
                <a:gd name="connsiteX4" fmla="*/ 720204 w 736086"/>
                <a:gd name="connsiteY4" fmla="*/ 656634 h 780813"/>
                <a:gd name="connsiteX5" fmla="*/ 284616 w 736086"/>
                <a:gd name="connsiteY5" fmla="*/ 771465 h 780813"/>
                <a:gd name="connsiteX0" fmla="*/ 196674 w 736086"/>
                <a:gd name="connsiteY0" fmla="*/ 773573 h 780813"/>
                <a:gd name="connsiteX1" fmla="*/ 31529 w 736086"/>
                <a:gd name="connsiteY1" fmla="*/ 633988 h 780813"/>
                <a:gd name="connsiteX2" fmla="*/ 92987 w 736086"/>
                <a:gd name="connsiteY2" fmla="*/ 75740 h 780813"/>
                <a:gd name="connsiteX3" fmla="*/ 619402 w 736086"/>
                <a:gd name="connsiteY3" fmla="*/ 73383 h 780813"/>
                <a:gd name="connsiteX4" fmla="*/ 720204 w 736086"/>
                <a:gd name="connsiteY4" fmla="*/ 656634 h 780813"/>
                <a:gd name="connsiteX5" fmla="*/ 284616 w 736086"/>
                <a:gd name="connsiteY5" fmla="*/ 771465 h 780813"/>
                <a:gd name="connsiteX0" fmla="*/ 196674 w 721863"/>
                <a:gd name="connsiteY0" fmla="*/ 773573 h 780813"/>
                <a:gd name="connsiteX1" fmla="*/ 31529 w 721863"/>
                <a:gd name="connsiteY1" fmla="*/ 633988 h 780813"/>
                <a:gd name="connsiteX2" fmla="*/ 92987 w 721863"/>
                <a:gd name="connsiteY2" fmla="*/ 75740 h 780813"/>
                <a:gd name="connsiteX3" fmla="*/ 619402 w 721863"/>
                <a:gd name="connsiteY3" fmla="*/ 73383 h 780813"/>
                <a:gd name="connsiteX4" fmla="*/ 720204 w 721863"/>
                <a:gd name="connsiteY4" fmla="*/ 656634 h 780813"/>
                <a:gd name="connsiteX5" fmla="*/ 284616 w 721863"/>
                <a:gd name="connsiteY5" fmla="*/ 771465 h 78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1863" h="780813">
                  <a:moveTo>
                    <a:pt x="196674" y="773573"/>
                  </a:moveTo>
                  <a:cubicBezTo>
                    <a:pt x="190749" y="770527"/>
                    <a:pt x="51837" y="785312"/>
                    <a:pt x="31529" y="633988"/>
                  </a:cubicBezTo>
                  <a:cubicBezTo>
                    <a:pt x="-14443" y="309237"/>
                    <a:pt x="-22512" y="170990"/>
                    <a:pt x="92987" y="75740"/>
                  </a:cubicBezTo>
                  <a:cubicBezTo>
                    <a:pt x="208486" y="-19510"/>
                    <a:pt x="526400" y="-29991"/>
                    <a:pt x="619402" y="73383"/>
                  </a:cubicBezTo>
                  <a:cubicBezTo>
                    <a:pt x="712404" y="176757"/>
                    <a:pt x="727706" y="505221"/>
                    <a:pt x="720204" y="656634"/>
                  </a:cubicBezTo>
                  <a:cubicBezTo>
                    <a:pt x="712702" y="808047"/>
                    <a:pt x="436145" y="783767"/>
                    <a:pt x="284616" y="771465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  <a:headEnd type="none" w="med" len="med"/>
              <a:tailEnd type="arrow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68302"/>
              <a:endParaRPr lang="en-GB" sz="3678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04048" y="924120"/>
              <a:ext cx="718833" cy="34286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defTabSz="1868302"/>
              <a:r>
                <a:rPr lang="en-GB" sz="5721" dirty="0" err="1" smtClean="0">
                  <a:solidFill>
                    <a:srgbClr val="D70B8C"/>
                  </a:solidFill>
                  <a:latin typeface="Franklin Gothic Medium"/>
                </a:rPr>
                <a:t>Iterointi</a:t>
              </a:r>
              <a:r>
                <a:rPr lang="en-GB" sz="5721" dirty="0" smtClean="0">
                  <a:solidFill>
                    <a:srgbClr val="D70B8C"/>
                  </a:solidFill>
                  <a:latin typeface="Franklin Gothic Medium"/>
                </a:rPr>
                <a:t> </a:t>
              </a:r>
            </a:p>
            <a:p>
              <a:pPr defTabSz="1868302"/>
              <a:r>
                <a:rPr lang="en-GB" sz="3200" dirty="0" smtClean="0">
                  <a:solidFill>
                    <a:srgbClr val="D70B8C"/>
                  </a:solidFill>
                  <a:latin typeface="Franklin Gothic Medium"/>
                </a:rPr>
                <a:t>(Iteration)</a:t>
              </a:r>
              <a:endParaRPr lang="en-GB" sz="3200" dirty="0">
                <a:solidFill>
                  <a:srgbClr val="D70B8C"/>
                </a:solidFill>
                <a:latin typeface="Franklin Gothic Medium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014296" y="3303364"/>
            <a:ext cx="6069980" cy="1509748"/>
            <a:chOff x="4553522" y="1616752"/>
            <a:chExt cx="2970806" cy="73891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553522" y="1616752"/>
              <a:ext cx="1008228" cy="504115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5796200" y="1779662"/>
              <a:ext cx="576000" cy="576000"/>
              <a:chOff x="3419872" y="1128517"/>
              <a:chExt cx="900000" cy="900000"/>
            </a:xfrm>
          </p:grpSpPr>
          <p:sp>
            <p:nvSpPr>
              <p:cNvPr id="25" name="Rectangle 29"/>
              <p:cNvSpPr/>
              <p:nvPr/>
            </p:nvSpPr>
            <p:spPr>
              <a:xfrm>
                <a:off x="3419872" y="1128517"/>
                <a:ext cx="900000" cy="900000"/>
              </a:xfrm>
              <a:custGeom>
                <a:avLst/>
                <a:gdLst>
                  <a:gd name="connsiteX0" fmla="*/ 0 w 900000"/>
                  <a:gd name="connsiteY0" fmla="*/ 0 h 900000"/>
                  <a:gd name="connsiteX1" fmla="*/ 900000 w 900000"/>
                  <a:gd name="connsiteY1" fmla="*/ 0 h 900000"/>
                  <a:gd name="connsiteX2" fmla="*/ 900000 w 900000"/>
                  <a:gd name="connsiteY2" fmla="*/ 900000 h 900000"/>
                  <a:gd name="connsiteX3" fmla="*/ 0 w 900000"/>
                  <a:gd name="connsiteY3" fmla="*/ 900000 h 900000"/>
                  <a:gd name="connsiteX4" fmla="*/ 0 w 900000"/>
                  <a:gd name="connsiteY4" fmla="*/ 0 h 900000"/>
                  <a:gd name="connsiteX0" fmla="*/ 900000 w 991440"/>
                  <a:gd name="connsiteY0" fmla="*/ 0 h 900000"/>
                  <a:gd name="connsiteX1" fmla="*/ 900000 w 991440"/>
                  <a:gd name="connsiteY1" fmla="*/ 900000 h 900000"/>
                  <a:gd name="connsiteX2" fmla="*/ 0 w 991440"/>
                  <a:gd name="connsiteY2" fmla="*/ 900000 h 900000"/>
                  <a:gd name="connsiteX3" fmla="*/ 0 w 991440"/>
                  <a:gd name="connsiteY3" fmla="*/ 0 h 900000"/>
                  <a:gd name="connsiteX4" fmla="*/ 991440 w 991440"/>
                  <a:gd name="connsiteY4" fmla="*/ 91440 h 900000"/>
                  <a:gd name="connsiteX0" fmla="*/ 900000 w 991440"/>
                  <a:gd name="connsiteY0" fmla="*/ 900000 h 900000"/>
                  <a:gd name="connsiteX1" fmla="*/ 0 w 991440"/>
                  <a:gd name="connsiteY1" fmla="*/ 900000 h 900000"/>
                  <a:gd name="connsiteX2" fmla="*/ 0 w 991440"/>
                  <a:gd name="connsiteY2" fmla="*/ 0 h 900000"/>
                  <a:gd name="connsiteX3" fmla="*/ 991440 w 991440"/>
                  <a:gd name="connsiteY3" fmla="*/ 91440 h 900000"/>
                  <a:gd name="connsiteX0" fmla="*/ 900000 w 900000"/>
                  <a:gd name="connsiteY0" fmla="*/ 900000 h 900000"/>
                  <a:gd name="connsiteX1" fmla="*/ 0 w 900000"/>
                  <a:gd name="connsiteY1" fmla="*/ 900000 h 900000"/>
                  <a:gd name="connsiteX2" fmla="*/ 0 w 900000"/>
                  <a:gd name="connsiteY2" fmla="*/ 0 h 9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0000" h="900000">
                    <a:moveTo>
                      <a:pt x="900000" y="900000"/>
                    </a:moveTo>
                    <a:lnTo>
                      <a:pt x="0" y="90000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4"/>
                </a:solidFill>
                <a:headEnd type="arrow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68302"/>
                <a:endParaRPr lang="en-GB" sz="3678">
                  <a:solidFill>
                    <a:prstClr val="white"/>
                  </a:solidFill>
                  <a:latin typeface="Calibri Light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3588622" y="1297267"/>
                <a:ext cx="562500" cy="562500"/>
              </a:xfrm>
              <a:custGeom>
                <a:avLst/>
                <a:gdLst>
                  <a:gd name="connsiteX0" fmla="*/ 0 w 645319"/>
                  <a:gd name="connsiteY0" fmla="*/ 764573 h 764573"/>
                  <a:gd name="connsiteX1" fmla="*/ 33337 w 645319"/>
                  <a:gd name="connsiteY1" fmla="*/ 350236 h 764573"/>
                  <a:gd name="connsiteX2" fmla="*/ 164306 w 645319"/>
                  <a:gd name="connsiteY2" fmla="*/ 566930 h 764573"/>
                  <a:gd name="connsiteX3" fmla="*/ 235744 w 645319"/>
                  <a:gd name="connsiteY3" fmla="*/ 216886 h 764573"/>
                  <a:gd name="connsiteX4" fmla="*/ 378619 w 645319"/>
                  <a:gd name="connsiteY4" fmla="*/ 762192 h 764573"/>
                  <a:gd name="connsiteX5" fmla="*/ 402431 w 645319"/>
                  <a:gd name="connsiteY5" fmla="*/ 9717 h 764573"/>
                  <a:gd name="connsiteX6" fmla="*/ 533400 w 645319"/>
                  <a:gd name="connsiteY6" fmla="*/ 316898 h 764573"/>
                  <a:gd name="connsiteX7" fmla="*/ 645319 w 645319"/>
                  <a:gd name="connsiteY7" fmla="*/ 47817 h 76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5319" h="764573">
                    <a:moveTo>
                      <a:pt x="0" y="764573"/>
                    </a:moveTo>
                    <a:cubicBezTo>
                      <a:pt x="2976" y="573874"/>
                      <a:pt x="5953" y="383176"/>
                      <a:pt x="33337" y="350236"/>
                    </a:cubicBezTo>
                    <a:cubicBezTo>
                      <a:pt x="60721" y="317295"/>
                      <a:pt x="130572" y="589155"/>
                      <a:pt x="164306" y="566930"/>
                    </a:cubicBezTo>
                    <a:cubicBezTo>
                      <a:pt x="198041" y="544705"/>
                      <a:pt x="200025" y="184342"/>
                      <a:pt x="235744" y="216886"/>
                    </a:cubicBezTo>
                    <a:cubicBezTo>
                      <a:pt x="271463" y="249430"/>
                      <a:pt x="350838" y="796720"/>
                      <a:pt x="378619" y="762192"/>
                    </a:cubicBezTo>
                    <a:cubicBezTo>
                      <a:pt x="406400" y="727664"/>
                      <a:pt x="376634" y="83933"/>
                      <a:pt x="402431" y="9717"/>
                    </a:cubicBezTo>
                    <a:cubicBezTo>
                      <a:pt x="428228" y="-64499"/>
                      <a:pt x="492919" y="310548"/>
                      <a:pt x="533400" y="316898"/>
                    </a:cubicBezTo>
                    <a:cubicBezTo>
                      <a:pt x="573881" y="323248"/>
                      <a:pt x="609600" y="185532"/>
                      <a:pt x="645319" y="47817"/>
                    </a:cubicBezTo>
                  </a:path>
                </a:pathLst>
              </a:cu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68302"/>
                <a:endParaRPr lang="en-GB" sz="3678">
                  <a:solidFill>
                    <a:prstClr val="white"/>
                  </a:solidFill>
                  <a:latin typeface="Calibri Light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498837" y="1896232"/>
              <a:ext cx="1025491" cy="34286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defTabSz="1868302"/>
              <a:r>
                <a:rPr lang="en-GB" sz="5721" dirty="0" smtClean="0">
                  <a:solidFill>
                    <a:srgbClr val="0BB89C"/>
                  </a:solidFill>
                  <a:latin typeface="Franklin Gothic Medium"/>
                </a:rPr>
                <a:t>Datana </a:t>
              </a:r>
              <a:r>
                <a:rPr lang="en-GB" sz="5721" dirty="0" err="1" smtClean="0">
                  <a:solidFill>
                    <a:srgbClr val="0BB89C"/>
                  </a:solidFill>
                  <a:latin typeface="Franklin Gothic Medium"/>
                </a:rPr>
                <a:t>lukutaito</a:t>
              </a:r>
              <a:endParaRPr lang="en-GB" sz="5721" dirty="0" smtClean="0">
                <a:solidFill>
                  <a:srgbClr val="0BB89C"/>
                </a:solidFill>
                <a:latin typeface="Franklin Gothic Medium"/>
              </a:endParaRPr>
            </a:p>
            <a:p>
              <a:pPr defTabSz="1868302"/>
              <a:r>
                <a:rPr lang="en-GB" sz="3200" dirty="0" smtClean="0">
                  <a:solidFill>
                    <a:srgbClr val="0BB89C"/>
                  </a:solidFill>
                  <a:latin typeface="Franklin Gothic Medium"/>
                </a:rPr>
                <a:t>(Data literacy)</a:t>
              </a:r>
              <a:endParaRPr lang="en-GB" sz="3200" dirty="0">
                <a:solidFill>
                  <a:srgbClr val="0BB89C"/>
                </a:solidFill>
                <a:latin typeface="Franklin Gothic Medium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014296" y="3303364"/>
            <a:ext cx="6069980" cy="3716791"/>
            <a:chOff x="4553522" y="1616752"/>
            <a:chExt cx="2970806" cy="18190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561750" y="2120867"/>
              <a:ext cx="0" cy="1008229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53522" y="1616752"/>
              <a:ext cx="1008228" cy="1512344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5796200" y="2859846"/>
              <a:ext cx="576000" cy="576000"/>
              <a:chOff x="2267744" y="1203598"/>
              <a:chExt cx="2447367" cy="2447638"/>
            </a:xfrm>
            <a:solidFill>
              <a:schemeClr val="bg1"/>
            </a:solidFill>
          </p:grpSpPr>
          <p:sp>
            <p:nvSpPr>
              <p:cNvPr id="33" name="Round Same Side Corner Rectangle 3"/>
              <p:cNvSpPr/>
              <p:nvPr/>
            </p:nvSpPr>
            <p:spPr>
              <a:xfrm>
                <a:off x="2267744" y="2427553"/>
                <a:ext cx="2447367" cy="1223683"/>
              </a:xfrm>
              <a:custGeom>
                <a:avLst/>
                <a:gdLst>
                  <a:gd name="connsiteX0" fmla="*/ 611842 w 2447366"/>
                  <a:gd name="connsiteY0" fmla="*/ 0 h 1223683"/>
                  <a:gd name="connsiteX1" fmla="*/ 1835525 w 2447366"/>
                  <a:gd name="connsiteY1" fmla="*/ 0 h 1223683"/>
                  <a:gd name="connsiteX2" fmla="*/ 2447367 w 2447366"/>
                  <a:gd name="connsiteY2" fmla="*/ 611842 h 1223683"/>
                  <a:gd name="connsiteX3" fmla="*/ 2447366 w 2447366"/>
                  <a:gd name="connsiteY3" fmla="*/ 1223683 h 1223683"/>
                  <a:gd name="connsiteX4" fmla="*/ 2447366 w 2447366"/>
                  <a:gd name="connsiteY4" fmla="*/ 1223683 h 1223683"/>
                  <a:gd name="connsiteX5" fmla="*/ 0 w 2447366"/>
                  <a:gd name="connsiteY5" fmla="*/ 1223683 h 1223683"/>
                  <a:gd name="connsiteX6" fmla="*/ 0 w 2447366"/>
                  <a:gd name="connsiteY6" fmla="*/ 1223683 h 1223683"/>
                  <a:gd name="connsiteX7" fmla="*/ 0 w 2447366"/>
                  <a:gd name="connsiteY7" fmla="*/ 611842 h 1223683"/>
                  <a:gd name="connsiteX8" fmla="*/ 611842 w 2447366"/>
                  <a:gd name="connsiteY8" fmla="*/ 0 h 1223683"/>
                  <a:gd name="connsiteX0" fmla="*/ 0 w 2447367"/>
                  <a:gd name="connsiteY0" fmla="*/ 1223683 h 1315123"/>
                  <a:gd name="connsiteX1" fmla="*/ 0 w 2447367"/>
                  <a:gd name="connsiteY1" fmla="*/ 611842 h 1315123"/>
                  <a:gd name="connsiteX2" fmla="*/ 611842 w 2447367"/>
                  <a:gd name="connsiteY2" fmla="*/ 0 h 1315123"/>
                  <a:gd name="connsiteX3" fmla="*/ 1835525 w 2447367"/>
                  <a:gd name="connsiteY3" fmla="*/ 0 h 1315123"/>
                  <a:gd name="connsiteX4" fmla="*/ 2447367 w 2447367"/>
                  <a:gd name="connsiteY4" fmla="*/ 611842 h 1315123"/>
                  <a:gd name="connsiteX5" fmla="*/ 2447366 w 2447367"/>
                  <a:gd name="connsiteY5" fmla="*/ 1223683 h 1315123"/>
                  <a:gd name="connsiteX6" fmla="*/ 2447366 w 2447367"/>
                  <a:gd name="connsiteY6" fmla="*/ 1223683 h 1315123"/>
                  <a:gd name="connsiteX7" fmla="*/ 0 w 2447367"/>
                  <a:gd name="connsiteY7" fmla="*/ 1223683 h 1315123"/>
                  <a:gd name="connsiteX8" fmla="*/ 91440 w 2447367"/>
                  <a:gd name="connsiteY8" fmla="*/ 1315123 h 1315123"/>
                  <a:gd name="connsiteX0" fmla="*/ 0 w 2447367"/>
                  <a:gd name="connsiteY0" fmla="*/ 1223683 h 1223683"/>
                  <a:gd name="connsiteX1" fmla="*/ 0 w 2447367"/>
                  <a:gd name="connsiteY1" fmla="*/ 611842 h 1223683"/>
                  <a:gd name="connsiteX2" fmla="*/ 611842 w 2447367"/>
                  <a:gd name="connsiteY2" fmla="*/ 0 h 1223683"/>
                  <a:gd name="connsiteX3" fmla="*/ 1835525 w 2447367"/>
                  <a:gd name="connsiteY3" fmla="*/ 0 h 1223683"/>
                  <a:gd name="connsiteX4" fmla="*/ 2447367 w 2447367"/>
                  <a:gd name="connsiteY4" fmla="*/ 611842 h 1223683"/>
                  <a:gd name="connsiteX5" fmla="*/ 2447366 w 2447367"/>
                  <a:gd name="connsiteY5" fmla="*/ 1223683 h 1223683"/>
                  <a:gd name="connsiteX6" fmla="*/ 2447366 w 2447367"/>
                  <a:gd name="connsiteY6" fmla="*/ 1223683 h 1223683"/>
                  <a:gd name="connsiteX7" fmla="*/ 0 w 2447367"/>
                  <a:gd name="connsiteY7" fmla="*/ 1223683 h 1223683"/>
                  <a:gd name="connsiteX0" fmla="*/ 0 w 2447367"/>
                  <a:gd name="connsiteY0" fmla="*/ 1223683 h 1661847"/>
                  <a:gd name="connsiteX1" fmla="*/ 0 w 2447367"/>
                  <a:gd name="connsiteY1" fmla="*/ 611842 h 1661847"/>
                  <a:gd name="connsiteX2" fmla="*/ 611842 w 2447367"/>
                  <a:gd name="connsiteY2" fmla="*/ 0 h 1661847"/>
                  <a:gd name="connsiteX3" fmla="*/ 1835525 w 2447367"/>
                  <a:gd name="connsiteY3" fmla="*/ 0 h 1661847"/>
                  <a:gd name="connsiteX4" fmla="*/ 2447367 w 2447367"/>
                  <a:gd name="connsiteY4" fmla="*/ 611842 h 1661847"/>
                  <a:gd name="connsiteX5" fmla="*/ 2447366 w 2447367"/>
                  <a:gd name="connsiteY5" fmla="*/ 1223683 h 1661847"/>
                  <a:gd name="connsiteX6" fmla="*/ 2447366 w 2447367"/>
                  <a:gd name="connsiteY6" fmla="*/ 1223683 h 1661847"/>
                  <a:gd name="connsiteX7" fmla="*/ 1523206 w 2447367"/>
                  <a:gd name="connsiteY7" fmla="*/ 1661847 h 1661847"/>
                  <a:gd name="connsiteX8" fmla="*/ 0 w 2447367"/>
                  <a:gd name="connsiteY8" fmla="*/ 1223683 h 1661847"/>
                  <a:gd name="connsiteX0" fmla="*/ 0 w 2447367"/>
                  <a:gd name="connsiteY0" fmla="*/ 1223683 h 1661847"/>
                  <a:gd name="connsiteX1" fmla="*/ 0 w 2447367"/>
                  <a:gd name="connsiteY1" fmla="*/ 611842 h 1661847"/>
                  <a:gd name="connsiteX2" fmla="*/ 611842 w 2447367"/>
                  <a:gd name="connsiteY2" fmla="*/ 0 h 1661847"/>
                  <a:gd name="connsiteX3" fmla="*/ 1835525 w 2447367"/>
                  <a:gd name="connsiteY3" fmla="*/ 0 h 1661847"/>
                  <a:gd name="connsiteX4" fmla="*/ 2447367 w 2447367"/>
                  <a:gd name="connsiteY4" fmla="*/ 611842 h 1661847"/>
                  <a:gd name="connsiteX5" fmla="*/ 2447366 w 2447367"/>
                  <a:gd name="connsiteY5" fmla="*/ 1223683 h 1661847"/>
                  <a:gd name="connsiteX6" fmla="*/ 2447366 w 2447367"/>
                  <a:gd name="connsiteY6" fmla="*/ 1223683 h 1661847"/>
                  <a:gd name="connsiteX7" fmla="*/ 1523206 w 2447367"/>
                  <a:gd name="connsiteY7" fmla="*/ 1661847 h 1661847"/>
                  <a:gd name="connsiteX8" fmla="*/ 514350 w 2447367"/>
                  <a:gd name="connsiteY8" fmla="*/ 1223683 h 1661847"/>
                  <a:gd name="connsiteX0" fmla="*/ 0 w 2447367"/>
                  <a:gd name="connsiteY0" fmla="*/ 1223683 h 1661847"/>
                  <a:gd name="connsiteX1" fmla="*/ 0 w 2447367"/>
                  <a:gd name="connsiteY1" fmla="*/ 611842 h 1661847"/>
                  <a:gd name="connsiteX2" fmla="*/ 611842 w 2447367"/>
                  <a:gd name="connsiteY2" fmla="*/ 0 h 1661847"/>
                  <a:gd name="connsiteX3" fmla="*/ 1835525 w 2447367"/>
                  <a:gd name="connsiteY3" fmla="*/ 0 h 1661847"/>
                  <a:gd name="connsiteX4" fmla="*/ 2447367 w 2447367"/>
                  <a:gd name="connsiteY4" fmla="*/ 611842 h 1661847"/>
                  <a:gd name="connsiteX5" fmla="*/ 2447366 w 2447367"/>
                  <a:gd name="connsiteY5" fmla="*/ 1223683 h 1661847"/>
                  <a:gd name="connsiteX6" fmla="*/ 2447366 w 2447367"/>
                  <a:gd name="connsiteY6" fmla="*/ 1223683 h 1661847"/>
                  <a:gd name="connsiteX7" fmla="*/ 1523206 w 2447367"/>
                  <a:gd name="connsiteY7" fmla="*/ 1661847 h 1661847"/>
                  <a:gd name="connsiteX0" fmla="*/ 0 w 2447367"/>
                  <a:gd name="connsiteY0" fmla="*/ 1223683 h 1223683"/>
                  <a:gd name="connsiteX1" fmla="*/ 0 w 2447367"/>
                  <a:gd name="connsiteY1" fmla="*/ 611842 h 1223683"/>
                  <a:gd name="connsiteX2" fmla="*/ 611842 w 2447367"/>
                  <a:gd name="connsiteY2" fmla="*/ 0 h 1223683"/>
                  <a:gd name="connsiteX3" fmla="*/ 1835525 w 2447367"/>
                  <a:gd name="connsiteY3" fmla="*/ 0 h 1223683"/>
                  <a:gd name="connsiteX4" fmla="*/ 2447367 w 2447367"/>
                  <a:gd name="connsiteY4" fmla="*/ 611842 h 1223683"/>
                  <a:gd name="connsiteX5" fmla="*/ 2447366 w 2447367"/>
                  <a:gd name="connsiteY5" fmla="*/ 1223683 h 1223683"/>
                  <a:gd name="connsiteX6" fmla="*/ 2447366 w 2447367"/>
                  <a:gd name="connsiteY6" fmla="*/ 1223683 h 1223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7367" h="1223683">
                    <a:moveTo>
                      <a:pt x="0" y="1223683"/>
                    </a:moveTo>
                    <a:lnTo>
                      <a:pt x="0" y="611842"/>
                    </a:lnTo>
                    <a:cubicBezTo>
                      <a:pt x="0" y="273931"/>
                      <a:pt x="273931" y="0"/>
                      <a:pt x="611842" y="0"/>
                    </a:cubicBezTo>
                    <a:lnTo>
                      <a:pt x="1835525" y="0"/>
                    </a:lnTo>
                    <a:cubicBezTo>
                      <a:pt x="2173436" y="0"/>
                      <a:pt x="2447367" y="273931"/>
                      <a:pt x="2447367" y="611842"/>
                    </a:cubicBezTo>
                    <a:cubicBezTo>
                      <a:pt x="2447367" y="815789"/>
                      <a:pt x="2447366" y="1019736"/>
                      <a:pt x="2447366" y="1223683"/>
                    </a:cubicBezTo>
                    <a:lnTo>
                      <a:pt x="2447366" y="1223683"/>
                    </a:lnTo>
                  </a:path>
                </a:pathLst>
              </a:custGeom>
              <a:grp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68302"/>
                <a:endParaRPr lang="en-GB" sz="5721" dirty="0">
                  <a:solidFill>
                    <a:prstClr val="white"/>
                  </a:solidFill>
                  <a:latin typeface="Calibri Light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901391" y="1203598"/>
                <a:ext cx="1223683" cy="1223679"/>
              </a:xfrm>
              <a:prstGeom prst="ellipse">
                <a:avLst/>
              </a:prstGeom>
              <a:grp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68302"/>
                <a:endParaRPr lang="en-GB" sz="5721" dirty="0">
                  <a:solidFill>
                    <a:prstClr val="white"/>
                  </a:solidFill>
                  <a:latin typeface="Calibri Light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2912302" y="3039407"/>
                <a:ext cx="0" cy="611816"/>
              </a:xfrm>
              <a:prstGeom prst="line">
                <a:avLst/>
              </a:prstGeom>
              <a:grpFill/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114173" y="3017989"/>
                <a:ext cx="0" cy="611816"/>
              </a:xfrm>
              <a:prstGeom prst="line">
                <a:avLst/>
              </a:prstGeom>
              <a:grpFill/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6498837" y="2976416"/>
              <a:ext cx="1025491" cy="34286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defTabSz="1868302"/>
              <a:r>
                <a:rPr lang="en-GB" sz="5721" dirty="0" err="1" smtClean="0">
                  <a:solidFill>
                    <a:srgbClr val="F47920"/>
                  </a:solidFill>
                  <a:latin typeface="Franklin Gothic Medium"/>
                </a:rPr>
                <a:t>Käyttäjäkeskeisyys</a:t>
              </a:r>
              <a:endParaRPr lang="en-GB" sz="5721" dirty="0" smtClean="0">
                <a:solidFill>
                  <a:srgbClr val="F47920"/>
                </a:solidFill>
                <a:latin typeface="Franklin Gothic Medium"/>
              </a:endParaRPr>
            </a:p>
            <a:p>
              <a:pPr defTabSz="1868302"/>
              <a:r>
                <a:rPr lang="en-GB" sz="3200" dirty="0" smtClean="0">
                  <a:solidFill>
                    <a:srgbClr val="F47920"/>
                  </a:solidFill>
                  <a:latin typeface="Franklin Gothic Medium"/>
                </a:rPr>
                <a:t>(User centricity)</a:t>
              </a:r>
              <a:endParaRPr lang="en-GB" sz="3200" dirty="0">
                <a:solidFill>
                  <a:srgbClr val="F47920"/>
                </a:solidFill>
                <a:latin typeface="Franklin Gothic Medium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66952" y="3303365"/>
            <a:ext cx="7907365" cy="4120049"/>
            <a:chOff x="1691680" y="1616752"/>
            <a:chExt cx="3870070" cy="201645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545294" y="3129096"/>
              <a:ext cx="1008228" cy="504115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545294" y="2120867"/>
              <a:ext cx="2016456" cy="1008229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545294" y="1616752"/>
              <a:ext cx="1008228" cy="1512344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45294" y="3129096"/>
              <a:ext cx="2016456" cy="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Callout 146"/>
            <p:cNvSpPr>
              <a:spLocks noChangeAspect="1"/>
            </p:cNvSpPr>
            <p:nvPr/>
          </p:nvSpPr>
          <p:spPr>
            <a:xfrm>
              <a:off x="2771800" y="2859846"/>
              <a:ext cx="576000" cy="576000"/>
            </a:xfrm>
            <a:custGeom>
              <a:avLst/>
              <a:gdLst>
                <a:gd name="connsiteX0" fmla="*/ 252003 w 864000"/>
                <a:gd name="connsiteY0" fmla="*/ 972000 h 864000"/>
                <a:gd name="connsiteX1" fmla="*/ 219702 w 864000"/>
                <a:gd name="connsiteY1" fmla="*/ 808236 h 864000"/>
                <a:gd name="connsiteX2" fmla="*/ 37148 w 864000"/>
                <a:gd name="connsiteY2" fmla="*/ 256740 h 864000"/>
                <a:gd name="connsiteX3" fmla="*/ 568608 w 864000"/>
                <a:gd name="connsiteY3" fmla="*/ 22168 h 864000"/>
                <a:gd name="connsiteX4" fmla="*/ 853038 w 864000"/>
                <a:gd name="connsiteY4" fmla="*/ 528699 h 864000"/>
                <a:gd name="connsiteX5" fmla="*/ 376101 w 864000"/>
                <a:gd name="connsiteY5" fmla="*/ 860368 h 864000"/>
                <a:gd name="connsiteX6" fmla="*/ 252003 w 864000"/>
                <a:gd name="connsiteY6" fmla="*/ 972000 h 864000"/>
                <a:gd name="connsiteX0" fmla="*/ 356401 w 965950"/>
                <a:gd name="connsiteY0" fmla="*/ 995930 h 995930"/>
                <a:gd name="connsiteX1" fmla="*/ 324100 w 965950"/>
                <a:gd name="connsiteY1" fmla="*/ 832166 h 995930"/>
                <a:gd name="connsiteX2" fmla="*/ 22483 w 965950"/>
                <a:gd name="connsiteY2" fmla="*/ 161607 h 995930"/>
                <a:gd name="connsiteX3" fmla="*/ 673006 w 965950"/>
                <a:gd name="connsiteY3" fmla="*/ 46098 h 995930"/>
                <a:gd name="connsiteX4" fmla="*/ 957436 w 965950"/>
                <a:gd name="connsiteY4" fmla="*/ 552629 h 995930"/>
                <a:gd name="connsiteX5" fmla="*/ 480499 w 965950"/>
                <a:gd name="connsiteY5" fmla="*/ 884298 h 995930"/>
                <a:gd name="connsiteX6" fmla="*/ 356401 w 965950"/>
                <a:gd name="connsiteY6" fmla="*/ 995930 h 995930"/>
                <a:gd name="connsiteX0" fmla="*/ 349757 w 963505"/>
                <a:gd name="connsiteY0" fmla="*/ 966885 h 966885"/>
                <a:gd name="connsiteX1" fmla="*/ 317456 w 963505"/>
                <a:gd name="connsiteY1" fmla="*/ 803121 h 966885"/>
                <a:gd name="connsiteX2" fmla="*/ 15839 w 963505"/>
                <a:gd name="connsiteY2" fmla="*/ 132562 h 966885"/>
                <a:gd name="connsiteX3" fmla="*/ 742562 w 963505"/>
                <a:gd name="connsiteY3" fmla="*/ 31340 h 966885"/>
                <a:gd name="connsiteX4" fmla="*/ 950792 w 963505"/>
                <a:gd name="connsiteY4" fmla="*/ 523584 h 966885"/>
                <a:gd name="connsiteX5" fmla="*/ 473855 w 963505"/>
                <a:gd name="connsiteY5" fmla="*/ 855253 h 966885"/>
                <a:gd name="connsiteX6" fmla="*/ 349757 w 963505"/>
                <a:gd name="connsiteY6" fmla="*/ 966885 h 966885"/>
                <a:gd name="connsiteX0" fmla="*/ 349757 w 830043"/>
                <a:gd name="connsiteY0" fmla="*/ 967237 h 967237"/>
                <a:gd name="connsiteX1" fmla="*/ 317456 w 830043"/>
                <a:gd name="connsiteY1" fmla="*/ 803473 h 967237"/>
                <a:gd name="connsiteX2" fmla="*/ 15839 w 830043"/>
                <a:gd name="connsiteY2" fmla="*/ 132914 h 967237"/>
                <a:gd name="connsiteX3" fmla="*/ 742562 w 830043"/>
                <a:gd name="connsiteY3" fmla="*/ 31692 h 967237"/>
                <a:gd name="connsiteX4" fmla="*/ 784105 w 830043"/>
                <a:gd name="connsiteY4" fmla="*/ 528698 h 967237"/>
                <a:gd name="connsiteX5" fmla="*/ 473855 w 830043"/>
                <a:gd name="connsiteY5" fmla="*/ 855605 h 967237"/>
                <a:gd name="connsiteX6" fmla="*/ 349757 w 830043"/>
                <a:gd name="connsiteY6" fmla="*/ 967237 h 967237"/>
                <a:gd name="connsiteX0" fmla="*/ 349757 w 830043"/>
                <a:gd name="connsiteY0" fmla="*/ 967237 h 967237"/>
                <a:gd name="connsiteX1" fmla="*/ 317456 w 830043"/>
                <a:gd name="connsiteY1" fmla="*/ 803473 h 967237"/>
                <a:gd name="connsiteX2" fmla="*/ 15839 w 830043"/>
                <a:gd name="connsiteY2" fmla="*/ 132914 h 967237"/>
                <a:gd name="connsiteX3" fmla="*/ 742562 w 830043"/>
                <a:gd name="connsiteY3" fmla="*/ 31692 h 967237"/>
                <a:gd name="connsiteX4" fmla="*/ 784105 w 830043"/>
                <a:gd name="connsiteY4" fmla="*/ 528698 h 967237"/>
                <a:gd name="connsiteX5" fmla="*/ 511955 w 830043"/>
                <a:gd name="connsiteY5" fmla="*/ 641293 h 967237"/>
                <a:gd name="connsiteX6" fmla="*/ 349757 w 830043"/>
                <a:gd name="connsiteY6" fmla="*/ 967237 h 967237"/>
                <a:gd name="connsiteX0" fmla="*/ 376647 w 856933"/>
                <a:gd name="connsiteY0" fmla="*/ 959173 h 959173"/>
                <a:gd name="connsiteX1" fmla="*/ 206233 w 856933"/>
                <a:gd name="connsiteY1" fmla="*/ 519184 h 959173"/>
                <a:gd name="connsiteX2" fmla="*/ 42729 w 856933"/>
                <a:gd name="connsiteY2" fmla="*/ 124850 h 959173"/>
                <a:gd name="connsiteX3" fmla="*/ 769452 w 856933"/>
                <a:gd name="connsiteY3" fmla="*/ 23628 h 959173"/>
                <a:gd name="connsiteX4" fmla="*/ 810995 w 856933"/>
                <a:gd name="connsiteY4" fmla="*/ 520634 h 959173"/>
                <a:gd name="connsiteX5" fmla="*/ 538845 w 856933"/>
                <a:gd name="connsiteY5" fmla="*/ 633229 h 959173"/>
                <a:gd name="connsiteX6" fmla="*/ 376647 w 856933"/>
                <a:gd name="connsiteY6" fmla="*/ 959173 h 959173"/>
                <a:gd name="connsiteX0" fmla="*/ 19459 w 856933"/>
                <a:gd name="connsiteY0" fmla="*/ 782961 h 782961"/>
                <a:gd name="connsiteX1" fmla="*/ 206233 w 856933"/>
                <a:gd name="connsiteY1" fmla="*/ 519184 h 782961"/>
                <a:gd name="connsiteX2" fmla="*/ 42729 w 856933"/>
                <a:gd name="connsiteY2" fmla="*/ 124850 h 782961"/>
                <a:gd name="connsiteX3" fmla="*/ 769452 w 856933"/>
                <a:gd name="connsiteY3" fmla="*/ 23628 h 782961"/>
                <a:gd name="connsiteX4" fmla="*/ 810995 w 856933"/>
                <a:gd name="connsiteY4" fmla="*/ 520634 h 782961"/>
                <a:gd name="connsiteX5" fmla="*/ 538845 w 856933"/>
                <a:gd name="connsiteY5" fmla="*/ 633229 h 782961"/>
                <a:gd name="connsiteX6" fmla="*/ 19459 w 856933"/>
                <a:gd name="connsiteY6" fmla="*/ 782961 h 782961"/>
                <a:gd name="connsiteX0" fmla="*/ 19459 w 868477"/>
                <a:gd name="connsiteY0" fmla="*/ 774045 h 774045"/>
                <a:gd name="connsiteX1" fmla="*/ 206233 w 868477"/>
                <a:gd name="connsiteY1" fmla="*/ 510268 h 774045"/>
                <a:gd name="connsiteX2" fmla="*/ 42729 w 868477"/>
                <a:gd name="connsiteY2" fmla="*/ 115934 h 774045"/>
                <a:gd name="connsiteX3" fmla="*/ 769452 w 868477"/>
                <a:gd name="connsiteY3" fmla="*/ 14712 h 774045"/>
                <a:gd name="connsiteX4" fmla="*/ 830045 w 868477"/>
                <a:gd name="connsiteY4" fmla="*/ 383131 h 774045"/>
                <a:gd name="connsiteX5" fmla="*/ 538845 w 868477"/>
                <a:gd name="connsiteY5" fmla="*/ 624313 h 774045"/>
                <a:gd name="connsiteX6" fmla="*/ 19459 w 868477"/>
                <a:gd name="connsiteY6" fmla="*/ 774045 h 774045"/>
                <a:gd name="connsiteX0" fmla="*/ 19459 w 868477"/>
                <a:gd name="connsiteY0" fmla="*/ 774045 h 774045"/>
                <a:gd name="connsiteX1" fmla="*/ 206233 w 868477"/>
                <a:gd name="connsiteY1" fmla="*/ 510268 h 774045"/>
                <a:gd name="connsiteX2" fmla="*/ 42729 w 868477"/>
                <a:gd name="connsiteY2" fmla="*/ 115934 h 774045"/>
                <a:gd name="connsiteX3" fmla="*/ 769452 w 868477"/>
                <a:gd name="connsiteY3" fmla="*/ 14712 h 774045"/>
                <a:gd name="connsiteX4" fmla="*/ 830045 w 868477"/>
                <a:gd name="connsiteY4" fmla="*/ 383131 h 774045"/>
                <a:gd name="connsiteX5" fmla="*/ 538845 w 868477"/>
                <a:gd name="connsiteY5" fmla="*/ 624313 h 774045"/>
                <a:gd name="connsiteX6" fmla="*/ 19459 w 868477"/>
                <a:gd name="connsiteY6" fmla="*/ 774045 h 774045"/>
                <a:gd name="connsiteX0" fmla="*/ 19459 w 868477"/>
                <a:gd name="connsiteY0" fmla="*/ 774045 h 774045"/>
                <a:gd name="connsiteX1" fmla="*/ 206233 w 868477"/>
                <a:gd name="connsiteY1" fmla="*/ 510268 h 774045"/>
                <a:gd name="connsiteX2" fmla="*/ 42729 w 868477"/>
                <a:gd name="connsiteY2" fmla="*/ 115934 h 774045"/>
                <a:gd name="connsiteX3" fmla="*/ 769452 w 868477"/>
                <a:gd name="connsiteY3" fmla="*/ 14712 h 774045"/>
                <a:gd name="connsiteX4" fmla="*/ 830045 w 868477"/>
                <a:gd name="connsiteY4" fmla="*/ 383131 h 774045"/>
                <a:gd name="connsiteX5" fmla="*/ 538845 w 868477"/>
                <a:gd name="connsiteY5" fmla="*/ 624313 h 774045"/>
                <a:gd name="connsiteX6" fmla="*/ 19459 w 868477"/>
                <a:gd name="connsiteY6" fmla="*/ 774045 h 774045"/>
                <a:gd name="connsiteX0" fmla="*/ 19459 w 877320"/>
                <a:gd name="connsiteY0" fmla="*/ 774045 h 774045"/>
                <a:gd name="connsiteX1" fmla="*/ 206233 w 877320"/>
                <a:gd name="connsiteY1" fmla="*/ 510268 h 774045"/>
                <a:gd name="connsiteX2" fmla="*/ 42729 w 877320"/>
                <a:gd name="connsiteY2" fmla="*/ 115934 h 774045"/>
                <a:gd name="connsiteX3" fmla="*/ 769452 w 877320"/>
                <a:gd name="connsiteY3" fmla="*/ 14712 h 774045"/>
                <a:gd name="connsiteX4" fmla="*/ 830045 w 877320"/>
                <a:gd name="connsiteY4" fmla="*/ 383131 h 774045"/>
                <a:gd name="connsiteX5" fmla="*/ 343583 w 877320"/>
                <a:gd name="connsiteY5" fmla="*/ 590975 h 774045"/>
                <a:gd name="connsiteX6" fmla="*/ 19459 w 877320"/>
                <a:gd name="connsiteY6" fmla="*/ 774045 h 774045"/>
                <a:gd name="connsiteX0" fmla="*/ 19459 w 854178"/>
                <a:gd name="connsiteY0" fmla="*/ 787003 h 787003"/>
                <a:gd name="connsiteX1" fmla="*/ 206233 w 854178"/>
                <a:gd name="connsiteY1" fmla="*/ 523226 h 787003"/>
                <a:gd name="connsiteX2" fmla="*/ 42729 w 854178"/>
                <a:gd name="connsiteY2" fmla="*/ 128892 h 787003"/>
                <a:gd name="connsiteX3" fmla="*/ 769452 w 854178"/>
                <a:gd name="connsiteY3" fmla="*/ 27670 h 787003"/>
                <a:gd name="connsiteX4" fmla="*/ 791945 w 854178"/>
                <a:gd name="connsiteY4" fmla="*/ 581827 h 787003"/>
                <a:gd name="connsiteX5" fmla="*/ 343583 w 854178"/>
                <a:gd name="connsiteY5" fmla="*/ 603933 h 787003"/>
                <a:gd name="connsiteX6" fmla="*/ 19459 w 854178"/>
                <a:gd name="connsiteY6" fmla="*/ 787003 h 787003"/>
                <a:gd name="connsiteX0" fmla="*/ 19459 w 837688"/>
                <a:gd name="connsiteY0" fmla="*/ 790055 h 790055"/>
                <a:gd name="connsiteX1" fmla="*/ 206233 w 837688"/>
                <a:gd name="connsiteY1" fmla="*/ 526278 h 790055"/>
                <a:gd name="connsiteX2" fmla="*/ 42729 w 837688"/>
                <a:gd name="connsiteY2" fmla="*/ 131944 h 790055"/>
                <a:gd name="connsiteX3" fmla="*/ 769452 w 837688"/>
                <a:gd name="connsiteY3" fmla="*/ 30722 h 790055"/>
                <a:gd name="connsiteX4" fmla="*/ 758608 w 837688"/>
                <a:gd name="connsiteY4" fmla="*/ 627741 h 790055"/>
                <a:gd name="connsiteX5" fmla="*/ 343583 w 837688"/>
                <a:gd name="connsiteY5" fmla="*/ 606985 h 790055"/>
                <a:gd name="connsiteX6" fmla="*/ 19459 w 837688"/>
                <a:gd name="connsiteY6" fmla="*/ 790055 h 790055"/>
                <a:gd name="connsiteX0" fmla="*/ 19459 w 836267"/>
                <a:gd name="connsiteY0" fmla="*/ 790055 h 790055"/>
                <a:gd name="connsiteX1" fmla="*/ 206233 w 836267"/>
                <a:gd name="connsiteY1" fmla="*/ 526278 h 790055"/>
                <a:gd name="connsiteX2" fmla="*/ 42729 w 836267"/>
                <a:gd name="connsiteY2" fmla="*/ 131944 h 790055"/>
                <a:gd name="connsiteX3" fmla="*/ 769452 w 836267"/>
                <a:gd name="connsiteY3" fmla="*/ 30722 h 790055"/>
                <a:gd name="connsiteX4" fmla="*/ 758608 w 836267"/>
                <a:gd name="connsiteY4" fmla="*/ 627741 h 790055"/>
                <a:gd name="connsiteX5" fmla="*/ 372158 w 836267"/>
                <a:gd name="connsiteY5" fmla="*/ 468872 h 790055"/>
                <a:gd name="connsiteX6" fmla="*/ 19459 w 836267"/>
                <a:gd name="connsiteY6" fmla="*/ 790055 h 790055"/>
                <a:gd name="connsiteX0" fmla="*/ 19459 w 855046"/>
                <a:gd name="connsiteY0" fmla="*/ 781288 h 781288"/>
                <a:gd name="connsiteX1" fmla="*/ 206233 w 855046"/>
                <a:gd name="connsiteY1" fmla="*/ 517511 h 781288"/>
                <a:gd name="connsiteX2" fmla="*/ 42729 w 855046"/>
                <a:gd name="connsiteY2" fmla="*/ 123177 h 781288"/>
                <a:gd name="connsiteX3" fmla="*/ 769452 w 855046"/>
                <a:gd name="connsiteY3" fmla="*/ 21955 h 781288"/>
                <a:gd name="connsiteX4" fmla="*/ 796708 w 855046"/>
                <a:gd name="connsiteY4" fmla="*/ 495149 h 781288"/>
                <a:gd name="connsiteX5" fmla="*/ 372158 w 855046"/>
                <a:gd name="connsiteY5" fmla="*/ 460105 h 781288"/>
                <a:gd name="connsiteX6" fmla="*/ 19459 w 855046"/>
                <a:gd name="connsiteY6" fmla="*/ 781288 h 78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046" h="781288">
                  <a:moveTo>
                    <a:pt x="19459" y="781288"/>
                  </a:moveTo>
                  <a:lnTo>
                    <a:pt x="206233" y="517511"/>
                  </a:lnTo>
                  <a:cubicBezTo>
                    <a:pt x="12412" y="408144"/>
                    <a:pt x="-51141" y="205770"/>
                    <a:pt x="42729" y="123177"/>
                  </a:cubicBezTo>
                  <a:cubicBezTo>
                    <a:pt x="136599" y="40584"/>
                    <a:pt x="643789" y="-40040"/>
                    <a:pt x="769452" y="21955"/>
                  </a:cubicBezTo>
                  <a:cubicBezTo>
                    <a:pt x="895115" y="83950"/>
                    <a:pt x="862924" y="422124"/>
                    <a:pt x="796708" y="495149"/>
                  </a:cubicBezTo>
                  <a:cubicBezTo>
                    <a:pt x="730492" y="568174"/>
                    <a:pt x="592835" y="488902"/>
                    <a:pt x="372158" y="460105"/>
                  </a:cubicBezTo>
                  <a:lnTo>
                    <a:pt x="19459" y="781288"/>
                  </a:lnTo>
                  <a:close/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68302"/>
              <a:endParaRPr lang="en-GB" sz="3678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91680" y="2976416"/>
              <a:ext cx="936104" cy="34286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 defTabSz="1868302"/>
              <a:r>
                <a:rPr lang="en-GB" sz="5721" dirty="0" err="1" smtClean="0">
                  <a:solidFill>
                    <a:srgbClr val="FFC20E">
                      <a:lumMod val="75000"/>
                    </a:srgbClr>
                  </a:solidFill>
                  <a:latin typeface="Franklin Gothic Medium"/>
                </a:rPr>
                <a:t>Tarinan</a:t>
              </a:r>
              <a:r>
                <a:rPr lang="en-GB" sz="5721" dirty="0" smtClean="0">
                  <a:solidFill>
                    <a:srgbClr val="FFC20E">
                      <a:lumMod val="75000"/>
                    </a:srgbClr>
                  </a:solidFill>
                  <a:latin typeface="Franklin Gothic Medium"/>
                </a:rPr>
                <a:t> </a:t>
              </a:r>
              <a:r>
                <a:rPr lang="en-GB" sz="5721" dirty="0" err="1" smtClean="0">
                  <a:solidFill>
                    <a:srgbClr val="FFC20E">
                      <a:lumMod val="75000"/>
                    </a:srgbClr>
                  </a:solidFill>
                  <a:latin typeface="Franklin Gothic Medium"/>
                </a:rPr>
                <a:t>kerronta</a:t>
              </a:r>
              <a:endParaRPr lang="en-GB" sz="5721" dirty="0" smtClean="0">
                <a:solidFill>
                  <a:srgbClr val="FFC20E">
                    <a:lumMod val="75000"/>
                  </a:srgbClr>
                </a:solidFill>
                <a:latin typeface="Franklin Gothic Medium"/>
              </a:endParaRPr>
            </a:p>
            <a:p>
              <a:pPr algn="r" defTabSz="1868302"/>
              <a:r>
                <a:rPr lang="en-GB" sz="3200" dirty="0" smtClean="0">
                  <a:solidFill>
                    <a:srgbClr val="FFC20E">
                      <a:lumMod val="75000"/>
                    </a:srgbClr>
                  </a:solidFill>
                  <a:latin typeface="Franklin Gothic Medium"/>
                </a:rPr>
                <a:t>(Storytelling)</a:t>
              </a:r>
              <a:endParaRPr lang="en-GB" sz="3200" dirty="0">
                <a:solidFill>
                  <a:srgbClr val="FFC20E">
                    <a:lumMod val="75000"/>
                  </a:srgbClr>
                </a:solidFill>
                <a:latin typeface="Franklin Gothic Medium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166952" y="3303365"/>
            <a:ext cx="7907365" cy="4120049"/>
            <a:chOff x="1691680" y="1616752"/>
            <a:chExt cx="3870070" cy="2016459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3545294" y="1616752"/>
              <a:ext cx="1008228" cy="504115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545294" y="2120867"/>
              <a:ext cx="2016456" cy="1008229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545294" y="2120867"/>
              <a:ext cx="2016456" cy="0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545294" y="2120867"/>
              <a:ext cx="1008228" cy="1512344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xplosion 1 148"/>
            <p:cNvSpPr>
              <a:spLocks noChangeAspect="1"/>
            </p:cNvSpPr>
            <p:nvPr/>
          </p:nvSpPr>
          <p:spPr>
            <a:xfrm>
              <a:off x="2771800" y="1779662"/>
              <a:ext cx="576000" cy="576000"/>
            </a:xfrm>
            <a:custGeom>
              <a:avLst/>
              <a:gdLst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5667 w 21600"/>
                <a:gd name="connsiteY16" fmla="*/ 13937 h 21600"/>
                <a:gd name="connsiteX17" fmla="*/ 135 w 21600"/>
                <a:gd name="connsiteY17" fmla="*/ 14587 h 21600"/>
                <a:gd name="connsiteX18" fmla="*/ 3722 w 21600"/>
                <a:gd name="connsiteY18" fmla="*/ 11775 h 21600"/>
                <a:gd name="connsiteX19" fmla="*/ 0 w 21600"/>
                <a:gd name="connsiteY19" fmla="*/ 8615 h 21600"/>
                <a:gd name="connsiteX20" fmla="*/ 4627 w 21600"/>
                <a:gd name="connsiteY20" fmla="*/ 7617 h 21600"/>
                <a:gd name="connsiteX21" fmla="*/ 370 w 21600"/>
                <a:gd name="connsiteY21" fmla="*/ 2295 h 21600"/>
                <a:gd name="connsiteX22" fmla="*/ 7312 w 21600"/>
                <a:gd name="connsiteY22" fmla="*/ 6320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5667 w 21600"/>
                <a:gd name="connsiteY16" fmla="*/ 13937 h 21600"/>
                <a:gd name="connsiteX17" fmla="*/ 135 w 21600"/>
                <a:gd name="connsiteY17" fmla="*/ 14587 h 21600"/>
                <a:gd name="connsiteX18" fmla="*/ 3722 w 21600"/>
                <a:gd name="connsiteY18" fmla="*/ 11775 h 21600"/>
                <a:gd name="connsiteX19" fmla="*/ 0 w 21600"/>
                <a:gd name="connsiteY19" fmla="*/ 8615 h 21600"/>
                <a:gd name="connsiteX20" fmla="*/ 7402 w 21600"/>
                <a:gd name="connsiteY20" fmla="*/ 9792 h 21600"/>
                <a:gd name="connsiteX21" fmla="*/ 370 w 21600"/>
                <a:gd name="connsiteY21" fmla="*/ 2295 h 21600"/>
                <a:gd name="connsiteX22" fmla="*/ 7312 w 21600"/>
                <a:gd name="connsiteY22" fmla="*/ 6320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665 w 21465"/>
                <a:gd name="connsiteY0" fmla="*/ 5800 h 21600"/>
                <a:gd name="connsiteX1" fmla="*/ 14387 w 21465"/>
                <a:gd name="connsiteY1" fmla="*/ 0 h 21600"/>
                <a:gd name="connsiteX2" fmla="*/ 14020 w 21465"/>
                <a:gd name="connsiteY2" fmla="*/ 5325 h 21600"/>
                <a:gd name="connsiteX3" fmla="*/ 18245 w 21465"/>
                <a:gd name="connsiteY3" fmla="*/ 4457 h 21600"/>
                <a:gd name="connsiteX4" fmla="*/ 16567 w 21465"/>
                <a:gd name="connsiteY4" fmla="*/ 7315 h 21600"/>
                <a:gd name="connsiteX5" fmla="*/ 20962 w 21465"/>
                <a:gd name="connsiteY5" fmla="*/ 8137 h 21600"/>
                <a:gd name="connsiteX6" fmla="*/ 17472 w 21465"/>
                <a:gd name="connsiteY6" fmla="*/ 10475 h 21600"/>
                <a:gd name="connsiteX7" fmla="*/ 21465 w 21465"/>
                <a:gd name="connsiteY7" fmla="*/ 13290 h 21600"/>
                <a:gd name="connsiteX8" fmla="*/ 16702 w 21465"/>
                <a:gd name="connsiteY8" fmla="*/ 12942 h 21600"/>
                <a:gd name="connsiteX9" fmla="*/ 18010 w 21465"/>
                <a:gd name="connsiteY9" fmla="*/ 18095 h 21600"/>
                <a:gd name="connsiteX10" fmla="*/ 13885 w 21465"/>
                <a:gd name="connsiteY10" fmla="*/ 14457 h 21600"/>
                <a:gd name="connsiteX11" fmla="*/ 13112 w 21465"/>
                <a:gd name="connsiteY11" fmla="*/ 19737 h 21600"/>
                <a:gd name="connsiteX12" fmla="*/ 10397 w 21465"/>
                <a:gd name="connsiteY12" fmla="*/ 14935 h 21600"/>
                <a:gd name="connsiteX13" fmla="*/ 8350 w 21465"/>
                <a:gd name="connsiteY13" fmla="*/ 21600 h 21600"/>
                <a:gd name="connsiteX14" fmla="*/ 7580 w 21465"/>
                <a:gd name="connsiteY14" fmla="*/ 15627 h 21600"/>
                <a:gd name="connsiteX15" fmla="*/ 4627 w 21465"/>
                <a:gd name="connsiteY15" fmla="*/ 17617 h 21600"/>
                <a:gd name="connsiteX16" fmla="*/ 5532 w 21465"/>
                <a:gd name="connsiteY16" fmla="*/ 13937 h 21600"/>
                <a:gd name="connsiteX17" fmla="*/ 0 w 21465"/>
                <a:gd name="connsiteY17" fmla="*/ 14587 h 21600"/>
                <a:gd name="connsiteX18" fmla="*/ 3587 w 21465"/>
                <a:gd name="connsiteY18" fmla="*/ 11775 h 21600"/>
                <a:gd name="connsiteX19" fmla="*/ 7267 w 21465"/>
                <a:gd name="connsiteY19" fmla="*/ 9792 h 21600"/>
                <a:gd name="connsiteX20" fmla="*/ 235 w 21465"/>
                <a:gd name="connsiteY20" fmla="*/ 2295 h 21600"/>
                <a:gd name="connsiteX21" fmla="*/ 7177 w 21465"/>
                <a:gd name="connsiteY21" fmla="*/ 6320 h 21600"/>
                <a:gd name="connsiteX22" fmla="*/ 8217 w 21465"/>
                <a:gd name="connsiteY22" fmla="*/ 2295 h 21600"/>
                <a:gd name="connsiteX23" fmla="*/ 10665 w 21465"/>
                <a:gd name="connsiteY23" fmla="*/ 5800 h 21600"/>
                <a:gd name="connsiteX0" fmla="*/ 10665 w 21465"/>
                <a:gd name="connsiteY0" fmla="*/ 5800 h 21600"/>
                <a:gd name="connsiteX1" fmla="*/ 14387 w 21465"/>
                <a:gd name="connsiteY1" fmla="*/ 0 h 21600"/>
                <a:gd name="connsiteX2" fmla="*/ 14020 w 21465"/>
                <a:gd name="connsiteY2" fmla="*/ 5325 h 21600"/>
                <a:gd name="connsiteX3" fmla="*/ 18245 w 21465"/>
                <a:gd name="connsiteY3" fmla="*/ 4457 h 21600"/>
                <a:gd name="connsiteX4" fmla="*/ 16567 w 21465"/>
                <a:gd name="connsiteY4" fmla="*/ 7315 h 21600"/>
                <a:gd name="connsiteX5" fmla="*/ 20962 w 21465"/>
                <a:gd name="connsiteY5" fmla="*/ 8137 h 21600"/>
                <a:gd name="connsiteX6" fmla="*/ 17472 w 21465"/>
                <a:gd name="connsiteY6" fmla="*/ 10475 h 21600"/>
                <a:gd name="connsiteX7" fmla="*/ 21465 w 21465"/>
                <a:gd name="connsiteY7" fmla="*/ 13290 h 21600"/>
                <a:gd name="connsiteX8" fmla="*/ 16702 w 21465"/>
                <a:gd name="connsiteY8" fmla="*/ 12942 h 21600"/>
                <a:gd name="connsiteX9" fmla="*/ 18010 w 21465"/>
                <a:gd name="connsiteY9" fmla="*/ 18095 h 21600"/>
                <a:gd name="connsiteX10" fmla="*/ 13885 w 21465"/>
                <a:gd name="connsiteY10" fmla="*/ 14457 h 21600"/>
                <a:gd name="connsiteX11" fmla="*/ 13112 w 21465"/>
                <a:gd name="connsiteY11" fmla="*/ 19737 h 21600"/>
                <a:gd name="connsiteX12" fmla="*/ 10397 w 21465"/>
                <a:gd name="connsiteY12" fmla="*/ 14935 h 21600"/>
                <a:gd name="connsiteX13" fmla="*/ 8350 w 21465"/>
                <a:gd name="connsiteY13" fmla="*/ 21600 h 21600"/>
                <a:gd name="connsiteX14" fmla="*/ 7580 w 21465"/>
                <a:gd name="connsiteY14" fmla="*/ 15627 h 21600"/>
                <a:gd name="connsiteX15" fmla="*/ 4627 w 21465"/>
                <a:gd name="connsiteY15" fmla="*/ 17617 h 21600"/>
                <a:gd name="connsiteX16" fmla="*/ 5532 w 21465"/>
                <a:gd name="connsiteY16" fmla="*/ 13937 h 21600"/>
                <a:gd name="connsiteX17" fmla="*/ 0 w 21465"/>
                <a:gd name="connsiteY17" fmla="*/ 14587 h 21600"/>
                <a:gd name="connsiteX18" fmla="*/ 7267 w 21465"/>
                <a:gd name="connsiteY18" fmla="*/ 9792 h 21600"/>
                <a:gd name="connsiteX19" fmla="*/ 235 w 21465"/>
                <a:gd name="connsiteY19" fmla="*/ 2295 h 21600"/>
                <a:gd name="connsiteX20" fmla="*/ 7177 w 21465"/>
                <a:gd name="connsiteY20" fmla="*/ 6320 h 21600"/>
                <a:gd name="connsiteX21" fmla="*/ 8217 w 21465"/>
                <a:gd name="connsiteY21" fmla="*/ 2295 h 21600"/>
                <a:gd name="connsiteX22" fmla="*/ 10665 w 21465"/>
                <a:gd name="connsiteY22" fmla="*/ 5800 h 21600"/>
                <a:gd name="connsiteX0" fmla="*/ 10430 w 21230"/>
                <a:gd name="connsiteY0" fmla="*/ 5800 h 21600"/>
                <a:gd name="connsiteX1" fmla="*/ 14152 w 21230"/>
                <a:gd name="connsiteY1" fmla="*/ 0 h 21600"/>
                <a:gd name="connsiteX2" fmla="*/ 13785 w 21230"/>
                <a:gd name="connsiteY2" fmla="*/ 5325 h 21600"/>
                <a:gd name="connsiteX3" fmla="*/ 18010 w 21230"/>
                <a:gd name="connsiteY3" fmla="*/ 4457 h 21600"/>
                <a:gd name="connsiteX4" fmla="*/ 16332 w 21230"/>
                <a:gd name="connsiteY4" fmla="*/ 7315 h 21600"/>
                <a:gd name="connsiteX5" fmla="*/ 20727 w 21230"/>
                <a:gd name="connsiteY5" fmla="*/ 8137 h 21600"/>
                <a:gd name="connsiteX6" fmla="*/ 17237 w 21230"/>
                <a:gd name="connsiteY6" fmla="*/ 10475 h 21600"/>
                <a:gd name="connsiteX7" fmla="*/ 21230 w 21230"/>
                <a:gd name="connsiteY7" fmla="*/ 13290 h 21600"/>
                <a:gd name="connsiteX8" fmla="*/ 16467 w 21230"/>
                <a:gd name="connsiteY8" fmla="*/ 12942 h 21600"/>
                <a:gd name="connsiteX9" fmla="*/ 17775 w 21230"/>
                <a:gd name="connsiteY9" fmla="*/ 18095 h 21600"/>
                <a:gd name="connsiteX10" fmla="*/ 13650 w 21230"/>
                <a:gd name="connsiteY10" fmla="*/ 14457 h 21600"/>
                <a:gd name="connsiteX11" fmla="*/ 12877 w 21230"/>
                <a:gd name="connsiteY11" fmla="*/ 19737 h 21600"/>
                <a:gd name="connsiteX12" fmla="*/ 10162 w 21230"/>
                <a:gd name="connsiteY12" fmla="*/ 14935 h 21600"/>
                <a:gd name="connsiteX13" fmla="*/ 8115 w 21230"/>
                <a:gd name="connsiteY13" fmla="*/ 21600 h 21600"/>
                <a:gd name="connsiteX14" fmla="*/ 7345 w 21230"/>
                <a:gd name="connsiteY14" fmla="*/ 15627 h 21600"/>
                <a:gd name="connsiteX15" fmla="*/ 4392 w 21230"/>
                <a:gd name="connsiteY15" fmla="*/ 17617 h 21600"/>
                <a:gd name="connsiteX16" fmla="*/ 5297 w 21230"/>
                <a:gd name="connsiteY16" fmla="*/ 13937 h 21600"/>
                <a:gd name="connsiteX17" fmla="*/ 1040 w 21230"/>
                <a:gd name="connsiteY17" fmla="*/ 10612 h 21600"/>
                <a:gd name="connsiteX18" fmla="*/ 7032 w 21230"/>
                <a:gd name="connsiteY18" fmla="*/ 9792 h 21600"/>
                <a:gd name="connsiteX19" fmla="*/ 0 w 21230"/>
                <a:gd name="connsiteY19" fmla="*/ 2295 h 21600"/>
                <a:gd name="connsiteX20" fmla="*/ 6942 w 21230"/>
                <a:gd name="connsiteY20" fmla="*/ 6320 h 21600"/>
                <a:gd name="connsiteX21" fmla="*/ 7982 w 21230"/>
                <a:gd name="connsiteY21" fmla="*/ 2295 h 21600"/>
                <a:gd name="connsiteX22" fmla="*/ 10430 w 21230"/>
                <a:gd name="connsiteY22" fmla="*/ 5800 h 21600"/>
                <a:gd name="connsiteX0" fmla="*/ 10430 w 21230"/>
                <a:gd name="connsiteY0" fmla="*/ 5800 h 21600"/>
                <a:gd name="connsiteX1" fmla="*/ 14152 w 21230"/>
                <a:gd name="connsiteY1" fmla="*/ 0 h 21600"/>
                <a:gd name="connsiteX2" fmla="*/ 13785 w 21230"/>
                <a:gd name="connsiteY2" fmla="*/ 5325 h 21600"/>
                <a:gd name="connsiteX3" fmla="*/ 18010 w 21230"/>
                <a:gd name="connsiteY3" fmla="*/ 4457 h 21600"/>
                <a:gd name="connsiteX4" fmla="*/ 16332 w 21230"/>
                <a:gd name="connsiteY4" fmla="*/ 7315 h 21600"/>
                <a:gd name="connsiteX5" fmla="*/ 20727 w 21230"/>
                <a:gd name="connsiteY5" fmla="*/ 8137 h 21600"/>
                <a:gd name="connsiteX6" fmla="*/ 17237 w 21230"/>
                <a:gd name="connsiteY6" fmla="*/ 10475 h 21600"/>
                <a:gd name="connsiteX7" fmla="*/ 21230 w 21230"/>
                <a:gd name="connsiteY7" fmla="*/ 13290 h 21600"/>
                <a:gd name="connsiteX8" fmla="*/ 16467 w 21230"/>
                <a:gd name="connsiteY8" fmla="*/ 12942 h 21600"/>
                <a:gd name="connsiteX9" fmla="*/ 17775 w 21230"/>
                <a:gd name="connsiteY9" fmla="*/ 18095 h 21600"/>
                <a:gd name="connsiteX10" fmla="*/ 13650 w 21230"/>
                <a:gd name="connsiteY10" fmla="*/ 14457 h 21600"/>
                <a:gd name="connsiteX11" fmla="*/ 12877 w 21230"/>
                <a:gd name="connsiteY11" fmla="*/ 19737 h 21600"/>
                <a:gd name="connsiteX12" fmla="*/ 10162 w 21230"/>
                <a:gd name="connsiteY12" fmla="*/ 14935 h 21600"/>
                <a:gd name="connsiteX13" fmla="*/ 8115 w 21230"/>
                <a:gd name="connsiteY13" fmla="*/ 21600 h 21600"/>
                <a:gd name="connsiteX14" fmla="*/ 7345 w 21230"/>
                <a:gd name="connsiteY14" fmla="*/ 15627 h 21600"/>
                <a:gd name="connsiteX15" fmla="*/ 4392 w 21230"/>
                <a:gd name="connsiteY15" fmla="*/ 17617 h 21600"/>
                <a:gd name="connsiteX16" fmla="*/ 7697 w 21230"/>
                <a:gd name="connsiteY16" fmla="*/ 12212 h 21600"/>
                <a:gd name="connsiteX17" fmla="*/ 1040 w 21230"/>
                <a:gd name="connsiteY17" fmla="*/ 10612 h 21600"/>
                <a:gd name="connsiteX18" fmla="*/ 7032 w 21230"/>
                <a:gd name="connsiteY18" fmla="*/ 9792 h 21600"/>
                <a:gd name="connsiteX19" fmla="*/ 0 w 21230"/>
                <a:gd name="connsiteY19" fmla="*/ 2295 h 21600"/>
                <a:gd name="connsiteX20" fmla="*/ 6942 w 21230"/>
                <a:gd name="connsiteY20" fmla="*/ 6320 h 21600"/>
                <a:gd name="connsiteX21" fmla="*/ 7982 w 21230"/>
                <a:gd name="connsiteY21" fmla="*/ 2295 h 21600"/>
                <a:gd name="connsiteX22" fmla="*/ 10430 w 21230"/>
                <a:gd name="connsiteY22" fmla="*/ 5800 h 21600"/>
                <a:gd name="connsiteX0" fmla="*/ 10430 w 21230"/>
                <a:gd name="connsiteY0" fmla="*/ 5800 h 19737"/>
                <a:gd name="connsiteX1" fmla="*/ 14152 w 21230"/>
                <a:gd name="connsiteY1" fmla="*/ 0 h 19737"/>
                <a:gd name="connsiteX2" fmla="*/ 13785 w 21230"/>
                <a:gd name="connsiteY2" fmla="*/ 5325 h 19737"/>
                <a:gd name="connsiteX3" fmla="*/ 18010 w 21230"/>
                <a:gd name="connsiteY3" fmla="*/ 4457 h 19737"/>
                <a:gd name="connsiteX4" fmla="*/ 16332 w 21230"/>
                <a:gd name="connsiteY4" fmla="*/ 7315 h 19737"/>
                <a:gd name="connsiteX5" fmla="*/ 20727 w 21230"/>
                <a:gd name="connsiteY5" fmla="*/ 8137 h 19737"/>
                <a:gd name="connsiteX6" fmla="*/ 17237 w 21230"/>
                <a:gd name="connsiteY6" fmla="*/ 10475 h 19737"/>
                <a:gd name="connsiteX7" fmla="*/ 21230 w 21230"/>
                <a:gd name="connsiteY7" fmla="*/ 13290 h 19737"/>
                <a:gd name="connsiteX8" fmla="*/ 16467 w 21230"/>
                <a:gd name="connsiteY8" fmla="*/ 12942 h 19737"/>
                <a:gd name="connsiteX9" fmla="*/ 17775 w 21230"/>
                <a:gd name="connsiteY9" fmla="*/ 18095 h 19737"/>
                <a:gd name="connsiteX10" fmla="*/ 13650 w 21230"/>
                <a:gd name="connsiteY10" fmla="*/ 14457 h 19737"/>
                <a:gd name="connsiteX11" fmla="*/ 12877 w 21230"/>
                <a:gd name="connsiteY11" fmla="*/ 19737 h 19737"/>
                <a:gd name="connsiteX12" fmla="*/ 10162 w 21230"/>
                <a:gd name="connsiteY12" fmla="*/ 14935 h 19737"/>
                <a:gd name="connsiteX13" fmla="*/ 7345 w 21230"/>
                <a:gd name="connsiteY13" fmla="*/ 15627 h 19737"/>
                <a:gd name="connsiteX14" fmla="*/ 4392 w 21230"/>
                <a:gd name="connsiteY14" fmla="*/ 17617 h 19737"/>
                <a:gd name="connsiteX15" fmla="*/ 7697 w 21230"/>
                <a:gd name="connsiteY15" fmla="*/ 12212 h 19737"/>
                <a:gd name="connsiteX16" fmla="*/ 1040 w 21230"/>
                <a:gd name="connsiteY16" fmla="*/ 10612 h 19737"/>
                <a:gd name="connsiteX17" fmla="*/ 7032 w 21230"/>
                <a:gd name="connsiteY17" fmla="*/ 9792 h 19737"/>
                <a:gd name="connsiteX18" fmla="*/ 0 w 21230"/>
                <a:gd name="connsiteY18" fmla="*/ 2295 h 19737"/>
                <a:gd name="connsiteX19" fmla="*/ 6942 w 21230"/>
                <a:gd name="connsiteY19" fmla="*/ 6320 h 19737"/>
                <a:gd name="connsiteX20" fmla="*/ 7982 w 21230"/>
                <a:gd name="connsiteY20" fmla="*/ 2295 h 19737"/>
                <a:gd name="connsiteX21" fmla="*/ 10430 w 21230"/>
                <a:gd name="connsiteY21" fmla="*/ 5800 h 19737"/>
                <a:gd name="connsiteX0" fmla="*/ 10430 w 21230"/>
                <a:gd name="connsiteY0" fmla="*/ 5800 h 19737"/>
                <a:gd name="connsiteX1" fmla="*/ 14152 w 21230"/>
                <a:gd name="connsiteY1" fmla="*/ 0 h 19737"/>
                <a:gd name="connsiteX2" fmla="*/ 13785 w 21230"/>
                <a:gd name="connsiteY2" fmla="*/ 5325 h 19737"/>
                <a:gd name="connsiteX3" fmla="*/ 18010 w 21230"/>
                <a:gd name="connsiteY3" fmla="*/ 4457 h 19737"/>
                <a:gd name="connsiteX4" fmla="*/ 16332 w 21230"/>
                <a:gd name="connsiteY4" fmla="*/ 7315 h 19737"/>
                <a:gd name="connsiteX5" fmla="*/ 20727 w 21230"/>
                <a:gd name="connsiteY5" fmla="*/ 8137 h 19737"/>
                <a:gd name="connsiteX6" fmla="*/ 17237 w 21230"/>
                <a:gd name="connsiteY6" fmla="*/ 10475 h 19737"/>
                <a:gd name="connsiteX7" fmla="*/ 21230 w 21230"/>
                <a:gd name="connsiteY7" fmla="*/ 13290 h 19737"/>
                <a:gd name="connsiteX8" fmla="*/ 16467 w 21230"/>
                <a:gd name="connsiteY8" fmla="*/ 12942 h 19737"/>
                <a:gd name="connsiteX9" fmla="*/ 17775 w 21230"/>
                <a:gd name="connsiteY9" fmla="*/ 18095 h 19737"/>
                <a:gd name="connsiteX10" fmla="*/ 13650 w 21230"/>
                <a:gd name="connsiteY10" fmla="*/ 14457 h 19737"/>
                <a:gd name="connsiteX11" fmla="*/ 12877 w 21230"/>
                <a:gd name="connsiteY11" fmla="*/ 19737 h 19737"/>
                <a:gd name="connsiteX12" fmla="*/ 10162 w 21230"/>
                <a:gd name="connsiteY12" fmla="*/ 14935 h 19737"/>
                <a:gd name="connsiteX13" fmla="*/ 4392 w 21230"/>
                <a:gd name="connsiteY13" fmla="*/ 17617 h 19737"/>
                <a:gd name="connsiteX14" fmla="*/ 7697 w 21230"/>
                <a:gd name="connsiteY14" fmla="*/ 12212 h 19737"/>
                <a:gd name="connsiteX15" fmla="*/ 1040 w 21230"/>
                <a:gd name="connsiteY15" fmla="*/ 10612 h 19737"/>
                <a:gd name="connsiteX16" fmla="*/ 7032 w 21230"/>
                <a:gd name="connsiteY16" fmla="*/ 9792 h 19737"/>
                <a:gd name="connsiteX17" fmla="*/ 0 w 21230"/>
                <a:gd name="connsiteY17" fmla="*/ 2295 h 19737"/>
                <a:gd name="connsiteX18" fmla="*/ 6942 w 21230"/>
                <a:gd name="connsiteY18" fmla="*/ 6320 h 19737"/>
                <a:gd name="connsiteX19" fmla="*/ 7982 w 21230"/>
                <a:gd name="connsiteY19" fmla="*/ 2295 h 19737"/>
                <a:gd name="connsiteX20" fmla="*/ 10430 w 21230"/>
                <a:gd name="connsiteY20" fmla="*/ 5800 h 19737"/>
                <a:gd name="connsiteX0" fmla="*/ 10430 w 21230"/>
                <a:gd name="connsiteY0" fmla="*/ 5800 h 19737"/>
                <a:gd name="connsiteX1" fmla="*/ 14152 w 21230"/>
                <a:gd name="connsiteY1" fmla="*/ 0 h 19737"/>
                <a:gd name="connsiteX2" fmla="*/ 13785 w 21230"/>
                <a:gd name="connsiteY2" fmla="*/ 5325 h 19737"/>
                <a:gd name="connsiteX3" fmla="*/ 18010 w 21230"/>
                <a:gd name="connsiteY3" fmla="*/ 4457 h 19737"/>
                <a:gd name="connsiteX4" fmla="*/ 16332 w 21230"/>
                <a:gd name="connsiteY4" fmla="*/ 7315 h 19737"/>
                <a:gd name="connsiteX5" fmla="*/ 20727 w 21230"/>
                <a:gd name="connsiteY5" fmla="*/ 8137 h 19737"/>
                <a:gd name="connsiteX6" fmla="*/ 17237 w 21230"/>
                <a:gd name="connsiteY6" fmla="*/ 10475 h 19737"/>
                <a:gd name="connsiteX7" fmla="*/ 21230 w 21230"/>
                <a:gd name="connsiteY7" fmla="*/ 13290 h 19737"/>
                <a:gd name="connsiteX8" fmla="*/ 16467 w 21230"/>
                <a:gd name="connsiteY8" fmla="*/ 12942 h 19737"/>
                <a:gd name="connsiteX9" fmla="*/ 13650 w 21230"/>
                <a:gd name="connsiteY9" fmla="*/ 14457 h 19737"/>
                <a:gd name="connsiteX10" fmla="*/ 12877 w 21230"/>
                <a:gd name="connsiteY10" fmla="*/ 19737 h 19737"/>
                <a:gd name="connsiteX11" fmla="*/ 10162 w 21230"/>
                <a:gd name="connsiteY11" fmla="*/ 14935 h 19737"/>
                <a:gd name="connsiteX12" fmla="*/ 4392 w 21230"/>
                <a:gd name="connsiteY12" fmla="*/ 17617 h 19737"/>
                <a:gd name="connsiteX13" fmla="*/ 7697 w 21230"/>
                <a:gd name="connsiteY13" fmla="*/ 12212 h 19737"/>
                <a:gd name="connsiteX14" fmla="*/ 1040 w 21230"/>
                <a:gd name="connsiteY14" fmla="*/ 10612 h 19737"/>
                <a:gd name="connsiteX15" fmla="*/ 7032 w 21230"/>
                <a:gd name="connsiteY15" fmla="*/ 9792 h 19737"/>
                <a:gd name="connsiteX16" fmla="*/ 0 w 21230"/>
                <a:gd name="connsiteY16" fmla="*/ 2295 h 19737"/>
                <a:gd name="connsiteX17" fmla="*/ 6942 w 21230"/>
                <a:gd name="connsiteY17" fmla="*/ 6320 h 19737"/>
                <a:gd name="connsiteX18" fmla="*/ 7982 w 21230"/>
                <a:gd name="connsiteY18" fmla="*/ 2295 h 19737"/>
                <a:gd name="connsiteX19" fmla="*/ 10430 w 21230"/>
                <a:gd name="connsiteY19" fmla="*/ 5800 h 19737"/>
                <a:gd name="connsiteX0" fmla="*/ 10430 w 21230"/>
                <a:gd name="connsiteY0" fmla="*/ 5800 h 19737"/>
                <a:gd name="connsiteX1" fmla="*/ 14152 w 21230"/>
                <a:gd name="connsiteY1" fmla="*/ 0 h 19737"/>
                <a:gd name="connsiteX2" fmla="*/ 13785 w 21230"/>
                <a:gd name="connsiteY2" fmla="*/ 5325 h 19737"/>
                <a:gd name="connsiteX3" fmla="*/ 18010 w 21230"/>
                <a:gd name="connsiteY3" fmla="*/ 4457 h 19737"/>
                <a:gd name="connsiteX4" fmla="*/ 16332 w 21230"/>
                <a:gd name="connsiteY4" fmla="*/ 7315 h 19737"/>
                <a:gd name="connsiteX5" fmla="*/ 20727 w 21230"/>
                <a:gd name="connsiteY5" fmla="*/ 8137 h 19737"/>
                <a:gd name="connsiteX6" fmla="*/ 17237 w 21230"/>
                <a:gd name="connsiteY6" fmla="*/ 10475 h 19737"/>
                <a:gd name="connsiteX7" fmla="*/ 21230 w 21230"/>
                <a:gd name="connsiteY7" fmla="*/ 13290 h 19737"/>
                <a:gd name="connsiteX8" fmla="*/ 16467 w 21230"/>
                <a:gd name="connsiteY8" fmla="*/ 12942 h 19737"/>
                <a:gd name="connsiteX9" fmla="*/ 12877 w 21230"/>
                <a:gd name="connsiteY9" fmla="*/ 19737 h 19737"/>
                <a:gd name="connsiteX10" fmla="*/ 10162 w 21230"/>
                <a:gd name="connsiteY10" fmla="*/ 14935 h 19737"/>
                <a:gd name="connsiteX11" fmla="*/ 4392 w 21230"/>
                <a:gd name="connsiteY11" fmla="*/ 17617 h 19737"/>
                <a:gd name="connsiteX12" fmla="*/ 7697 w 21230"/>
                <a:gd name="connsiteY12" fmla="*/ 12212 h 19737"/>
                <a:gd name="connsiteX13" fmla="*/ 1040 w 21230"/>
                <a:gd name="connsiteY13" fmla="*/ 10612 h 19737"/>
                <a:gd name="connsiteX14" fmla="*/ 7032 w 21230"/>
                <a:gd name="connsiteY14" fmla="*/ 9792 h 19737"/>
                <a:gd name="connsiteX15" fmla="*/ 0 w 21230"/>
                <a:gd name="connsiteY15" fmla="*/ 2295 h 19737"/>
                <a:gd name="connsiteX16" fmla="*/ 6942 w 21230"/>
                <a:gd name="connsiteY16" fmla="*/ 6320 h 19737"/>
                <a:gd name="connsiteX17" fmla="*/ 7982 w 21230"/>
                <a:gd name="connsiteY17" fmla="*/ 2295 h 19737"/>
                <a:gd name="connsiteX18" fmla="*/ 10430 w 21230"/>
                <a:gd name="connsiteY18" fmla="*/ 5800 h 19737"/>
                <a:gd name="connsiteX0" fmla="*/ 10430 w 21230"/>
                <a:gd name="connsiteY0" fmla="*/ 5800 h 19737"/>
                <a:gd name="connsiteX1" fmla="*/ 14152 w 21230"/>
                <a:gd name="connsiteY1" fmla="*/ 0 h 19737"/>
                <a:gd name="connsiteX2" fmla="*/ 13785 w 21230"/>
                <a:gd name="connsiteY2" fmla="*/ 5325 h 19737"/>
                <a:gd name="connsiteX3" fmla="*/ 18010 w 21230"/>
                <a:gd name="connsiteY3" fmla="*/ 4457 h 19737"/>
                <a:gd name="connsiteX4" fmla="*/ 16332 w 21230"/>
                <a:gd name="connsiteY4" fmla="*/ 7315 h 19737"/>
                <a:gd name="connsiteX5" fmla="*/ 20727 w 21230"/>
                <a:gd name="connsiteY5" fmla="*/ 8137 h 19737"/>
                <a:gd name="connsiteX6" fmla="*/ 17237 w 21230"/>
                <a:gd name="connsiteY6" fmla="*/ 10475 h 19737"/>
                <a:gd name="connsiteX7" fmla="*/ 21230 w 21230"/>
                <a:gd name="connsiteY7" fmla="*/ 13290 h 19737"/>
                <a:gd name="connsiteX8" fmla="*/ 12717 w 21230"/>
                <a:gd name="connsiteY8" fmla="*/ 12492 h 19737"/>
                <a:gd name="connsiteX9" fmla="*/ 12877 w 21230"/>
                <a:gd name="connsiteY9" fmla="*/ 19737 h 19737"/>
                <a:gd name="connsiteX10" fmla="*/ 10162 w 21230"/>
                <a:gd name="connsiteY10" fmla="*/ 14935 h 19737"/>
                <a:gd name="connsiteX11" fmla="*/ 4392 w 21230"/>
                <a:gd name="connsiteY11" fmla="*/ 17617 h 19737"/>
                <a:gd name="connsiteX12" fmla="*/ 7697 w 21230"/>
                <a:gd name="connsiteY12" fmla="*/ 12212 h 19737"/>
                <a:gd name="connsiteX13" fmla="*/ 1040 w 21230"/>
                <a:gd name="connsiteY13" fmla="*/ 10612 h 19737"/>
                <a:gd name="connsiteX14" fmla="*/ 7032 w 21230"/>
                <a:gd name="connsiteY14" fmla="*/ 9792 h 19737"/>
                <a:gd name="connsiteX15" fmla="*/ 0 w 21230"/>
                <a:gd name="connsiteY15" fmla="*/ 2295 h 19737"/>
                <a:gd name="connsiteX16" fmla="*/ 6942 w 21230"/>
                <a:gd name="connsiteY16" fmla="*/ 6320 h 19737"/>
                <a:gd name="connsiteX17" fmla="*/ 7982 w 21230"/>
                <a:gd name="connsiteY17" fmla="*/ 2295 h 19737"/>
                <a:gd name="connsiteX18" fmla="*/ 10430 w 21230"/>
                <a:gd name="connsiteY18" fmla="*/ 5800 h 19737"/>
                <a:gd name="connsiteX0" fmla="*/ 10430 w 21230"/>
                <a:gd name="connsiteY0" fmla="*/ 5800 h 19737"/>
                <a:gd name="connsiteX1" fmla="*/ 14152 w 21230"/>
                <a:gd name="connsiteY1" fmla="*/ 0 h 19737"/>
                <a:gd name="connsiteX2" fmla="*/ 13785 w 21230"/>
                <a:gd name="connsiteY2" fmla="*/ 5325 h 19737"/>
                <a:gd name="connsiteX3" fmla="*/ 18010 w 21230"/>
                <a:gd name="connsiteY3" fmla="*/ 4457 h 19737"/>
                <a:gd name="connsiteX4" fmla="*/ 20727 w 21230"/>
                <a:gd name="connsiteY4" fmla="*/ 8137 h 19737"/>
                <a:gd name="connsiteX5" fmla="*/ 17237 w 21230"/>
                <a:gd name="connsiteY5" fmla="*/ 10475 h 19737"/>
                <a:gd name="connsiteX6" fmla="*/ 21230 w 21230"/>
                <a:gd name="connsiteY6" fmla="*/ 13290 h 19737"/>
                <a:gd name="connsiteX7" fmla="*/ 12717 w 21230"/>
                <a:gd name="connsiteY7" fmla="*/ 12492 h 19737"/>
                <a:gd name="connsiteX8" fmla="*/ 12877 w 21230"/>
                <a:gd name="connsiteY8" fmla="*/ 19737 h 19737"/>
                <a:gd name="connsiteX9" fmla="*/ 10162 w 21230"/>
                <a:gd name="connsiteY9" fmla="*/ 14935 h 19737"/>
                <a:gd name="connsiteX10" fmla="*/ 4392 w 21230"/>
                <a:gd name="connsiteY10" fmla="*/ 17617 h 19737"/>
                <a:gd name="connsiteX11" fmla="*/ 7697 w 21230"/>
                <a:gd name="connsiteY11" fmla="*/ 12212 h 19737"/>
                <a:gd name="connsiteX12" fmla="*/ 1040 w 21230"/>
                <a:gd name="connsiteY12" fmla="*/ 10612 h 19737"/>
                <a:gd name="connsiteX13" fmla="*/ 7032 w 21230"/>
                <a:gd name="connsiteY13" fmla="*/ 9792 h 19737"/>
                <a:gd name="connsiteX14" fmla="*/ 0 w 21230"/>
                <a:gd name="connsiteY14" fmla="*/ 2295 h 19737"/>
                <a:gd name="connsiteX15" fmla="*/ 6942 w 21230"/>
                <a:gd name="connsiteY15" fmla="*/ 6320 h 19737"/>
                <a:gd name="connsiteX16" fmla="*/ 7982 w 21230"/>
                <a:gd name="connsiteY16" fmla="*/ 2295 h 19737"/>
                <a:gd name="connsiteX17" fmla="*/ 10430 w 21230"/>
                <a:gd name="connsiteY17" fmla="*/ 5800 h 19737"/>
                <a:gd name="connsiteX0" fmla="*/ 10430 w 21230"/>
                <a:gd name="connsiteY0" fmla="*/ 5800 h 19737"/>
                <a:gd name="connsiteX1" fmla="*/ 14152 w 21230"/>
                <a:gd name="connsiteY1" fmla="*/ 0 h 19737"/>
                <a:gd name="connsiteX2" fmla="*/ 13785 w 21230"/>
                <a:gd name="connsiteY2" fmla="*/ 5325 h 19737"/>
                <a:gd name="connsiteX3" fmla="*/ 20727 w 21230"/>
                <a:gd name="connsiteY3" fmla="*/ 8137 h 19737"/>
                <a:gd name="connsiteX4" fmla="*/ 17237 w 21230"/>
                <a:gd name="connsiteY4" fmla="*/ 10475 h 19737"/>
                <a:gd name="connsiteX5" fmla="*/ 21230 w 21230"/>
                <a:gd name="connsiteY5" fmla="*/ 13290 h 19737"/>
                <a:gd name="connsiteX6" fmla="*/ 12717 w 21230"/>
                <a:gd name="connsiteY6" fmla="*/ 12492 h 19737"/>
                <a:gd name="connsiteX7" fmla="*/ 12877 w 21230"/>
                <a:gd name="connsiteY7" fmla="*/ 19737 h 19737"/>
                <a:gd name="connsiteX8" fmla="*/ 10162 w 21230"/>
                <a:gd name="connsiteY8" fmla="*/ 14935 h 19737"/>
                <a:gd name="connsiteX9" fmla="*/ 4392 w 21230"/>
                <a:gd name="connsiteY9" fmla="*/ 17617 h 19737"/>
                <a:gd name="connsiteX10" fmla="*/ 7697 w 21230"/>
                <a:gd name="connsiteY10" fmla="*/ 12212 h 19737"/>
                <a:gd name="connsiteX11" fmla="*/ 1040 w 21230"/>
                <a:gd name="connsiteY11" fmla="*/ 10612 h 19737"/>
                <a:gd name="connsiteX12" fmla="*/ 7032 w 21230"/>
                <a:gd name="connsiteY12" fmla="*/ 9792 h 19737"/>
                <a:gd name="connsiteX13" fmla="*/ 0 w 21230"/>
                <a:gd name="connsiteY13" fmla="*/ 2295 h 19737"/>
                <a:gd name="connsiteX14" fmla="*/ 6942 w 21230"/>
                <a:gd name="connsiteY14" fmla="*/ 6320 h 19737"/>
                <a:gd name="connsiteX15" fmla="*/ 7982 w 21230"/>
                <a:gd name="connsiteY15" fmla="*/ 2295 h 19737"/>
                <a:gd name="connsiteX16" fmla="*/ 10430 w 21230"/>
                <a:gd name="connsiteY16" fmla="*/ 5800 h 19737"/>
                <a:gd name="connsiteX0" fmla="*/ 10430 w 21230"/>
                <a:gd name="connsiteY0" fmla="*/ 5800 h 19737"/>
                <a:gd name="connsiteX1" fmla="*/ 14152 w 21230"/>
                <a:gd name="connsiteY1" fmla="*/ 0 h 19737"/>
                <a:gd name="connsiteX2" fmla="*/ 13785 w 21230"/>
                <a:gd name="connsiteY2" fmla="*/ 5325 h 19737"/>
                <a:gd name="connsiteX3" fmla="*/ 17877 w 21230"/>
                <a:gd name="connsiteY3" fmla="*/ 4162 h 19737"/>
                <a:gd name="connsiteX4" fmla="*/ 17237 w 21230"/>
                <a:gd name="connsiteY4" fmla="*/ 10475 h 19737"/>
                <a:gd name="connsiteX5" fmla="*/ 21230 w 21230"/>
                <a:gd name="connsiteY5" fmla="*/ 13290 h 19737"/>
                <a:gd name="connsiteX6" fmla="*/ 12717 w 21230"/>
                <a:gd name="connsiteY6" fmla="*/ 12492 h 19737"/>
                <a:gd name="connsiteX7" fmla="*/ 12877 w 21230"/>
                <a:gd name="connsiteY7" fmla="*/ 19737 h 19737"/>
                <a:gd name="connsiteX8" fmla="*/ 10162 w 21230"/>
                <a:gd name="connsiteY8" fmla="*/ 14935 h 19737"/>
                <a:gd name="connsiteX9" fmla="*/ 4392 w 21230"/>
                <a:gd name="connsiteY9" fmla="*/ 17617 h 19737"/>
                <a:gd name="connsiteX10" fmla="*/ 7697 w 21230"/>
                <a:gd name="connsiteY10" fmla="*/ 12212 h 19737"/>
                <a:gd name="connsiteX11" fmla="*/ 1040 w 21230"/>
                <a:gd name="connsiteY11" fmla="*/ 10612 h 19737"/>
                <a:gd name="connsiteX12" fmla="*/ 7032 w 21230"/>
                <a:gd name="connsiteY12" fmla="*/ 9792 h 19737"/>
                <a:gd name="connsiteX13" fmla="*/ 0 w 21230"/>
                <a:gd name="connsiteY13" fmla="*/ 2295 h 19737"/>
                <a:gd name="connsiteX14" fmla="*/ 6942 w 21230"/>
                <a:gd name="connsiteY14" fmla="*/ 6320 h 19737"/>
                <a:gd name="connsiteX15" fmla="*/ 7982 w 21230"/>
                <a:gd name="connsiteY15" fmla="*/ 2295 h 19737"/>
                <a:gd name="connsiteX16" fmla="*/ 10430 w 21230"/>
                <a:gd name="connsiteY16" fmla="*/ 5800 h 19737"/>
                <a:gd name="connsiteX0" fmla="*/ 10430 w 21230"/>
                <a:gd name="connsiteY0" fmla="*/ 5800 h 19737"/>
                <a:gd name="connsiteX1" fmla="*/ 14152 w 21230"/>
                <a:gd name="connsiteY1" fmla="*/ 0 h 19737"/>
                <a:gd name="connsiteX2" fmla="*/ 14235 w 21230"/>
                <a:gd name="connsiteY2" fmla="*/ 9975 h 19737"/>
                <a:gd name="connsiteX3" fmla="*/ 17877 w 21230"/>
                <a:gd name="connsiteY3" fmla="*/ 4162 h 19737"/>
                <a:gd name="connsiteX4" fmla="*/ 17237 w 21230"/>
                <a:gd name="connsiteY4" fmla="*/ 10475 h 19737"/>
                <a:gd name="connsiteX5" fmla="*/ 21230 w 21230"/>
                <a:gd name="connsiteY5" fmla="*/ 13290 h 19737"/>
                <a:gd name="connsiteX6" fmla="*/ 12717 w 21230"/>
                <a:gd name="connsiteY6" fmla="*/ 12492 h 19737"/>
                <a:gd name="connsiteX7" fmla="*/ 12877 w 21230"/>
                <a:gd name="connsiteY7" fmla="*/ 19737 h 19737"/>
                <a:gd name="connsiteX8" fmla="*/ 10162 w 21230"/>
                <a:gd name="connsiteY8" fmla="*/ 14935 h 19737"/>
                <a:gd name="connsiteX9" fmla="*/ 4392 w 21230"/>
                <a:gd name="connsiteY9" fmla="*/ 17617 h 19737"/>
                <a:gd name="connsiteX10" fmla="*/ 7697 w 21230"/>
                <a:gd name="connsiteY10" fmla="*/ 12212 h 19737"/>
                <a:gd name="connsiteX11" fmla="*/ 1040 w 21230"/>
                <a:gd name="connsiteY11" fmla="*/ 10612 h 19737"/>
                <a:gd name="connsiteX12" fmla="*/ 7032 w 21230"/>
                <a:gd name="connsiteY12" fmla="*/ 9792 h 19737"/>
                <a:gd name="connsiteX13" fmla="*/ 0 w 21230"/>
                <a:gd name="connsiteY13" fmla="*/ 2295 h 19737"/>
                <a:gd name="connsiteX14" fmla="*/ 6942 w 21230"/>
                <a:gd name="connsiteY14" fmla="*/ 6320 h 19737"/>
                <a:gd name="connsiteX15" fmla="*/ 7982 w 21230"/>
                <a:gd name="connsiteY15" fmla="*/ 2295 h 19737"/>
                <a:gd name="connsiteX16" fmla="*/ 10430 w 21230"/>
                <a:gd name="connsiteY16" fmla="*/ 5800 h 19737"/>
                <a:gd name="connsiteX0" fmla="*/ 10430 w 21230"/>
                <a:gd name="connsiteY0" fmla="*/ 5800 h 19737"/>
                <a:gd name="connsiteX1" fmla="*/ 14152 w 21230"/>
                <a:gd name="connsiteY1" fmla="*/ 0 h 19737"/>
                <a:gd name="connsiteX2" fmla="*/ 12360 w 21230"/>
                <a:gd name="connsiteY2" fmla="*/ 9225 h 19737"/>
                <a:gd name="connsiteX3" fmla="*/ 17877 w 21230"/>
                <a:gd name="connsiteY3" fmla="*/ 4162 h 19737"/>
                <a:gd name="connsiteX4" fmla="*/ 17237 w 21230"/>
                <a:gd name="connsiteY4" fmla="*/ 10475 h 19737"/>
                <a:gd name="connsiteX5" fmla="*/ 21230 w 21230"/>
                <a:gd name="connsiteY5" fmla="*/ 13290 h 19737"/>
                <a:gd name="connsiteX6" fmla="*/ 12717 w 21230"/>
                <a:gd name="connsiteY6" fmla="*/ 12492 h 19737"/>
                <a:gd name="connsiteX7" fmla="*/ 12877 w 21230"/>
                <a:gd name="connsiteY7" fmla="*/ 19737 h 19737"/>
                <a:gd name="connsiteX8" fmla="*/ 10162 w 21230"/>
                <a:gd name="connsiteY8" fmla="*/ 14935 h 19737"/>
                <a:gd name="connsiteX9" fmla="*/ 4392 w 21230"/>
                <a:gd name="connsiteY9" fmla="*/ 17617 h 19737"/>
                <a:gd name="connsiteX10" fmla="*/ 7697 w 21230"/>
                <a:gd name="connsiteY10" fmla="*/ 12212 h 19737"/>
                <a:gd name="connsiteX11" fmla="*/ 1040 w 21230"/>
                <a:gd name="connsiteY11" fmla="*/ 10612 h 19737"/>
                <a:gd name="connsiteX12" fmla="*/ 7032 w 21230"/>
                <a:gd name="connsiteY12" fmla="*/ 9792 h 19737"/>
                <a:gd name="connsiteX13" fmla="*/ 0 w 21230"/>
                <a:gd name="connsiteY13" fmla="*/ 2295 h 19737"/>
                <a:gd name="connsiteX14" fmla="*/ 6942 w 21230"/>
                <a:gd name="connsiteY14" fmla="*/ 6320 h 19737"/>
                <a:gd name="connsiteX15" fmla="*/ 7982 w 21230"/>
                <a:gd name="connsiteY15" fmla="*/ 2295 h 19737"/>
                <a:gd name="connsiteX16" fmla="*/ 10430 w 21230"/>
                <a:gd name="connsiteY16" fmla="*/ 5800 h 19737"/>
                <a:gd name="connsiteX0" fmla="*/ 10580 w 21230"/>
                <a:gd name="connsiteY0" fmla="*/ 7675 h 19737"/>
                <a:gd name="connsiteX1" fmla="*/ 14152 w 21230"/>
                <a:gd name="connsiteY1" fmla="*/ 0 h 19737"/>
                <a:gd name="connsiteX2" fmla="*/ 12360 w 21230"/>
                <a:gd name="connsiteY2" fmla="*/ 9225 h 19737"/>
                <a:gd name="connsiteX3" fmla="*/ 17877 w 21230"/>
                <a:gd name="connsiteY3" fmla="*/ 4162 h 19737"/>
                <a:gd name="connsiteX4" fmla="*/ 17237 w 21230"/>
                <a:gd name="connsiteY4" fmla="*/ 10475 h 19737"/>
                <a:gd name="connsiteX5" fmla="*/ 21230 w 21230"/>
                <a:gd name="connsiteY5" fmla="*/ 13290 h 19737"/>
                <a:gd name="connsiteX6" fmla="*/ 12717 w 21230"/>
                <a:gd name="connsiteY6" fmla="*/ 12492 h 19737"/>
                <a:gd name="connsiteX7" fmla="*/ 12877 w 21230"/>
                <a:gd name="connsiteY7" fmla="*/ 19737 h 19737"/>
                <a:gd name="connsiteX8" fmla="*/ 10162 w 21230"/>
                <a:gd name="connsiteY8" fmla="*/ 14935 h 19737"/>
                <a:gd name="connsiteX9" fmla="*/ 4392 w 21230"/>
                <a:gd name="connsiteY9" fmla="*/ 17617 h 19737"/>
                <a:gd name="connsiteX10" fmla="*/ 7697 w 21230"/>
                <a:gd name="connsiteY10" fmla="*/ 12212 h 19737"/>
                <a:gd name="connsiteX11" fmla="*/ 1040 w 21230"/>
                <a:gd name="connsiteY11" fmla="*/ 10612 h 19737"/>
                <a:gd name="connsiteX12" fmla="*/ 7032 w 21230"/>
                <a:gd name="connsiteY12" fmla="*/ 9792 h 19737"/>
                <a:gd name="connsiteX13" fmla="*/ 0 w 21230"/>
                <a:gd name="connsiteY13" fmla="*/ 2295 h 19737"/>
                <a:gd name="connsiteX14" fmla="*/ 6942 w 21230"/>
                <a:gd name="connsiteY14" fmla="*/ 6320 h 19737"/>
                <a:gd name="connsiteX15" fmla="*/ 7982 w 21230"/>
                <a:gd name="connsiteY15" fmla="*/ 2295 h 19737"/>
                <a:gd name="connsiteX16" fmla="*/ 10580 w 21230"/>
                <a:gd name="connsiteY16" fmla="*/ 7675 h 19737"/>
                <a:gd name="connsiteX0" fmla="*/ 10580 w 21230"/>
                <a:gd name="connsiteY0" fmla="*/ 7675 h 19737"/>
                <a:gd name="connsiteX1" fmla="*/ 14152 w 21230"/>
                <a:gd name="connsiteY1" fmla="*/ 0 h 19737"/>
                <a:gd name="connsiteX2" fmla="*/ 12360 w 21230"/>
                <a:gd name="connsiteY2" fmla="*/ 9225 h 19737"/>
                <a:gd name="connsiteX3" fmla="*/ 17877 w 21230"/>
                <a:gd name="connsiteY3" fmla="*/ 4162 h 19737"/>
                <a:gd name="connsiteX4" fmla="*/ 14312 w 21230"/>
                <a:gd name="connsiteY4" fmla="*/ 10475 h 19737"/>
                <a:gd name="connsiteX5" fmla="*/ 21230 w 21230"/>
                <a:gd name="connsiteY5" fmla="*/ 13290 h 19737"/>
                <a:gd name="connsiteX6" fmla="*/ 12717 w 21230"/>
                <a:gd name="connsiteY6" fmla="*/ 12492 h 19737"/>
                <a:gd name="connsiteX7" fmla="*/ 12877 w 21230"/>
                <a:gd name="connsiteY7" fmla="*/ 19737 h 19737"/>
                <a:gd name="connsiteX8" fmla="*/ 10162 w 21230"/>
                <a:gd name="connsiteY8" fmla="*/ 14935 h 19737"/>
                <a:gd name="connsiteX9" fmla="*/ 4392 w 21230"/>
                <a:gd name="connsiteY9" fmla="*/ 17617 h 19737"/>
                <a:gd name="connsiteX10" fmla="*/ 7697 w 21230"/>
                <a:gd name="connsiteY10" fmla="*/ 12212 h 19737"/>
                <a:gd name="connsiteX11" fmla="*/ 1040 w 21230"/>
                <a:gd name="connsiteY11" fmla="*/ 10612 h 19737"/>
                <a:gd name="connsiteX12" fmla="*/ 7032 w 21230"/>
                <a:gd name="connsiteY12" fmla="*/ 9792 h 19737"/>
                <a:gd name="connsiteX13" fmla="*/ 0 w 21230"/>
                <a:gd name="connsiteY13" fmla="*/ 2295 h 19737"/>
                <a:gd name="connsiteX14" fmla="*/ 6942 w 21230"/>
                <a:gd name="connsiteY14" fmla="*/ 6320 h 19737"/>
                <a:gd name="connsiteX15" fmla="*/ 7982 w 21230"/>
                <a:gd name="connsiteY15" fmla="*/ 2295 h 19737"/>
                <a:gd name="connsiteX16" fmla="*/ 10580 w 21230"/>
                <a:gd name="connsiteY16" fmla="*/ 7675 h 19737"/>
                <a:gd name="connsiteX0" fmla="*/ 10580 w 20180"/>
                <a:gd name="connsiteY0" fmla="*/ 7675 h 19737"/>
                <a:gd name="connsiteX1" fmla="*/ 14152 w 20180"/>
                <a:gd name="connsiteY1" fmla="*/ 0 h 19737"/>
                <a:gd name="connsiteX2" fmla="*/ 12360 w 20180"/>
                <a:gd name="connsiteY2" fmla="*/ 9225 h 19737"/>
                <a:gd name="connsiteX3" fmla="*/ 17877 w 20180"/>
                <a:gd name="connsiteY3" fmla="*/ 4162 h 19737"/>
                <a:gd name="connsiteX4" fmla="*/ 14312 w 20180"/>
                <a:gd name="connsiteY4" fmla="*/ 10475 h 19737"/>
                <a:gd name="connsiteX5" fmla="*/ 20180 w 20180"/>
                <a:gd name="connsiteY5" fmla="*/ 11415 h 19737"/>
                <a:gd name="connsiteX6" fmla="*/ 12717 w 20180"/>
                <a:gd name="connsiteY6" fmla="*/ 12492 h 19737"/>
                <a:gd name="connsiteX7" fmla="*/ 12877 w 20180"/>
                <a:gd name="connsiteY7" fmla="*/ 19737 h 19737"/>
                <a:gd name="connsiteX8" fmla="*/ 10162 w 20180"/>
                <a:gd name="connsiteY8" fmla="*/ 14935 h 19737"/>
                <a:gd name="connsiteX9" fmla="*/ 4392 w 20180"/>
                <a:gd name="connsiteY9" fmla="*/ 17617 h 19737"/>
                <a:gd name="connsiteX10" fmla="*/ 7697 w 20180"/>
                <a:gd name="connsiteY10" fmla="*/ 12212 h 19737"/>
                <a:gd name="connsiteX11" fmla="*/ 1040 w 20180"/>
                <a:gd name="connsiteY11" fmla="*/ 10612 h 19737"/>
                <a:gd name="connsiteX12" fmla="*/ 7032 w 20180"/>
                <a:gd name="connsiteY12" fmla="*/ 9792 h 19737"/>
                <a:gd name="connsiteX13" fmla="*/ 0 w 20180"/>
                <a:gd name="connsiteY13" fmla="*/ 2295 h 19737"/>
                <a:gd name="connsiteX14" fmla="*/ 6942 w 20180"/>
                <a:gd name="connsiteY14" fmla="*/ 6320 h 19737"/>
                <a:gd name="connsiteX15" fmla="*/ 7982 w 20180"/>
                <a:gd name="connsiteY15" fmla="*/ 2295 h 19737"/>
                <a:gd name="connsiteX16" fmla="*/ 10580 w 20180"/>
                <a:gd name="connsiteY16" fmla="*/ 7675 h 19737"/>
                <a:gd name="connsiteX0" fmla="*/ 10580 w 20180"/>
                <a:gd name="connsiteY0" fmla="*/ 7675 h 19737"/>
                <a:gd name="connsiteX1" fmla="*/ 14152 w 20180"/>
                <a:gd name="connsiteY1" fmla="*/ 0 h 19737"/>
                <a:gd name="connsiteX2" fmla="*/ 12360 w 20180"/>
                <a:gd name="connsiteY2" fmla="*/ 9225 h 19737"/>
                <a:gd name="connsiteX3" fmla="*/ 17877 w 20180"/>
                <a:gd name="connsiteY3" fmla="*/ 4162 h 19737"/>
                <a:gd name="connsiteX4" fmla="*/ 14312 w 20180"/>
                <a:gd name="connsiteY4" fmla="*/ 10475 h 19737"/>
                <a:gd name="connsiteX5" fmla="*/ 20180 w 20180"/>
                <a:gd name="connsiteY5" fmla="*/ 11415 h 19737"/>
                <a:gd name="connsiteX6" fmla="*/ 12717 w 20180"/>
                <a:gd name="connsiteY6" fmla="*/ 12492 h 19737"/>
                <a:gd name="connsiteX7" fmla="*/ 12877 w 20180"/>
                <a:gd name="connsiteY7" fmla="*/ 19737 h 19737"/>
                <a:gd name="connsiteX8" fmla="*/ 10162 w 20180"/>
                <a:gd name="connsiteY8" fmla="*/ 14935 h 19737"/>
                <a:gd name="connsiteX9" fmla="*/ 4392 w 20180"/>
                <a:gd name="connsiteY9" fmla="*/ 17617 h 19737"/>
                <a:gd name="connsiteX10" fmla="*/ 7697 w 20180"/>
                <a:gd name="connsiteY10" fmla="*/ 12212 h 19737"/>
                <a:gd name="connsiteX11" fmla="*/ 1040 w 20180"/>
                <a:gd name="connsiteY11" fmla="*/ 10612 h 19737"/>
                <a:gd name="connsiteX12" fmla="*/ 7032 w 20180"/>
                <a:gd name="connsiteY12" fmla="*/ 9792 h 19737"/>
                <a:gd name="connsiteX13" fmla="*/ 0 w 20180"/>
                <a:gd name="connsiteY13" fmla="*/ 2295 h 19737"/>
                <a:gd name="connsiteX14" fmla="*/ 6942 w 20180"/>
                <a:gd name="connsiteY14" fmla="*/ 6320 h 19737"/>
                <a:gd name="connsiteX15" fmla="*/ 7982 w 20180"/>
                <a:gd name="connsiteY15" fmla="*/ 2295 h 19737"/>
                <a:gd name="connsiteX16" fmla="*/ 10580 w 20180"/>
                <a:gd name="connsiteY16" fmla="*/ 7675 h 19737"/>
                <a:gd name="connsiteX0" fmla="*/ 10580 w 20180"/>
                <a:gd name="connsiteY0" fmla="*/ 7681 h 19743"/>
                <a:gd name="connsiteX1" fmla="*/ 14152 w 20180"/>
                <a:gd name="connsiteY1" fmla="*/ 6 h 19743"/>
                <a:gd name="connsiteX2" fmla="*/ 12360 w 20180"/>
                <a:gd name="connsiteY2" fmla="*/ 9231 h 19743"/>
                <a:gd name="connsiteX3" fmla="*/ 17877 w 20180"/>
                <a:gd name="connsiteY3" fmla="*/ 4168 h 19743"/>
                <a:gd name="connsiteX4" fmla="*/ 14312 w 20180"/>
                <a:gd name="connsiteY4" fmla="*/ 10481 h 19743"/>
                <a:gd name="connsiteX5" fmla="*/ 20180 w 20180"/>
                <a:gd name="connsiteY5" fmla="*/ 11421 h 19743"/>
                <a:gd name="connsiteX6" fmla="*/ 12717 w 20180"/>
                <a:gd name="connsiteY6" fmla="*/ 12498 h 19743"/>
                <a:gd name="connsiteX7" fmla="*/ 12877 w 20180"/>
                <a:gd name="connsiteY7" fmla="*/ 19743 h 19743"/>
                <a:gd name="connsiteX8" fmla="*/ 10162 w 20180"/>
                <a:gd name="connsiteY8" fmla="*/ 14941 h 19743"/>
                <a:gd name="connsiteX9" fmla="*/ 4392 w 20180"/>
                <a:gd name="connsiteY9" fmla="*/ 17623 h 19743"/>
                <a:gd name="connsiteX10" fmla="*/ 7697 w 20180"/>
                <a:gd name="connsiteY10" fmla="*/ 12218 h 19743"/>
                <a:gd name="connsiteX11" fmla="*/ 1040 w 20180"/>
                <a:gd name="connsiteY11" fmla="*/ 10618 h 19743"/>
                <a:gd name="connsiteX12" fmla="*/ 7032 w 20180"/>
                <a:gd name="connsiteY12" fmla="*/ 9798 h 19743"/>
                <a:gd name="connsiteX13" fmla="*/ 0 w 20180"/>
                <a:gd name="connsiteY13" fmla="*/ 2301 h 19743"/>
                <a:gd name="connsiteX14" fmla="*/ 6942 w 20180"/>
                <a:gd name="connsiteY14" fmla="*/ 6326 h 19743"/>
                <a:gd name="connsiteX15" fmla="*/ 7982 w 20180"/>
                <a:gd name="connsiteY15" fmla="*/ 2301 h 19743"/>
                <a:gd name="connsiteX16" fmla="*/ 10580 w 20180"/>
                <a:gd name="connsiteY16" fmla="*/ 7681 h 19743"/>
                <a:gd name="connsiteX0" fmla="*/ 10580 w 20180"/>
                <a:gd name="connsiteY0" fmla="*/ 7681 h 19743"/>
                <a:gd name="connsiteX1" fmla="*/ 14152 w 20180"/>
                <a:gd name="connsiteY1" fmla="*/ 6 h 19743"/>
                <a:gd name="connsiteX2" fmla="*/ 12360 w 20180"/>
                <a:gd name="connsiteY2" fmla="*/ 9231 h 19743"/>
                <a:gd name="connsiteX3" fmla="*/ 17877 w 20180"/>
                <a:gd name="connsiteY3" fmla="*/ 4168 h 19743"/>
                <a:gd name="connsiteX4" fmla="*/ 14312 w 20180"/>
                <a:gd name="connsiteY4" fmla="*/ 10481 h 19743"/>
                <a:gd name="connsiteX5" fmla="*/ 20180 w 20180"/>
                <a:gd name="connsiteY5" fmla="*/ 11421 h 19743"/>
                <a:gd name="connsiteX6" fmla="*/ 12717 w 20180"/>
                <a:gd name="connsiteY6" fmla="*/ 12498 h 19743"/>
                <a:gd name="connsiteX7" fmla="*/ 12877 w 20180"/>
                <a:gd name="connsiteY7" fmla="*/ 19743 h 19743"/>
                <a:gd name="connsiteX8" fmla="*/ 10162 w 20180"/>
                <a:gd name="connsiteY8" fmla="*/ 14941 h 19743"/>
                <a:gd name="connsiteX9" fmla="*/ 4392 w 20180"/>
                <a:gd name="connsiteY9" fmla="*/ 17623 h 19743"/>
                <a:gd name="connsiteX10" fmla="*/ 7697 w 20180"/>
                <a:gd name="connsiteY10" fmla="*/ 12218 h 19743"/>
                <a:gd name="connsiteX11" fmla="*/ 1040 w 20180"/>
                <a:gd name="connsiteY11" fmla="*/ 10618 h 19743"/>
                <a:gd name="connsiteX12" fmla="*/ 7032 w 20180"/>
                <a:gd name="connsiteY12" fmla="*/ 9798 h 19743"/>
                <a:gd name="connsiteX13" fmla="*/ 0 w 20180"/>
                <a:gd name="connsiteY13" fmla="*/ 2301 h 19743"/>
                <a:gd name="connsiteX14" fmla="*/ 6942 w 20180"/>
                <a:gd name="connsiteY14" fmla="*/ 6326 h 19743"/>
                <a:gd name="connsiteX15" fmla="*/ 7982 w 20180"/>
                <a:gd name="connsiteY15" fmla="*/ 2301 h 19743"/>
                <a:gd name="connsiteX16" fmla="*/ 10580 w 20180"/>
                <a:gd name="connsiteY16" fmla="*/ 7681 h 19743"/>
                <a:gd name="connsiteX0" fmla="*/ 10580 w 20180"/>
                <a:gd name="connsiteY0" fmla="*/ 7681 h 19743"/>
                <a:gd name="connsiteX1" fmla="*/ 14152 w 20180"/>
                <a:gd name="connsiteY1" fmla="*/ 6 h 19743"/>
                <a:gd name="connsiteX2" fmla="*/ 12360 w 20180"/>
                <a:gd name="connsiteY2" fmla="*/ 9231 h 19743"/>
                <a:gd name="connsiteX3" fmla="*/ 17877 w 20180"/>
                <a:gd name="connsiteY3" fmla="*/ 4168 h 19743"/>
                <a:gd name="connsiteX4" fmla="*/ 14312 w 20180"/>
                <a:gd name="connsiteY4" fmla="*/ 10481 h 19743"/>
                <a:gd name="connsiteX5" fmla="*/ 20180 w 20180"/>
                <a:gd name="connsiteY5" fmla="*/ 11421 h 19743"/>
                <a:gd name="connsiteX6" fmla="*/ 12717 w 20180"/>
                <a:gd name="connsiteY6" fmla="*/ 12498 h 19743"/>
                <a:gd name="connsiteX7" fmla="*/ 12877 w 20180"/>
                <a:gd name="connsiteY7" fmla="*/ 19743 h 19743"/>
                <a:gd name="connsiteX8" fmla="*/ 10162 w 20180"/>
                <a:gd name="connsiteY8" fmla="*/ 14941 h 19743"/>
                <a:gd name="connsiteX9" fmla="*/ 4392 w 20180"/>
                <a:gd name="connsiteY9" fmla="*/ 17623 h 19743"/>
                <a:gd name="connsiteX10" fmla="*/ 7697 w 20180"/>
                <a:gd name="connsiteY10" fmla="*/ 12218 h 19743"/>
                <a:gd name="connsiteX11" fmla="*/ 1040 w 20180"/>
                <a:gd name="connsiteY11" fmla="*/ 10618 h 19743"/>
                <a:gd name="connsiteX12" fmla="*/ 7032 w 20180"/>
                <a:gd name="connsiteY12" fmla="*/ 9798 h 19743"/>
                <a:gd name="connsiteX13" fmla="*/ 0 w 20180"/>
                <a:gd name="connsiteY13" fmla="*/ 2301 h 19743"/>
                <a:gd name="connsiteX14" fmla="*/ 6942 w 20180"/>
                <a:gd name="connsiteY14" fmla="*/ 6326 h 19743"/>
                <a:gd name="connsiteX15" fmla="*/ 7982 w 20180"/>
                <a:gd name="connsiteY15" fmla="*/ 2301 h 19743"/>
                <a:gd name="connsiteX16" fmla="*/ 10580 w 20180"/>
                <a:gd name="connsiteY16" fmla="*/ 7681 h 19743"/>
                <a:gd name="connsiteX0" fmla="*/ 10580 w 20180"/>
                <a:gd name="connsiteY0" fmla="*/ 7681 h 19743"/>
                <a:gd name="connsiteX1" fmla="*/ 14152 w 20180"/>
                <a:gd name="connsiteY1" fmla="*/ 6 h 19743"/>
                <a:gd name="connsiteX2" fmla="*/ 12360 w 20180"/>
                <a:gd name="connsiteY2" fmla="*/ 9231 h 19743"/>
                <a:gd name="connsiteX3" fmla="*/ 17877 w 20180"/>
                <a:gd name="connsiteY3" fmla="*/ 4168 h 19743"/>
                <a:gd name="connsiteX4" fmla="*/ 14312 w 20180"/>
                <a:gd name="connsiteY4" fmla="*/ 10481 h 19743"/>
                <a:gd name="connsiteX5" fmla="*/ 20180 w 20180"/>
                <a:gd name="connsiteY5" fmla="*/ 11421 h 19743"/>
                <a:gd name="connsiteX6" fmla="*/ 12717 w 20180"/>
                <a:gd name="connsiteY6" fmla="*/ 12498 h 19743"/>
                <a:gd name="connsiteX7" fmla="*/ 12877 w 20180"/>
                <a:gd name="connsiteY7" fmla="*/ 19743 h 19743"/>
                <a:gd name="connsiteX8" fmla="*/ 10162 w 20180"/>
                <a:gd name="connsiteY8" fmla="*/ 14941 h 19743"/>
                <a:gd name="connsiteX9" fmla="*/ 4392 w 20180"/>
                <a:gd name="connsiteY9" fmla="*/ 17623 h 19743"/>
                <a:gd name="connsiteX10" fmla="*/ 7697 w 20180"/>
                <a:gd name="connsiteY10" fmla="*/ 12218 h 19743"/>
                <a:gd name="connsiteX11" fmla="*/ 1040 w 20180"/>
                <a:gd name="connsiteY11" fmla="*/ 10618 h 19743"/>
                <a:gd name="connsiteX12" fmla="*/ 7032 w 20180"/>
                <a:gd name="connsiteY12" fmla="*/ 9798 h 19743"/>
                <a:gd name="connsiteX13" fmla="*/ 0 w 20180"/>
                <a:gd name="connsiteY13" fmla="*/ 2301 h 19743"/>
                <a:gd name="connsiteX14" fmla="*/ 6942 w 20180"/>
                <a:gd name="connsiteY14" fmla="*/ 6326 h 19743"/>
                <a:gd name="connsiteX15" fmla="*/ 7982 w 20180"/>
                <a:gd name="connsiteY15" fmla="*/ 2301 h 19743"/>
                <a:gd name="connsiteX16" fmla="*/ 10580 w 20180"/>
                <a:gd name="connsiteY16" fmla="*/ 7681 h 19743"/>
                <a:gd name="connsiteX0" fmla="*/ 10580 w 20180"/>
                <a:gd name="connsiteY0" fmla="*/ 7681 h 19743"/>
                <a:gd name="connsiteX1" fmla="*/ 14152 w 20180"/>
                <a:gd name="connsiteY1" fmla="*/ 6 h 19743"/>
                <a:gd name="connsiteX2" fmla="*/ 12360 w 20180"/>
                <a:gd name="connsiteY2" fmla="*/ 9231 h 19743"/>
                <a:gd name="connsiteX3" fmla="*/ 17877 w 20180"/>
                <a:gd name="connsiteY3" fmla="*/ 4168 h 19743"/>
                <a:gd name="connsiteX4" fmla="*/ 14312 w 20180"/>
                <a:gd name="connsiteY4" fmla="*/ 10481 h 19743"/>
                <a:gd name="connsiteX5" fmla="*/ 20180 w 20180"/>
                <a:gd name="connsiteY5" fmla="*/ 11421 h 19743"/>
                <a:gd name="connsiteX6" fmla="*/ 12717 w 20180"/>
                <a:gd name="connsiteY6" fmla="*/ 12498 h 19743"/>
                <a:gd name="connsiteX7" fmla="*/ 12877 w 20180"/>
                <a:gd name="connsiteY7" fmla="*/ 19743 h 19743"/>
                <a:gd name="connsiteX8" fmla="*/ 10162 w 20180"/>
                <a:gd name="connsiteY8" fmla="*/ 14941 h 19743"/>
                <a:gd name="connsiteX9" fmla="*/ 4392 w 20180"/>
                <a:gd name="connsiteY9" fmla="*/ 17623 h 19743"/>
                <a:gd name="connsiteX10" fmla="*/ 7697 w 20180"/>
                <a:gd name="connsiteY10" fmla="*/ 12218 h 19743"/>
                <a:gd name="connsiteX11" fmla="*/ 1040 w 20180"/>
                <a:gd name="connsiteY11" fmla="*/ 10618 h 19743"/>
                <a:gd name="connsiteX12" fmla="*/ 7032 w 20180"/>
                <a:gd name="connsiteY12" fmla="*/ 9798 h 19743"/>
                <a:gd name="connsiteX13" fmla="*/ 0 w 20180"/>
                <a:gd name="connsiteY13" fmla="*/ 2301 h 19743"/>
                <a:gd name="connsiteX14" fmla="*/ 6942 w 20180"/>
                <a:gd name="connsiteY14" fmla="*/ 6326 h 19743"/>
                <a:gd name="connsiteX15" fmla="*/ 7982 w 20180"/>
                <a:gd name="connsiteY15" fmla="*/ 2301 h 19743"/>
                <a:gd name="connsiteX16" fmla="*/ 10580 w 20180"/>
                <a:gd name="connsiteY16" fmla="*/ 7681 h 19743"/>
                <a:gd name="connsiteX0" fmla="*/ 10580 w 20480"/>
                <a:gd name="connsiteY0" fmla="*/ 7681 h 19743"/>
                <a:gd name="connsiteX1" fmla="*/ 14152 w 20480"/>
                <a:gd name="connsiteY1" fmla="*/ 6 h 19743"/>
                <a:gd name="connsiteX2" fmla="*/ 12360 w 20480"/>
                <a:gd name="connsiteY2" fmla="*/ 9231 h 19743"/>
                <a:gd name="connsiteX3" fmla="*/ 17877 w 20480"/>
                <a:gd name="connsiteY3" fmla="*/ 4168 h 19743"/>
                <a:gd name="connsiteX4" fmla="*/ 14312 w 20480"/>
                <a:gd name="connsiteY4" fmla="*/ 10481 h 19743"/>
                <a:gd name="connsiteX5" fmla="*/ 20180 w 20480"/>
                <a:gd name="connsiteY5" fmla="*/ 11421 h 19743"/>
                <a:gd name="connsiteX6" fmla="*/ 12717 w 20480"/>
                <a:gd name="connsiteY6" fmla="*/ 12498 h 19743"/>
                <a:gd name="connsiteX7" fmla="*/ 12877 w 20480"/>
                <a:gd name="connsiteY7" fmla="*/ 19743 h 19743"/>
                <a:gd name="connsiteX8" fmla="*/ 10162 w 20480"/>
                <a:gd name="connsiteY8" fmla="*/ 14941 h 19743"/>
                <a:gd name="connsiteX9" fmla="*/ 4392 w 20480"/>
                <a:gd name="connsiteY9" fmla="*/ 17623 h 19743"/>
                <a:gd name="connsiteX10" fmla="*/ 7697 w 20480"/>
                <a:gd name="connsiteY10" fmla="*/ 12218 h 19743"/>
                <a:gd name="connsiteX11" fmla="*/ 1040 w 20480"/>
                <a:gd name="connsiteY11" fmla="*/ 10618 h 19743"/>
                <a:gd name="connsiteX12" fmla="*/ 7032 w 20480"/>
                <a:gd name="connsiteY12" fmla="*/ 9798 h 19743"/>
                <a:gd name="connsiteX13" fmla="*/ 0 w 20480"/>
                <a:gd name="connsiteY13" fmla="*/ 2301 h 19743"/>
                <a:gd name="connsiteX14" fmla="*/ 6942 w 20480"/>
                <a:gd name="connsiteY14" fmla="*/ 6326 h 19743"/>
                <a:gd name="connsiteX15" fmla="*/ 7982 w 20480"/>
                <a:gd name="connsiteY15" fmla="*/ 2301 h 19743"/>
                <a:gd name="connsiteX16" fmla="*/ 10580 w 20480"/>
                <a:gd name="connsiteY16" fmla="*/ 7681 h 19743"/>
                <a:gd name="connsiteX0" fmla="*/ 10580 w 20180"/>
                <a:gd name="connsiteY0" fmla="*/ 7681 h 19743"/>
                <a:gd name="connsiteX1" fmla="*/ 14152 w 20180"/>
                <a:gd name="connsiteY1" fmla="*/ 6 h 19743"/>
                <a:gd name="connsiteX2" fmla="*/ 12360 w 20180"/>
                <a:gd name="connsiteY2" fmla="*/ 9231 h 19743"/>
                <a:gd name="connsiteX3" fmla="*/ 17877 w 20180"/>
                <a:gd name="connsiteY3" fmla="*/ 4168 h 19743"/>
                <a:gd name="connsiteX4" fmla="*/ 14312 w 20180"/>
                <a:gd name="connsiteY4" fmla="*/ 10481 h 19743"/>
                <a:gd name="connsiteX5" fmla="*/ 20180 w 20180"/>
                <a:gd name="connsiteY5" fmla="*/ 11421 h 19743"/>
                <a:gd name="connsiteX6" fmla="*/ 12717 w 20180"/>
                <a:gd name="connsiteY6" fmla="*/ 12498 h 19743"/>
                <a:gd name="connsiteX7" fmla="*/ 12877 w 20180"/>
                <a:gd name="connsiteY7" fmla="*/ 19743 h 19743"/>
                <a:gd name="connsiteX8" fmla="*/ 10162 w 20180"/>
                <a:gd name="connsiteY8" fmla="*/ 14941 h 19743"/>
                <a:gd name="connsiteX9" fmla="*/ 4392 w 20180"/>
                <a:gd name="connsiteY9" fmla="*/ 17623 h 19743"/>
                <a:gd name="connsiteX10" fmla="*/ 7697 w 20180"/>
                <a:gd name="connsiteY10" fmla="*/ 12218 h 19743"/>
                <a:gd name="connsiteX11" fmla="*/ 1040 w 20180"/>
                <a:gd name="connsiteY11" fmla="*/ 10618 h 19743"/>
                <a:gd name="connsiteX12" fmla="*/ 7032 w 20180"/>
                <a:gd name="connsiteY12" fmla="*/ 9798 h 19743"/>
                <a:gd name="connsiteX13" fmla="*/ 0 w 20180"/>
                <a:gd name="connsiteY13" fmla="*/ 2301 h 19743"/>
                <a:gd name="connsiteX14" fmla="*/ 6942 w 20180"/>
                <a:gd name="connsiteY14" fmla="*/ 6326 h 19743"/>
                <a:gd name="connsiteX15" fmla="*/ 7982 w 20180"/>
                <a:gd name="connsiteY15" fmla="*/ 2301 h 19743"/>
                <a:gd name="connsiteX16" fmla="*/ 10580 w 20180"/>
                <a:gd name="connsiteY16" fmla="*/ 7681 h 19743"/>
                <a:gd name="connsiteX0" fmla="*/ 10580 w 20180"/>
                <a:gd name="connsiteY0" fmla="*/ 7681 h 19995"/>
                <a:gd name="connsiteX1" fmla="*/ 14152 w 20180"/>
                <a:gd name="connsiteY1" fmla="*/ 6 h 19995"/>
                <a:gd name="connsiteX2" fmla="*/ 12360 w 20180"/>
                <a:gd name="connsiteY2" fmla="*/ 9231 h 19995"/>
                <a:gd name="connsiteX3" fmla="*/ 17877 w 20180"/>
                <a:gd name="connsiteY3" fmla="*/ 4168 h 19995"/>
                <a:gd name="connsiteX4" fmla="*/ 14312 w 20180"/>
                <a:gd name="connsiteY4" fmla="*/ 10481 h 19995"/>
                <a:gd name="connsiteX5" fmla="*/ 20180 w 20180"/>
                <a:gd name="connsiteY5" fmla="*/ 11421 h 19995"/>
                <a:gd name="connsiteX6" fmla="*/ 12717 w 20180"/>
                <a:gd name="connsiteY6" fmla="*/ 12498 h 19995"/>
                <a:gd name="connsiteX7" fmla="*/ 12877 w 20180"/>
                <a:gd name="connsiteY7" fmla="*/ 19743 h 19995"/>
                <a:gd name="connsiteX8" fmla="*/ 10162 w 20180"/>
                <a:gd name="connsiteY8" fmla="*/ 14941 h 19995"/>
                <a:gd name="connsiteX9" fmla="*/ 4392 w 20180"/>
                <a:gd name="connsiteY9" fmla="*/ 17623 h 19995"/>
                <a:gd name="connsiteX10" fmla="*/ 7697 w 20180"/>
                <a:gd name="connsiteY10" fmla="*/ 12218 h 19995"/>
                <a:gd name="connsiteX11" fmla="*/ 1040 w 20180"/>
                <a:gd name="connsiteY11" fmla="*/ 10618 h 19995"/>
                <a:gd name="connsiteX12" fmla="*/ 7032 w 20180"/>
                <a:gd name="connsiteY12" fmla="*/ 9798 h 19995"/>
                <a:gd name="connsiteX13" fmla="*/ 0 w 20180"/>
                <a:gd name="connsiteY13" fmla="*/ 2301 h 19995"/>
                <a:gd name="connsiteX14" fmla="*/ 6942 w 20180"/>
                <a:gd name="connsiteY14" fmla="*/ 6326 h 19995"/>
                <a:gd name="connsiteX15" fmla="*/ 7982 w 20180"/>
                <a:gd name="connsiteY15" fmla="*/ 2301 h 19995"/>
                <a:gd name="connsiteX16" fmla="*/ 10580 w 20180"/>
                <a:gd name="connsiteY16" fmla="*/ 7681 h 19995"/>
                <a:gd name="connsiteX0" fmla="*/ 10580 w 20255"/>
                <a:gd name="connsiteY0" fmla="*/ 7681 h 19961"/>
                <a:gd name="connsiteX1" fmla="*/ 14152 w 20255"/>
                <a:gd name="connsiteY1" fmla="*/ 6 h 19961"/>
                <a:gd name="connsiteX2" fmla="*/ 12360 w 20255"/>
                <a:gd name="connsiteY2" fmla="*/ 9231 h 19961"/>
                <a:gd name="connsiteX3" fmla="*/ 17877 w 20255"/>
                <a:gd name="connsiteY3" fmla="*/ 4168 h 19961"/>
                <a:gd name="connsiteX4" fmla="*/ 14312 w 20255"/>
                <a:gd name="connsiteY4" fmla="*/ 10481 h 19961"/>
                <a:gd name="connsiteX5" fmla="*/ 20255 w 20255"/>
                <a:gd name="connsiteY5" fmla="*/ 12846 h 19961"/>
                <a:gd name="connsiteX6" fmla="*/ 12717 w 20255"/>
                <a:gd name="connsiteY6" fmla="*/ 12498 h 19961"/>
                <a:gd name="connsiteX7" fmla="*/ 12877 w 20255"/>
                <a:gd name="connsiteY7" fmla="*/ 19743 h 19961"/>
                <a:gd name="connsiteX8" fmla="*/ 10162 w 20255"/>
                <a:gd name="connsiteY8" fmla="*/ 14941 h 19961"/>
                <a:gd name="connsiteX9" fmla="*/ 4392 w 20255"/>
                <a:gd name="connsiteY9" fmla="*/ 17623 h 19961"/>
                <a:gd name="connsiteX10" fmla="*/ 7697 w 20255"/>
                <a:gd name="connsiteY10" fmla="*/ 12218 h 19961"/>
                <a:gd name="connsiteX11" fmla="*/ 1040 w 20255"/>
                <a:gd name="connsiteY11" fmla="*/ 10618 h 19961"/>
                <a:gd name="connsiteX12" fmla="*/ 7032 w 20255"/>
                <a:gd name="connsiteY12" fmla="*/ 9798 h 19961"/>
                <a:gd name="connsiteX13" fmla="*/ 0 w 20255"/>
                <a:gd name="connsiteY13" fmla="*/ 2301 h 19961"/>
                <a:gd name="connsiteX14" fmla="*/ 6942 w 20255"/>
                <a:gd name="connsiteY14" fmla="*/ 6326 h 19961"/>
                <a:gd name="connsiteX15" fmla="*/ 7982 w 20255"/>
                <a:gd name="connsiteY15" fmla="*/ 2301 h 19961"/>
                <a:gd name="connsiteX16" fmla="*/ 10580 w 20255"/>
                <a:gd name="connsiteY16" fmla="*/ 7681 h 19961"/>
                <a:gd name="connsiteX0" fmla="*/ 10580 w 20263"/>
                <a:gd name="connsiteY0" fmla="*/ 7681 h 19961"/>
                <a:gd name="connsiteX1" fmla="*/ 14152 w 20263"/>
                <a:gd name="connsiteY1" fmla="*/ 6 h 19961"/>
                <a:gd name="connsiteX2" fmla="*/ 12360 w 20263"/>
                <a:gd name="connsiteY2" fmla="*/ 9231 h 19961"/>
                <a:gd name="connsiteX3" fmla="*/ 17877 w 20263"/>
                <a:gd name="connsiteY3" fmla="*/ 4168 h 19961"/>
                <a:gd name="connsiteX4" fmla="*/ 14312 w 20263"/>
                <a:gd name="connsiteY4" fmla="*/ 10481 h 19961"/>
                <a:gd name="connsiteX5" fmla="*/ 20255 w 20263"/>
                <a:gd name="connsiteY5" fmla="*/ 12846 h 19961"/>
                <a:gd name="connsiteX6" fmla="*/ 12717 w 20263"/>
                <a:gd name="connsiteY6" fmla="*/ 12498 h 19961"/>
                <a:gd name="connsiteX7" fmla="*/ 12877 w 20263"/>
                <a:gd name="connsiteY7" fmla="*/ 19743 h 19961"/>
                <a:gd name="connsiteX8" fmla="*/ 10162 w 20263"/>
                <a:gd name="connsiteY8" fmla="*/ 14941 h 19961"/>
                <a:gd name="connsiteX9" fmla="*/ 4392 w 20263"/>
                <a:gd name="connsiteY9" fmla="*/ 17623 h 19961"/>
                <a:gd name="connsiteX10" fmla="*/ 7697 w 20263"/>
                <a:gd name="connsiteY10" fmla="*/ 12218 h 19961"/>
                <a:gd name="connsiteX11" fmla="*/ 1040 w 20263"/>
                <a:gd name="connsiteY11" fmla="*/ 10618 h 19961"/>
                <a:gd name="connsiteX12" fmla="*/ 7032 w 20263"/>
                <a:gd name="connsiteY12" fmla="*/ 9798 h 19961"/>
                <a:gd name="connsiteX13" fmla="*/ 0 w 20263"/>
                <a:gd name="connsiteY13" fmla="*/ 2301 h 19961"/>
                <a:gd name="connsiteX14" fmla="*/ 6942 w 20263"/>
                <a:gd name="connsiteY14" fmla="*/ 6326 h 19961"/>
                <a:gd name="connsiteX15" fmla="*/ 7982 w 20263"/>
                <a:gd name="connsiteY15" fmla="*/ 2301 h 19961"/>
                <a:gd name="connsiteX16" fmla="*/ 10580 w 20263"/>
                <a:gd name="connsiteY16" fmla="*/ 7681 h 19961"/>
                <a:gd name="connsiteX0" fmla="*/ 10580 w 20263"/>
                <a:gd name="connsiteY0" fmla="*/ 7681 h 19961"/>
                <a:gd name="connsiteX1" fmla="*/ 14152 w 20263"/>
                <a:gd name="connsiteY1" fmla="*/ 6 h 19961"/>
                <a:gd name="connsiteX2" fmla="*/ 12360 w 20263"/>
                <a:gd name="connsiteY2" fmla="*/ 9231 h 19961"/>
                <a:gd name="connsiteX3" fmla="*/ 17877 w 20263"/>
                <a:gd name="connsiteY3" fmla="*/ 4168 h 19961"/>
                <a:gd name="connsiteX4" fmla="*/ 14312 w 20263"/>
                <a:gd name="connsiteY4" fmla="*/ 10481 h 19961"/>
                <a:gd name="connsiteX5" fmla="*/ 20255 w 20263"/>
                <a:gd name="connsiteY5" fmla="*/ 12846 h 19961"/>
                <a:gd name="connsiteX6" fmla="*/ 12717 w 20263"/>
                <a:gd name="connsiteY6" fmla="*/ 12498 h 19961"/>
                <a:gd name="connsiteX7" fmla="*/ 12877 w 20263"/>
                <a:gd name="connsiteY7" fmla="*/ 19743 h 19961"/>
                <a:gd name="connsiteX8" fmla="*/ 10162 w 20263"/>
                <a:gd name="connsiteY8" fmla="*/ 14941 h 19961"/>
                <a:gd name="connsiteX9" fmla="*/ 4392 w 20263"/>
                <a:gd name="connsiteY9" fmla="*/ 17623 h 19961"/>
                <a:gd name="connsiteX10" fmla="*/ 7697 w 20263"/>
                <a:gd name="connsiteY10" fmla="*/ 12218 h 19961"/>
                <a:gd name="connsiteX11" fmla="*/ 1040 w 20263"/>
                <a:gd name="connsiteY11" fmla="*/ 10618 h 19961"/>
                <a:gd name="connsiteX12" fmla="*/ 7032 w 20263"/>
                <a:gd name="connsiteY12" fmla="*/ 9798 h 19961"/>
                <a:gd name="connsiteX13" fmla="*/ 0 w 20263"/>
                <a:gd name="connsiteY13" fmla="*/ 2301 h 19961"/>
                <a:gd name="connsiteX14" fmla="*/ 6942 w 20263"/>
                <a:gd name="connsiteY14" fmla="*/ 6326 h 19961"/>
                <a:gd name="connsiteX15" fmla="*/ 7982 w 20263"/>
                <a:gd name="connsiteY15" fmla="*/ 2301 h 19961"/>
                <a:gd name="connsiteX16" fmla="*/ 10580 w 20263"/>
                <a:gd name="connsiteY16" fmla="*/ 7681 h 19961"/>
                <a:gd name="connsiteX0" fmla="*/ 10580 w 20263"/>
                <a:gd name="connsiteY0" fmla="*/ 7681 h 19961"/>
                <a:gd name="connsiteX1" fmla="*/ 14152 w 20263"/>
                <a:gd name="connsiteY1" fmla="*/ 6 h 19961"/>
                <a:gd name="connsiteX2" fmla="*/ 12360 w 20263"/>
                <a:gd name="connsiteY2" fmla="*/ 9231 h 19961"/>
                <a:gd name="connsiteX3" fmla="*/ 17877 w 20263"/>
                <a:gd name="connsiteY3" fmla="*/ 4168 h 19961"/>
                <a:gd name="connsiteX4" fmla="*/ 14312 w 20263"/>
                <a:gd name="connsiteY4" fmla="*/ 10481 h 19961"/>
                <a:gd name="connsiteX5" fmla="*/ 20255 w 20263"/>
                <a:gd name="connsiteY5" fmla="*/ 12846 h 19961"/>
                <a:gd name="connsiteX6" fmla="*/ 12717 w 20263"/>
                <a:gd name="connsiteY6" fmla="*/ 12498 h 19961"/>
                <a:gd name="connsiteX7" fmla="*/ 12877 w 20263"/>
                <a:gd name="connsiteY7" fmla="*/ 19743 h 19961"/>
                <a:gd name="connsiteX8" fmla="*/ 10162 w 20263"/>
                <a:gd name="connsiteY8" fmla="*/ 14941 h 19961"/>
                <a:gd name="connsiteX9" fmla="*/ 4392 w 20263"/>
                <a:gd name="connsiteY9" fmla="*/ 17623 h 19961"/>
                <a:gd name="connsiteX10" fmla="*/ 7697 w 20263"/>
                <a:gd name="connsiteY10" fmla="*/ 12218 h 19961"/>
                <a:gd name="connsiteX11" fmla="*/ 1040 w 20263"/>
                <a:gd name="connsiteY11" fmla="*/ 10618 h 19961"/>
                <a:gd name="connsiteX12" fmla="*/ 7032 w 20263"/>
                <a:gd name="connsiteY12" fmla="*/ 9798 h 19961"/>
                <a:gd name="connsiteX13" fmla="*/ 0 w 20263"/>
                <a:gd name="connsiteY13" fmla="*/ 2301 h 19961"/>
                <a:gd name="connsiteX14" fmla="*/ 6942 w 20263"/>
                <a:gd name="connsiteY14" fmla="*/ 6326 h 19961"/>
                <a:gd name="connsiteX15" fmla="*/ 7982 w 20263"/>
                <a:gd name="connsiteY15" fmla="*/ 2301 h 19961"/>
                <a:gd name="connsiteX16" fmla="*/ 10580 w 20263"/>
                <a:gd name="connsiteY16" fmla="*/ 7681 h 19961"/>
                <a:gd name="connsiteX0" fmla="*/ 10580 w 20263"/>
                <a:gd name="connsiteY0" fmla="*/ 7681 h 19961"/>
                <a:gd name="connsiteX1" fmla="*/ 14152 w 20263"/>
                <a:gd name="connsiteY1" fmla="*/ 6 h 19961"/>
                <a:gd name="connsiteX2" fmla="*/ 12360 w 20263"/>
                <a:gd name="connsiteY2" fmla="*/ 9231 h 19961"/>
                <a:gd name="connsiteX3" fmla="*/ 17877 w 20263"/>
                <a:gd name="connsiteY3" fmla="*/ 4168 h 19961"/>
                <a:gd name="connsiteX4" fmla="*/ 14312 w 20263"/>
                <a:gd name="connsiteY4" fmla="*/ 10481 h 19961"/>
                <a:gd name="connsiteX5" fmla="*/ 20255 w 20263"/>
                <a:gd name="connsiteY5" fmla="*/ 12846 h 19961"/>
                <a:gd name="connsiteX6" fmla="*/ 12717 w 20263"/>
                <a:gd name="connsiteY6" fmla="*/ 12498 h 19961"/>
                <a:gd name="connsiteX7" fmla="*/ 12877 w 20263"/>
                <a:gd name="connsiteY7" fmla="*/ 19743 h 19961"/>
                <a:gd name="connsiteX8" fmla="*/ 10162 w 20263"/>
                <a:gd name="connsiteY8" fmla="*/ 14941 h 19961"/>
                <a:gd name="connsiteX9" fmla="*/ 4392 w 20263"/>
                <a:gd name="connsiteY9" fmla="*/ 17623 h 19961"/>
                <a:gd name="connsiteX10" fmla="*/ 7697 w 20263"/>
                <a:gd name="connsiteY10" fmla="*/ 12218 h 19961"/>
                <a:gd name="connsiteX11" fmla="*/ 1040 w 20263"/>
                <a:gd name="connsiteY11" fmla="*/ 10618 h 19961"/>
                <a:gd name="connsiteX12" fmla="*/ 7032 w 20263"/>
                <a:gd name="connsiteY12" fmla="*/ 9798 h 19961"/>
                <a:gd name="connsiteX13" fmla="*/ 0 w 20263"/>
                <a:gd name="connsiteY13" fmla="*/ 2301 h 19961"/>
                <a:gd name="connsiteX14" fmla="*/ 6942 w 20263"/>
                <a:gd name="connsiteY14" fmla="*/ 6326 h 19961"/>
                <a:gd name="connsiteX15" fmla="*/ 7982 w 20263"/>
                <a:gd name="connsiteY15" fmla="*/ 2301 h 19961"/>
                <a:gd name="connsiteX16" fmla="*/ 10580 w 20263"/>
                <a:gd name="connsiteY16" fmla="*/ 7681 h 19961"/>
                <a:gd name="connsiteX0" fmla="*/ 10580 w 20263"/>
                <a:gd name="connsiteY0" fmla="*/ 7681 h 19961"/>
                <a:gd name="connsiteX1" fmla="*/ 14152 w 20263"/>
                <a:gd name="connsiteY1" fmla="*/ 6 h 19961"/>
                <a:gd name="connsiteX2" fmla="*/ 12360 w 20263"/>
                <a:gd name="connsiteY2" fmla="*/ 9231 h 19961"/>
                <a:gd name="connsiteX3" fmla="*/ 17877 w 20263"/>
                <a:gd name="connsiteY3" fmla="*/ 4168 h 19961"/>
                <a:gd name="connsiteX4" fmla="*/ 14312 w 20263"/>
                <a:gd name="connsiteY4" fmla="*/ 10481 h 19961"/>
                <a:gd name="connsiteX5" fmla="*/ 20255 w 20263"/>
                <a:gd name="connsiteY5" fmla="*/ 12846 h 19961"/>
                <a:gd name="connsiteX6" fmla="*/ 12717 w 20263"/>
                <a:gd name="connsiteY6" fmla="*/ 12498 h 19961"/>
                <a:gd name="connsiteX7" fmla="*/ 12877 w 20263"/>
                <a:gd name="connsiteY7" fmla="*/ 19743 h 19961"/>
                <a:gd name="connsiteX8" fmla="*/ 10162 w 20263"/>
                <a:gd name="connsiteY8" fmla="*/ 14941 h 19961"/>
                <a:gd name="connsiteX9" fmla="*/ 4392 w 20263"/>
                <a:gd name="connsiteY9" fmla="*/ 17623 h 19961"/>
                <a:gd name="connsiteX10" fmla="*/ 7697 w 20263"/>
                <a:gd name="connsiteY10" fmla="*/ 12218 h 19961"/>
                <a:gd name="connsiteX11" fmla="*/ 1040 w 20263"/>
                <a:gd name="connsiteY11" fmla="*/ 10618 h 19961"/>
                <a:gd name="connsiteX12" fmla="*/ 7032 w 20263"/>
                <a:gd name="connsiteY12" fmla="*/ 9798 h 19961"/>
                <a:gd name="connsiteX13" fmla="*/ 0 w 20263"/>
                <a:gd name="connsiteY13" fmla="*/ 2301 h 19961"/>
                <a:gd name="connsiteX14" fmla="*/ 6942 w 20263"/>
                <a:gd name="connsiteY14" fmla="*/ 6326 h 19961"/>
                <a:gd name="connsiteX15" fmla="*/ 7982 w 20263"/>
                <a:gd name="connsiteY15" fmla="*/ 2301 h 19961"/>
                <a:gd name="connsiteX16" fmla="*/ 10580 w 20263"/>
                <a:gd name="connsiteY16" fmla="*/ 7681 h 19961"/>
                <a:gd name="connsiteX0" fmla="*/ 10580 w 20263"/>
                <a:gd name="connsiteY0" fmla="*/ 7681 h 19961"/>
                <a:gd name="connsiteX1" fmla="*/ 14152 w 20263"/>
                <a:gd name="connsiteY1" fmla="*/ 6 h 19961"/>
                <a:gd name="connsiteX2" fmla="*/ 12360 w 20263"/>
                <a:gd name="connsiteY2" fmla="*/ 9231 h 19961"/>
                <a:gd name="connsiteX3" fmla="*/ 17877 w 20263"/>
                <a:gd name="connsiteY3" fmla="*/ 4168 h 19961"/>
                <a:gd name="connsiteX4" fmla="*/ 14312 w 20263"/>
                <a:gd name="connsiteY4" fmla="*/ 10481 h 19961"/>
                <a:gd name="connsiteX5" fmla="*/ 20255 w 20263"/>
                <a:gd name="connsiteY5" fmla="*/ 12846 h 19961"/>
                <a:gd name="connsiteX6" fmla="*/ 12717 w 20263"/>
                <a:gd name="connsiteY6" fmla="*/ 12498 h 19961"/>
                <a:gd name="connsiteX7" fmla="*/ 12877 w 20263"/>
                <a:gd name="connsiteY7" fmla="*/ 19743 h 19961"/>
                <a:gd name="connsiteX8" fmla="*/ 10162 w 20263"/>
                <a:gd name="connsiteY8" fmla="*/ 14941 h 19961"/>
                <a:gd name="connsiteX9" fmla="*/ 4392 w 20263"/>
                <a:gd name="connsiteY9" fmla="*/ 17623 h 19961"/>
                <a:gd name="connsiteX10" fmla="*/ 7697 w 20263"/>
                <a:gd name="connsiteY10" fmla="*/ 12218 h 19961"/>
                <a:gd name="connsiteX11" fmla="*/ 1040 w 20263"/>
                <a:gd name="connsiteY11" fmla="*/ 10618 h 19961"/>
                <a:gd name="connsiteX12" fmla="*/ 7032 w 20263"/>
                <a:gd name="connsiteY12" fmla="*/ 9798 h 19961"/>
                <a:gd name="connsiteX13" fmla="*/ 0 w 20263"/>
                <a:gd name="connsiteY13" fmla="*/ 2301 h 19961"/>
                <a:gd name="connsiteX14" fmla="*/ 6942 w 20263"/>
                <a:gd name="connsiteY14" fmla="*/ 6326 h 19961"/>
                <a:gd name="connsiteX15" fmla="*/ 7982 w 20263"/>
                <a:gd name="connsiteY15" fmla="*/ 2301 h 19961"/>
                <a:gd name="connsiteX16" fmla="*/ 10580 w 20263"/>
                <a:gd name="connsiteY16" fmla="*/ 7681 h 19961"/>
                <a:gd name="connsiteX0" fmla="*/ 11009 w 20692"/>
                <a:gd name="connsiteY0" fmla="*/ 7681 h 19961"/>
                <a:gd name="connsiteX1" fmla="*/ 14581 w 20692"/>
                <a:gd name="connsiteY1" fmla="*/ 6 h 19961"/>
                <a:gd name="connsiteX2" fmla="*/ 12789 w 20692"/>
                <a:gd name="connsiteY2" fmla="*/ 9231 h 19961"/>
                <a:gd name="connsiteX3" fmla="*/ 18306 w 20692"/>
                <a:gd name="connsiteY3" fmla="*/ 4168 h 19961"/>
                <a:gd name="connsiteX4" fmla="*/ 14741 w 20692"/>
                <a:gd name="connsiteY4" fmla="*/ 10481 h 19961"/>
                <a:gd name="connsiteX5" fmla="*/ 20684 w 20692"/>
                <a:gd name="connsiteY5" fmla="*/ 12846 h 19961"/>
                <a:gd name="connsiteX6" fmla="*/ 13146 w 20692"/>
                <a:gd name="connsiteY6" fmla="*/ 12498 h 19961"/>
                <a:gd name="connsiteX7" fmla="*/ 13306 w 20692"/>
                <a:gd name="connsiteY7" fmla="*/ 19743 h 19961"/>
                <a:gd name="connsiteX8" fmla="*/ 10591 w 20692"/>
                <a:gd name="connsiteY8" fmla="*/ 14941 h 19961"/>
                <a:gd name="connsiteX9" fmla="*/ 4821 w 20692"/>
                <a:gd name="connsiteY9" fmla="*/ 17623 h 19961"/>
                <a:gd name="connsiteX10" fmla="*/ 8126 w 20692"/>
                <a:gd name="connsiteY10" fmla="*/ 12218 h 19961"/>
                <a:gd name="connsiteX11" fmla="*/ 1469 w 20692"/>
                <a:gd name="connsiteY11" fmla="*/ 10618 h 19961"/>
                <a:gd name="connsiteX12" fmla="*/ 7461 w 20692"/>
                <a:gd name="connsiteY12" fmla="*/ 9798 h 19961"/>
                <a:gd name="connsiteX13" fmla="*/ 429 w 20692"/>
                <a:gd name="connsiteY13" fmla="*/ 2301 h 19961"/>
                <a:gd name="connsiteX14" fmla="*/ 7371 w 20692"/>
                <a:gd name="connsiteY14" fmla="*/ 6326 h 19961"/>
                <a:gd name="connsiteX15" fmla="*/ 8411 w 20692"/>
                <a:gd name="connsiteY15" fmla="*/ 2301 h 19961"/>
                <a:gd name="connsiteX16" fmla="*/ 11009 w 20692"/>
                <a:gd name="connsiteY16" fmla="*/ 7681 h 19961"/>
                <a:gd name="connsiteX0" fmla="*/ 11009 w 20692"/>
                <a:gd name="connsiteY0" fmla="*/ 7681 h 19961"/>
                <a:gd name="connsiteX1" fmla="*/ 14581 w 20692"/>
                <a:gd name="connsiteY1" fmla="*/ 6 h 19961"/>
                <a:gd name="connsiteX2" fmla="*/ 12789 w 20692"/>
                <a:gd name="connsiteY2" fmla="*/ 9231 h 19961"/>
                <a:gd name="connsiteX3" fmla="*/ 18306 w 20692"/>
                <a:gd name="connsiteY3" fmla="*/ 4168 h 19961"/>
                <a:gd name="connsiteX4" fmla="*/ 14741 w 20692"/>
                <a:gd name="connsiteY4" fmla="*/ 10481 h 19961"/>
                <a:gd name="connsiteX5" fmla="*/ 20684 w 20692"/>
                <a:gd name="connsiteY5" fmla="*/ 12846 h 19961"/>
                <a:gd name="connsiteX6" fmla="*/ 13146 w 20692"/>
                <a:gd name="connsiteY6" fmla="*/ 12498 h 19961"/>
                <a:gd name="connsiteX7" fmla="*/ 13306 w 20692"/>
                <a:gd name="connsiteY7" fmla="*/ 19743 h 19961"/>
                <a:gd name="connsiteX8" fmla="*/ 10591 w 20692"/>
                <a:gd name="connsiteY8" fmla="*/ 14941 h 19961"/>
                <a:gd name="connsiteX9" fmla="*/ 4821 w 20692"/>
                <a:gd name="connsiteY9" fmla="*/ 17623 h 19961"/>
                <a:gd name="connsiteX10" fmla="*/ 8126 w 20692"/>
                <a:gd name="connsiteY10" fmla="*/ 12218 h 19961"/>
                <a:gd name="connsiteX11" fmla="*/ 1469 w 20692"/>
                <a:gd name="connsiteY11" fmla="*/ 10618 h 19961"/>
                <a:gd name="connsiteX12" fmla="*/ 7461 w 20692"/>
                <a:gd name="connsiteY12" fmla="*/ 9798 h 19961"/>
                <a:gd name="connsiteX13" fmla="*/ 429 w 20692"/>
                <a:gd name="connsiteY13" fmla="*/ 2301 h 19961"/>
                <a:gd name="connsiteX14" fmla="*/ 7371 w 20692"/>
                <a:gd name="connsiteY14" fmla="*/ 6326 h 19961"/>
                <a:gd name="connsiteX15" fmla="*/ 8411 w 20692"/>
                <a:gd name="connsiteY15" fmla="*/ 2301 h 19961"/>
                <a:gd name="connsiteX16" fmla="*/ 11009 w 20692"/>
                <a:gd name="connsiteY16" fmla="*/ 7681 h 19961"/>
                <a:gd name="connsiteX0" fmla="*/ 11009 w 20692"/>
                <a:gd name="connsiteY0" fmla="*/ 7681 h 19961"/>
                <a:gd name="connsiteX1" fmla="*/ 14581 w 20692"/>
                <a:gd name="connsiteY1" fmla="*/ 6 h 19961"/>
                <a:gd name="connsiteX2" fmla="*/ 12789 w 20692"/>
                <a:gd name="connsiteY2" fmla="*/ 9231 h 19961"/>
                <a:gd name="connsiteX3" fmla="*/ 18306 w 20692"/>
                <a:gd name="connsiteY3" fmla="*/ 4168 h 19961"/>
                <a:gd name="connsiteX4" fmla="*/ 14741 w 20692"/>
                <a:gd name="connsiteY4" fmla="*/ 10481 h 19961"/>
                <a:gd name="connsiteX5" fmla="*/ 20684 w 20692"/>
                <a:gd name="connsiteY5" fmla="*/ 12846 h 19961"/>
                <a:gd name="connsiteX6" fmla="*/ 13146 w 20692"/>
                <a:gd name="connsiteY6" fmla="*/ 12498 h 19961"/>
                <a:gd name="connsiteX7" fmla="*/ 13306 w 20692"/>
                <a:gd name="connsiteY7" fmla="*/ 19743 h 19961"/>
                <a:gd name="connsiteX8" fmla="*/ 10591 w 20692"/>
                <a:gd name="connsiteY8" fmla="*/ 14941 h 19961"/>
                <a:gd name="connsiteX9" fmla="*/ 4821 w 20692"/>
                <a:gd name="connsiteY9" fmla="*/ 17623 h 19961"/>
                <a:gd name="connsiteX10" fmla="*/ 8126 w 20692"/>
                <a:gd name="connsiteY10" fmla="*/ 12218 h 19961"/>
                <a:gd name="connsiteX11" fmla="*/ 1469 w 20692"/>
                <a:gd name="connsiteY11" fmla="*/ 10618 h 19961"/>
                <a:gd name="connsiteX12" fmla="*/ 7461 w 20692"/>
                <a:gd name="connsiteY12" fmla="*/ 9798 h 19961"/>
                <a:gd name="connsiteX13" fmla="*/ 429 w 20692"/>
                <a:gd name="connsiteY13" fmla="*/ 2301 h 19961"/>
                <a:gd name="connsiteX14" fmla="*/ 7371 w 20692"/>
                <a:gd name="connsiteY14" fmla="*/ 6326 h 19961"/>
                <a:gd name="connsiteX15" fmla="*/ 8411 w 20692"/>
                <a:gd name="connsiteY15" fmla="*/ 2301 h 19961"/>
                <a:gd name="connsiteX16" fmla="*/ 11009 w 20692"/>
                <a:gd name="connsiteY16" fmla="*/ 7681 h 19961"/>
                <a:gd name="connsiteX0" fmla="*/ 11009 w 20692"/>
                <a:gd name="connsiteY0" fmla="*/ 7681 h 19961"/>
                <a:gd name="connsiteX1" fmla="*/ 14581 w 20692"/>
                <a:gd name="connsiteY1" fmla="*/ 6 h 19961"/>
                <a:gd name="connsiteX2" fmla="*/ 12789 w 20692"/>
                <a:gd name="connsiteY2" fmla="*/ 9231 h 19961"/>
                <a:gd name="connsiteX3" fmla="*/ 18306 w 20692"/>
                <a:gd name="connsiteY3" fmla="*/ 4168 h 19961"/>
                <a:gd name="connsiteX4" fmla="*/ 14741 w 20692"/>
                <a:gd name="connsiteY4" fmla="*/ 10481 h 19961"/>
                <a:gd name="connsiteX5" fmla="*/ 20684 w 20692"/>
                <a:gd name="connsiteY5" fmla="*/ 12846 h 19961"/>
                <a:gd name="connsiteX6" fmla="*/ 13146 w 20692"/>
                <a:gd name="connsiteY6" fmla="*/ 12498 h 19961"/>
                <a:gd name="connsiteX7" fmla="*/ 13306 w 20692"/>
                <a:gd name="connsiteY7" fmla="*/ 19743 h 19961"/>
                <a:gd name="connsiteX8" fmla="*/ 10591 w 20692"/>
                <a:gd name="connsiteY8" fmla="*/ 14941 h 19961"/>
                <a:gd name="connsiteX9" fmla="*/ 4821 w 20692"/>
                <a:gd name="connsiteY9" fmla="*/ 17623 h 19961"/>
                <a:gd name="connsiteX10" fmla="*/ 8126 w 20692"/>
                <a:gd name="connsiteY10" fmla="*/ 12218 h 19961"/>
                <a:gd name="connsiteX11" fmla="*/ 1469 w 20692"/>
                <a:gd name="connsiteY11" fmla="*/ 10618 h 19961"/>
                <a:gd name="connsiteX12" fmla="*/ 7461 w 20692"/>
                <a:gd name="connsiteY12" fmla="*/ 9798 h 19961"/>
                <a:gd name="connsiteX13" fmla="*/ 429 w 20692"/>
                <a:gd name="connsiteY13" fmla="*/ 2301 h 19961"/>
                <a:gd name="connsiteX14" fmla="*/ 7371 w 20692"/>
                <a:gd name="connsiteY14" fmla="*/ 6326 h 19961"/>
                <a:gd name="connsiteX15" fmla="*/ 8411 w 20692"/>
                <a:gd name="connsiteY15" fmla="*/ 2301 h 19961"/>
                <a:gd name="connsiteX16" fmla="*/ 11009 w 20692"/>
                <a:gd name="connsiteY16" fmla="*/ 7681 h 19961"/>
                <a:gd name="connsiteX0" fmla="*/ 10581 w 20264"/>
                <a:gd name="connsiteY0" fmla="*/ 7681 h 19961"/>
                <a:gd name="connsiteX1" fmla="*/ 14153 w 20264"/>
                <a:gd name="connsiteY1" fmla="*/ 6 h 19961"/>
                <a:gd name="connsiteX2" fmla="*/ 12361 w 20264"/>
                <a:gd name="connsiteY2" fmla="*/ 9231 h 19961"/>
                <a:gd name="connsiteX3" fmla="*/ 17878 w 20264"/>
                <a:gd name="connsiteY3" fmla="*/ 4168 h 19961"/>
                <a:gd name="connsiteX4" fmla="*/ 14313 w 20264"/>
                <a:gd name="connsiteY4" fmla="*/ 10481 h 19961"/>
                <a:gd name="connsiteX5" fmla="*/ 20256 w 20264"/>
                <a:gd name="connsiteY5" fmla="*/ 12846 h 19961"/>
                <a:gd name="connsiteX6" fmla="*/ 12718 w 20264"/>
                <a:gd name="connsiteY6" fmla="*/ 12498 h 19961"/>
                <a:gd name="connsiteX7" fmla="*/ 12878 w 20264"/>
                <a:gd name="connsiteY7" fmla="*/ 19743 h 19961"/>
                <a:gd name="connsiteX8" fmla="*/ 10163 w 20264"/>
                <a:gd name="connsiteY8" fmla="*/ 14941 h 19961"/>
                <a:gd name="connsiteX9" fmla="*/ 4393 w 20264"/>
                <a:gd name="connsiteY9" fmla="*/ 17623 h 19961"/>
                <a:gd name="connsiteX10" fmla="*/ 7698 w 20264"/>
                <a:gd name="connsiteY10" fmla="*/ 12218 h 19961"/>
                <a:gd name="connsiteX11" fmla="*/ 1041 w 20264"/>
                <a:gd name="connsiteY11" fmla="*/ 10618 h 19961"/>
                <a:gd name="connsiteX12" fmla="*/ 7033 w 20264"/>
                <a:gd name="connsiteY12" fmla="*/ 9798 h 19961"/>
                <a:gd name="connsiteX13" fmla="*/ 1 w 20264"/>
                <a:gd name="connsiteY13" fmla="*/ 2301 h 19961"/>
                <a:gd name="connsiteX14" fmla="*/ 6943 w 20264"/>
                <a:gd name="connsiteY14" fmla="*/ 6326 h 19961"/>
                <a:gd name="connsiteX15" fmla="*/ 7983 w 20264"/>
                <a:gd name="connsiteY15" fmla="*/ 2301 h 19961"/>
                <a:gd name="connsiteX16" fmla="*/ 10581 w 20264"/>
                <a:gd name="connsiteY16" fmla="*/ 7681 h 19961"/>
                <a:gd name="connsiteX0" fmla="*/ 10581 w 20264"/>
                <a:gd name="connsiteY0" fmla="*/ 7681 h 19961"/>
                <a:gd name="connsiteX1" fmla="*/ 14153 w 20264"/>
                <a:gd name="connsiteY1" fmla="*/ 6 h 19961"/>
                <a:gd name="connsiteX2" fmla="*/ 12361 w 20264"/>
                <a:gd name="connsiteY2" fmla="*/ 9231 h 19961"/>
                <a:gd name="connsiteX3" fmla="*/ 17878 w 20264"/>
                <a:gd name="connsiteY3" fmla="*/ 4168 h 19961"/>
                <a:gd name="connsiteX4" fmla="*/ 14313 w 20264"/>
                <a:gd name="connsiteY4" fmla="*/ 10481 h 19961"/>
                <a:gd name="connsiteX5" fmla="*/ 20256 w 20264"/>
                <a:gd name="connsiteY5" fmla="*/ 12846 h 19961"/>
                <a:gd name="connsiteX6" fmla="*/ 12718 w 20264"/>
                <a:gd name="connsiteY6" fmla="*/ 12498 h 19961"/>
                <a:gd name="connsiteX7" fmla="*/ 12878 w 20264"/>
                <a:gd name="connsiteY7" fmla="*/ 19743 h 19961"/>
                <a:gd name="connsiteX8" fmla="*/ 10163 w 20264"/>
                <a:gd name="connsiteY8" fmla="*/ 14941 h 19961"/>
                <a:gd name="connsiteX9" fmla="*/ 4393 w 20264"/>
                <a:gd name="connsiteY9" fmla="*/ 17623 h 19961"/>
                <a:gd name="connsiteX10" fmla="*/ 7698 w 20264"/>
                <a:gd name="connsiteY10" fmla="*/ 12218 h 19961"/>
                <a:gd name="connsiteX11" fmla="*/ 1041 w 20264"/>
                <a:gd name="connsiteY11" fmla="*/ 10618 h 19961"/>
                <a:gd name="connsiteX12" fmla="*/ 7033 w 20264"/>
                <a:gd name="connsiteY12" fmla="*/ 9798 h 19961"/>
                <a:gd name="connsiteX13" fmla="*/ 1 w 20264"/>
                <a:gd name="connsiteY13" fmla="*/ 2301 h 19961"/>
                <a:gd name="connsiteX14" fmla="*/ 6943 w 20264"/>
                <a:gd name="connsiteY14" fmla="*/ 6326 h 19961"/>
                <a:gd name="connsiteX15" fmla="*/ 7983 w 20264"/>
                <a:gd name="connsiteY15" fmla="*/ 2301 h 19961"/>
                <a:gd name="connsiteX16" fmla="*/ 10581 w 20264"/>
                <a:gd name="connsiteY16" fmla="*/ 7681 h 19961"/>
                <a:gd name="connsiteX0" fmla="*/ 10581 w 20264"/>
                <a:gd name="connsiteY0" fmla="*/ 7681 h 19961"/>
                <a:gd name="connsiteX1" fmla="*/ 14153 w 20264"/>
                <a:gd name="connsiteY1" fmla="*/ 6 h 19961"/>
                <a:gd name="connsiteX2" fmla="*/ 12361 w 20264"/>
                <a:gd name="connsiteY2" fmla="*/ 9231 h 19961"/>
                <a:gd name="connsiteX3" fmla="*/ 17878 w 20264"/>
                <a:gd name="connsiteY3" fmla="*/ 4168 h 19961"/>
                <a:gd name="connsiteX4" fmla="*/ 14313 w 20264"/>
                <a:gd name="connsiteY4" fmla="*/ 10481 h 19961"/>
                <a:gd name="connsiteX5" fmla="*/ 20256 w 20264"/>
                <a:gd name="connsiteY5" fmla="*/ 12846 h 19961"/>
                <a:gd name="connsiteX6" fmla="*/ 12718 w 20264"/>
                <a:gd name="connsiteY6" fmla="*/ 12498 h 19961"/>
                <a:gd name="connsiteX7" fmla="*/ 12878 w 20264"/>
                <a:gd name="connsiteY7" fmla="*/ 19743 h 19961"/>
                <a:gd name="connsiteX8" fmla="*/ 10163 w 20264"/>
                <a:gd name="connsiteY8" fmla="*/ 14941 h 19961"/>
                <a:gd name="connsiteX9" fmla="*/ 4393 w 20264"/>
                <a:gd name="connsiteY9" fmla="*/ 17623 h 19961"/>
                <a:gd name="connsiteX10" fmla="*/ 7698 w 20264"/>
                <a:gd name="connsiteY10" fmla="*/ 12218 h 19961"/>
                <a:gd name="connsiteX11" fmla="*/ 1041 w 20264"/>
                <a:gd name="connsiteY11" fmla="*/ 10618 h 19961"/>
                <a:gd name="connsiteX12" fmla="*/ 7033 w 20264"/>
                <a:gd name="connsiteY12" fmla="*/ 9798 h 19961"/>
                <a:gd name="connsiteX13" fmla="*/ 1 w 20264"/>
                <a:gd name="connsiteY13" fmla="*/ 2301 h 19961"/>
                <a:gd name="connsiteX14" fmla="*/ 6943 w 20264"/>
                <a:gd name="connsiteY14" fmla="*/ 6326 h 19961"/>
                <a:gd name="connsiteX15" fmla="*/ 7983 w 20264"/>
                <a:gd name="connsiteY15" fmla="*/ 2301 h 19961"/>
                <a:gd name="connsiteX16" fmla="*/ 10581 w 20264"/>
                <a:gd name="connsiteY16" fmla="*/ 7681 h 19961"/>
                <a:gd name="connsiteX0" fmla="*/ 10581 w 20264"/>
                <a:gd name="connsiteY0" fmla="*/ 7681 h 19961"/>
                <a:gd name="connsiteX1" fmla="*/ 14153 w 20264"/>
                <a:gd name="connsiteY1" fmla="*/ 6 h 19961"/>
                <a:gd name="connsiteX2" fmla="*/ 12361 w 20264"/>
                <a:gd name="connsiteY2" fmla="*/ 9231 h 19961"/>
                <a:gd name="connsiteX3" fmla="*/ 17878 w 20264"/>
                <a:gd name="connsiteY3" fmla="*/ 4168 h 19961"/>
                <a:gd name="connsiteX4" fmla="*/ 14313 w 20264"/>
                <a:gd name="connsiteY4" fmla="*/ 10481 h 19961"/>
                <a:gd name="connsiteX5" fmla="*/ 20256 w 20264"/>
                <a:gd name="connsiteY5" fmla="*/ 12846 h 19961"/>
                <a:gd name="connsiteX6" fmla="*/ 12718 w 20264"/>
                <a:gd name="connsiteY6" fmla="*/ 12498 h 19961"/>
                <a:gd name="connsiteX7" fmla="*/ 12878 w 20264"/>
                <a:gd name="connsiteY7" fmla="*/ 19743 h 19961"/>
                <a:gd name="connsiteX8" fmla="*/ 10163 w 20264"/>
                <a:gd name="connsiteY8" fmla="*/ 14941 h 19961"/>
                <a:gd name="connsiteX9" fmla="*/ 4393 w 20264"/>
                <a:gd name="connsiteY9" fmla="*/ 17623 h 19961"/>
                <a:gd name="connsiteX10" fmla="*/ 7698 w 20264"/>
                <a:gd name="connsiteY10" fmla="*/ 12218 h 19961"/>
                <a:gd name="connsiteX11" fmla="*/ 1041 w 20264"/>
                <a:gd name="connsiteY11" fmla="*/ 10618 h 19961"/>
                <a:gd name="connsiteX12" fmla="*/ 7033 w 20264"/>
                <a:gd name="connsiteY12" fmla="*/ 9798 h 19961"/>
                <a:gd name="connsiteX13" fmla="*/ 1 w 20264"/>
                <a:gd name="connsiteY13" fmla="*/ 2301 h 19961"/>
                <a:gd name="connsiteX14" fmla="*/ 6943 w 20264"/>
                <a:gd name="connsiteY14" fmla="*/ 6326 h 19961"/>
                <a:gd name="connsiteX15" fmla="*/ 7983 w 20264"/>
                <a:gd name="connsiteY15" fmla="*/ 2301 h 19961"/>
                <a:gd name="connsiteX16" fmla="*/ 10581 w 20264"/>
                <a:gd name="connsiteY16" fmla="*/ 7681 h 19961"/>
                <a:gd name="connsiteX0" fmla="*/ 9606 w 20264"/>
                <a:gd name="connsiteY0" fmla="*/ 8352 h 19957"/>
                <a:gd name="connsiteX1" fmla="*/ 14153 w 20264"/>
                <a:gd name="connsiteY1" fmla="*/ 2 h 19957"/>
                <a:gd name="connsiteX2" fmla="*/ 12361 w 20264"/>
                <a:gd name="connsiteY2" fmla="*/ 9227 h 19957"/>
                <a:gd name="connsiteX3" fmla="*/ 17878 w 20264"/>
                <a:gd name="connsiteY3" fmla="*/ 4164 h 19957"/>
                <a:gd name="connsiteX4" fmla="*/ 14313 w 20264"/>
                <a:gd name="connsiteY4" fmla="*/ 10477 h 19957"/>
                <a:gd name="connsiteX5" fmla="*/ 20256 w 20264"/>
                <a:gd name="connsiteY5" fmla="*/ 12842 h 19957"/>
                <a:gd name="connsiteX6" fmla="*/ 12718 w 20264"/>
                <a:gd name="connsiteY6" fmla="*/ 12494 h 19957"/>
                <a:gd name="connsiteX7" fmla="*/ 12878 w 20264"/>
                <a:gd name="connsiteY7" fmla="*/ 19739 h 19957"/>
                <a:gd name="connsiteX8" fmla="*/ 10163 w 20264"/>
                <a:gd name="connsiteY8" fmla="*/ 14937 h 19957"/>
                <a:gd name="connsiteX9" fmla="*/ 4393 w 20264"/>
                <a:gd name="connsiteY9" fmla="*/ 17619 h 19957"/>
                <a:gd name="connsiteX10" fmla="*/ 7698 w 20264"/>
                <a:gd name="connsiteY10" fmla="*/ 12214 h 19957"/>
                <a:gd name="connsiteX11" fmla="*/ 1041 w 20264"/>
                <a:gd name="connsiteY11" fmla="*/ 10614 h 19957"/>
                <a:gd name="connsiteX12" fmla="*/ 7033 w 20264"/>
                <a:gd name="connsiteY12" fmla="*/ 9794 h 19957"/>
                <a:gd name="connsiteX13" fmla="*/ 1 w 20264"/>
                <a:gd name="connsiteY13" fmla="*/ 2297 h 19957"/>
                <a:gd name="connsiteX14" fmla="*/ 6943 w 20264"/>
                <a:gd name="connsiteY14" fmla="*/ 6322 h 19957"/>
                <a:gd name="connsiteX15" fmla="*/ 7983 w 20264"/>
                <a:gd name="connsiteY15" fmla="*/ 2297 h 19957"/>
                <a:gd name="connsiteX16" fmla="*/ 9606 w 20264"/>
                <a:gd name="connsiteY16" fmla="*/ 8352 h 19957"/>
                <a:gd name="connsiteX0" fmla="*/ 9606 w 20264"/>
                <a:gd name="connsiteY0" fmla="*/ 8352 h 19957"/>
                <a:gd name="connsiteX1" fmla="*/ 14153 w 20264"/>
                <a:gd name="connsiteY1" fmla="*/ 2 h 19957"/>
                <a:gd name="connsiteX2" fmla="*/ 12361 w 20264"/>
                <a:gd name="connsiteY2" fmla="*/ 9227 h 19957"/>
                <a:gd name="connsiteX3" fmla="*/ 17878 w 20264"/>
                <a:gd name="connsiteY3" fmla="*/ 4164 h 19957"/>
                <a:gd name="connsiteX4" fmla="*/ 14313 w 20264"/>
                <a:gd name="connsiteY4" fmla="*/ 10477 h 19957"/>
                <a:gd name="connsiteX5" fmla="*/ 20256 w 20264"/>
                <a:gd name="connsiteY5" fmla="*/ 12842 h 19957"/>
                <a:gd name="connsiteX6" fmla="*/ 12718 w 20264"/>
                <a:gd name="connsiteY6" fmla="*/ 12494 h 19957"/>
                <a:gd name="connsiteX7" fmla="*/ 12878 w 20264"/>
                <a:gd name="connsiteY7" fmla="*/ 19739 h 19957"/>
                <a:gd name="connsiteX8" fmla="*/ 10163 w 20264"/>
                <a:gd name="connsiteY8" fmla="*/ 14937 h 19957"/>
                <a:gd name="connsiteX9" fmla="*/ 4393 w 20264"/>
                <a:gd name="connsiteY9" fmla="*/ 17619 h 19957"/>
                <a:gd name="connsiteX10" fmla="*/ 7698 w 20264"/>
                <a:gd name="connsiteY10" fmla="*/ 12214 h 19957"/>
                <a:gd name="connsiteX11" fmla="*/ 1041 w 20264"/>
                <a:gd name="connsiteY11" fmla="*/ 10614 h 19957"/>
                <a:gd name="connsiteX12" fmla="*/ 7033 w 20264"/>
                <a:gd name="connsiteY12" fmla="*/ 9794 h 19957"/>
                <a:gd name="connsiteX13" fmla="*/ 1 w 20264"/>
                <a:gd name="connsiteY13" fmla="*/ 2297 h 19957"/>
                <a:gd name="connsiteX14" fmla="*/ 6943 w 20264"/>
                <a:gd name="connsiteY14" fmla="*/ 6322 h 19957"/>
                <a:gd name="connsiteX15" fmla="*/ 7983 w 20264"/>
                <a:gd name="connsiteY15" fmla="*/ 2297 h 19957"/>
                <a:gd name="connsiteX16" fmla="*/ 9606 w 20264"/>
                <a:gd name="connsiteY16" fmla="*/ 8352 h 19957"/>
                <a:gd name="connsiteX0" fmla="*/ 9606 w 20264"/>
                <a:gd name="connsiteY0" fmla="*/ 8352 h 19957"/>
                <a:gd name="connsiteX1" fmla="*/ 14153 w 20264"/>
                <a:gd name="connsiteY1" fmla="*/ 2 h 19957"/>
                <a:gd name="connsiteX2" fmla="*/ 12361 w 20264"/>
                <a:gd name="connsiteY2" fmla="*/ 9227 h 19957"/>
                <a:gd name="connsiteX3" fmla="*/ 17878 w 20264"/>
                <a:gd name="connsiteY3" fmla="*/ 4164 h 19957"/>
                <a:gd name="connsiteX4" fmla="*/ 14313 w 20264"/>
                <a:gd name="connsiteY4" fmla="*/ 10477 h 19957"/>
                <a:gd name="connsiteX5" fmla="*/ 20256 w 20264"/>
                <a:gd name="connsiteY5" fmla="*/ 12842 h 19957"/>
                <a:gd name="connsiteX6" fmla="*/ 12718 w 20264"/>
                <a:gd name="connsiteY6" fmla="*/ 12494 h 19957"/>
                <a:gd name="connsiteX7" fmla="*/ 12878 w 20264"/>
                <a:gd name="connsiteY7" fmla="*/ 19739 h 19957"/>
                <a:gd name="connsiteX8" fmla="*/ 10163 w 20264"/>
                <a:gd name="connsiteY8" fmla="*/ 14937 h 19957"/>
                <a:gd name="connsiteX9" fmla="*/ 4393 w 20264"/>
                <a:gd name="connsiteY9" fmla="*/ 17619 h 19957"/>
                <a:gd name="connsiteX10" fmla="*/ 7698 w 20264"/>
                <a:gd name="connsiteY10" fmla="*/ 12214 h 19957"/>
                <a:gd name="connsiteX11" fmla="*/ 1041 w 20264"/>
                <a:gd name="connsiteY11" fmla="*/ 10614 h 19957"/>
                <a:gd name="connsiteX12" fmla="*/ 7033 w 20264"/>
                <a:gd name="connsiteY12" fmla="*/ 9794 h 19957"/>
                <a:gd name="connsiteX13" fmla="*/ 1 w 20264"/>
                <a:gd name="connsiteY13" fmla="*/ 2297 h 19957"/>
                <a:gd name="connsiteX14" fmla="*/ 6943 w 20264"/>
                <a:gd name="connsiteY14" fmla="*/ 6322 h 19957"/>
                <a:gd name="connsiteX15" fmla="*/ 7983 w 20264"/>
                <a:gd name="connsiteY15" fmla="*/ 2297 h 19957"/>
                <a:gd name="connsiteX16" fmla="*/ 9606 w 20264"/>
                <a:gd name="connsiteY16" fmla="*/ 8352 h 19957"/>
                <a:gd name="connsiteX0" fmla="*/ 9606 w 20264"/>
                <a:gd name="connsiteY0" fmla="*/ 8352 h 19957"/>
                <a:gd name="connsiteX1" fmla="*/ 14153 w 20264"/>
                <a:gd name="connsiteY1" fmla="*/ 2 h 19957"/>
                <a:gd name="connsiteX2" fmla="*/ 12361 w 20264"/>
                <a:gd name="connsiteY2" fmla="*/ 9227 h 19957"/>
                <a:gd name="connsiteX3" fmla="*/ 17878 w 20264"/>
                <a:gd name="connsiteY3" fmla="*/ 4164 h 19957"/>
                <a:gd name="connsiteX4" fmla="*/ 14313 w 20264"/>
                <a:gd name="connsiteY4" fmla="*/ 10477 h 19957"/>
                <a:gd name="connsiteX5" fmla="*/ 20256 w 20264"/>
                <a:gd name="connsiteY5" fmla="*/ 12842 h 19957"/>
                <a:gd name="connsiteX6" fmla="*/ 12718 w 20264"/>
                <a:gd name="connsiteY6" fmla="*/ 12494 h 19957"/>
                <a:gd name="connsiteX7" fmla="*/ 12878 w 20264"/>
                <a:gd name="connsiteY7" fmla="*/ 19739 h 19957"/>
                <a:gd name="connsiteX8" fmla="*/ 10163 w 20264"/>
                <a:gd name="connsiteY8" fmla="*/ 14937 h 19957"/>
                <a:gd name="connsiteX9" fmla="*/ 4393 w 20264"/>
                <a:gd name="connsiteY9" fmla="*/ 17619 h 19957"/>
                <a:gd name="connsiteX10" fmla="*/ 7698 w 20264"/>
                <a:gd name="connsiteY10" fmla="*/ 12214 h 19957"/>
                <a:gd name="connsiteX11" fmla="*/ 1041 w 20264"/>
                <a:gd name="connsiteY11" fmla="*/ 10614 h 19957"/>
                <a:gd name="connsiteX12" fmla="*/ 7033 w 20264"/>
                <a:gd name="connsiteY12" fmla="*/ 9794 h 19957"/>
                <a:gd name="connsiteX13" fmla="*/ 1 w 20264"/>
                <a:gd name="connsiteY13" fmla="*/ 2297 h 19957"/>
                <a:gd name="connsiteX14" fmla="*/ 6943 w 20264"/>
                <a:gd name="connsiteY14" fmla="*/ 6322 h 19957"/>
                <a:gd name="connsiteX15" fmla="*/ 7983 w 20264"/>
                <a:gd name="connsiteY15" fmla="*/ 2297 h 19957"/>
                <a:gd name="connsiteX16" fmla="*/ 9606 w 20264"/>
                <a:gd name="connsiteY16" fmla="*/ 8352 h 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264" h="19957">
                  <a:moveTo>
                    <a:pt x="9606" y="8352"/>
                  </a:moveTo>
                  <a:cubicBezTo>
                    <a:pt x="10634" y="7970"/>
                    <a:pt x="13694" y="-144"/>
                    <a:pt x="14153" y="2"/>
                  </a:cubicBezTo>
                  <a:cubicBezTo>
                    <a:pt x="14612" y="148"/>
                    <a:pt x="10522" y="10915"/>
                    <a:pt x="12361" y="9227"/>
                  </a:cubicBezTo>
                  <a:lnTo>
                    <a:pt x="17878" y="4164"/>
                  </a:lnTo>
                  <a:cubicBezTo>
                    <a:pt x="18203" y="4372"/>
                    <a:pt x="13917" y="9031"/>
                    <a:pt x="14313" y="10477"/>
                  </a:cubicBezTo>
                  <a:cubicBezTo>
                    <a:pt x="14709" y="11923"/>
                    <a:pt x="20522" y="12506"/>
                    <a:pt x="20256" y="12842"/>
                  </a:cubicBezTo>
                  <a:cubicBezTo>
                    <a:pt x="19990" y="13178"/>
                    <a:pt x="13948" y="11345"/>
                    <a:pt x="12718" y="12494"/>
                  </a:cubicBezTo>
                  <a:cubicBezTo>
                    <a:pt x="11488" y="13643"/>
                    <a:pt x="13783" y="21340"/>
                    <a:pt x="12878" y="19739"/>
                  </a:cubicBezTo>
                  <a:lnTo>
                    <a:pt x="10163" y="14937"/>
                  </a:lnTo>
                  <a:cubicBezTo>
                    <a:pt x="9258" y="13336"/>
                    <a:pt x="4804" y="18073"/>
                    <a:pt x="4393" y="17619"/>
                  </a:cubicBezTo>
                  <a:cubicBezTo>
                    <a:pt x="3982" y="17165"/>
                    <a:pt x="9917" y="12747"/>
                    <a:pt x="7698" y="12214"/>
                  </a:cubicBezTo>
                  <a:lnTo>
                    <a:pt x="1041" y="10614"/>
                  </a:lnTo>
                  <a:cubicBezTo>
                    <a:pt x="930" y="10211"/>
                    <a:pt x="9377" y="12293"/>
                    <a:pt x="7033" y="9794"/>
                  </a:cubicBezTo>
                  <a:lnTo>
                    <a:pt x="1" y="2297"/>
                  </a:lnTo>
                  <a:cubicBezTo>
                    <a:pt x="-14" y="1718"/>
                    <a:pt x="6596" y="7664"/>
                    <a:pt x="6943" y="6322"/>
                  </a:cubicBezTo>
                  <a:cubicBezTo>
                    <a:pt x="7290" y="4980"/>
                    <a:pt x="7539" y="1959"/>
                    <a:pt x="7983" y="2297"/>
                  </a:cubicBezTo>
                  <a:cubicBezTo>
                    <a:pt x="8427" y="2635"/>
                    <a:pt x="8578" y="8734"/>
                    <a:pt x="9606" y="8352"/>
                  </a:cubicBez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68302"/>
              <a:endParaRPr lang="en-GB" sz="3678">
                <a:solidFill>
                  <a:prstClr val="white"/>
                </a:solidFill>
                <a:latin typeface="Calibri Light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545294" y="2120867"/>
              <a:ext cx="0" cy="1008229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691680" y="1896232"/>
              <a:ext cx="936104" cy="34286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 defTabSz="1868302"/>
              <a:r>
                <a:rPr lang="en-GB" sz="5721" dirty="0" err="1" smtClean="0">
                  <a:solidFill>
                    <a:srgbClr val="3473E7"/>
                  </a:solidFill>
                  <a:latin typeface="Franklin Gothic Medium"/>
                </a:rPr>
                <a:t>Luova</a:t>
              </a:r>
              <a:r>
                <a:rPr lang="en-GB" sz="5721" dirty="0" smtClean="0">
                  <a:solidFill>
                    <a:srgbClr val="3473E7"/>
                  </a:solidFill>
                  <a:latin typeface="Franklin Gothic Medium"/>
                </a:rPr>
                <a:t> </a:t>
              </a:r>
              <a:r>
                <a:rPr lang="en-GB" sz="5721" dirty="0" err="1" smtClean="0">
                  <a:solidFill>
                    <a:srgbClr val="3473E7"/>
                  </a:solidFill>
                  <a:latin typeface="Franklin Gothic Medium"/>
                </a:rPr>
                <a:t>kapinointi</a:t>
              </a:r>
              <a:endParaRPr lang="en-GB" sz="5721" dirty="0" smtClean="0">
                <a:solidFill>
                  <a:srgbClr val="3473E7"/>
                </a:solidFill>
                <a:latin typeface="Franklin Gothic Medium"/>
              </a:endParaRPr>
            </a:p>
            <a:p>
              <a:pPr algn="r" defTabSz="1868302"/>
              <a:r>
                <a:rPr lang="en-GB" sz="3200" dirty="0" smtClean="0">
                  <a:solidFill>
                    <a:srgbClr val="3473E7"/>
                  </a:solidFill>
                  <a:latin typeface="Franklin Gothic Medium"/>
                </a:rPr>
                <a:t>(Insurgency)</a:t>
              </a:r>
              <a:endParaRPr lang="en-GB" sz="3200" dirty="0">
                <a:solidFill>
                  <a:srgbClr val="3473E7"/>
                </a:solidFill>
                <a:latin typeface="Franklin Gothic Medium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463654" y="3303363"/>
            <a:ext cx="3530945" cy="5590713"/>
            <a:chOff x="4284024" y="1616752"/>
            <a:chExt cx="1728136" cy="27362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553522" y="1616752"/>
              <a:ext cx="0" cy="2016458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553522" y="3129096"/>
              <a:ext cx="1008228" cy="504115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553522" y="2120867"/>
              <a:ext cx="1008228" cy="1512344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4284024" y="3776992"/>
              <a:ext cx="576000" cy="576000"/>
              <a:chOff x="2349672" y="3735551"/>
              <a:chExt cx="288000" cy="277156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2349672" y="3735551"/>
                <a:ext cx="288000" cy="216000"/>
              </a:xfrm>
              <a:custGeom>
                <a:avLst/>
                <a:gdLst>
                  <a:gd name="connsiteX0" fmla="*/ 0 w 153312"/>
                  <a:gd name="connsiteY0" fmla="*/ 69168 h 188231"/>
                  <a:gd name="connsiteX1" fmla="*/ 59531 w 153312"/>
                  <a:gd name="connsiteY1" fmla="*/ 112 h 188231"/>
                  <a:gd name="connsiteX2" fmla="*/ 152400 w 153312"/>
                  <a:gd name="connsiteY2" fmla="*/ 54881 h 188231"/>
                  <a:gd name="connsiteX3" fmla="*/ 104775 w 153312"/>
                  <a:gd name="connsiteY3" fmla="*/ 126318 h 188231"/>
                  <a:gd name="connsiteX4" fmla="*/ 69056 w 153312"/>
                  <a:gd name="connsiteY4" fmla="*/ 150131 h 188231"/>
                  <a:gd name="connsiteX5" fmla="*/ 66675 w 153312"/>
                  <a:gd name="connsiteY5" fmla="*/ 188231 h 188231"/>
                  <a:gd name="connsiteX0" fmla="*/ 0 w 203319"/>
                  <a:gd name="connsiteY0" fmla="*/ 88638 h 188651"/>
                  <a:gd name="connsiteX1" fmla="*/ 109538 w 203319"/>
                  <a:gd name="connsiteY1" fmla="*/ 532 h 188651"/>
                  <a:gd name="connsiteX2" fmla="*/ 202407 w 203319"/>
                  <a:gd name="connsiteY2" fmla="*/ 55301 h 188651"/>
                  <a:gd name="connsiteX3" fmla="*/ 154782 w 203319"/>
                  <a:gd name="connsiteY3" fmla="*/ 126738 h 188651"/>
                  <a:gd name="connsiteX4" fmla="*/ 119063 w 203319"/>
                  <a:gd name="connsiteY4" fmla="*/ 150551 h 188651"/>
                  <a:gd name="connsiteX5" fmla="*/ 116682 w 203319"/>
                  <a:gd name="connsiteY5" fmla="*/ 188651 h 188651"/>
                  <a:gd name="connsiteX0" fmla="*/ 0 w 203319"/>
                  <a:gd name="connsiteY0" fmla="*/ 95718 h 195731"/>
                  <a:gd name="connsiteX1" fmla="*/ 109538 w 203319"/>
                  <a:gd name="connsiteY1" fmla="*/ 468 h 195731"/>
                  <a:gd name="connsiteX2" fmla="*/ 202407 w 203319"/>
                  <a:gd name="connsiteY2" fmla="*/ 62381 h 195731"/>
                  <a:gd name="connsiteX3" fmla="*/ 154782 w 203319"/>
                  <a:gd name="connsiteY3" fmla="*/ 133818 h 195731"/>
                  <a:gd name="connsiteX4" fmla="*/ 119063 w 203319"/>
                  <a:gd name="connsiteY4" fmla="*/ 157631 h 195731"/>
                  <a:gd name="connsiteX5" fmla="*/ 116682 w 203319"/>
                  <a:gd name="connsiteY5" fmla="*/ 195731 h 195731"/>
                  <a:gd name="connsiteX0" fmla="*/ 0 w 139026"/>
                  <a:gd name="connsiteY0" fmla="*/ 110419 h 196145"/>
                  <a:gd name="connsiteX1" fmla="*/ 45245 w 139026"/>
                  <a:gd name="connsiteY1" fmla="*/ 882 h 196145"/>
                  <a:gd name="connsiteX2" fmla="*/ 138114 w 139026"/>
                  <a:gd name="connsiteY2" fmla="*/ 62795 h 196145"/>
                  <a:gd name="connsiteX3" fmla="*/ 90489 w 139026"/>
                  <a:gd name="connsiteY3" fmla="*/ 134232 h 196145"/>
                  <a:gd name="connsiteX4" fmla="*/ 54770 w 139026"/>
                  <a:gd name="connsiteY4" fmla="*/ 158045 h 196145"/>
                  <a:gd name="connsiteX5" fmla="*/ 52389 w 139026"/>
                  <a:gd name="connsiteY5" fmla="*/ 196145 h 196145"/>
                  <a:gd name="connsiteX0" fmla="*/ 64827 w 203853"/>
                  <a:gd name="connsiteY0" fmla="*/ 109634 h 195360"/>
                  <a:gd name="connsiteX1" fmla="*/ 535 w 203853"/>
                  <a:gd name="connsiteY1" fmla="*/ 76297 h 195360"/>
                  <a:gd name="connsiteX2" fmla="*/ 110072 w 203853"/>
                  <a:gd name="connsiteY2" fmla="*/ 97 h 195360"/>
                  <a:gd name="connsiteX3" fmla="*/ 202941 w 203853"/>
                  <a:gd name="connsiteY3" fmla="*/ 62010 h 195360"/>
                  <a:gd name="connsiteX4" fmla="*/ 155316 w 203853"/>
                  <a:gd name="connsiteY4" fmla="*/ 133447 h 195360"/>
                  <a:gd name="connsiteX5" fmla="*/ 119597 w 203853"/>
                  <a:gd name="connsiteY5" fmla="*/ 157260 h 195360"/>
                  <a:gd name="connsiteX6" fmla="*/ 117216 w 203853"/>
                  <a:gd name="connsiteY6" fmla="*/ 195360 h 195360"/>
                  <a:gd name="connsiteX0" fmla="*/ 64827 w 248690"/>
                  <a:gd name="connsiteY0" fmla="*/ 109674 h 195400"/>
                  <a:gd name="connsiteX1" fmla="*/ 535 w 248690"/>
                  <a:gd name="connsiteY1" fmla="*/ 76337 h 195400"/>
                  <a:gd name="connsiteX2" fmla="*/ 110072 w 248690"/>
                  <a:gd name="connsiteY2" fmla="*/ 137 h 195400"/>
                  <a:gd name="connsiteX3" fmla="*/ 248185 w 248690"/>
                  <a:gd name="connsiteY3" fmla="*/ 59669 h 195400"/>
                  <a:gd name="connsiteX4" fmla="*/ 155316 w 248690"/>
                  <a:gd name="connsiteY4" fmla="*/ 133487 h 195400"/>
                  <a:gd name="connsiteX5" fmla="*/ 119597 w 248690"/>
                  <a:gd name="connsiteY5" fmla="*/ 157300 h 195400"/>
                  <a:gd name="connsiteX6" fmla="*/ 117216 w 248690"/>
                  <a:gd name="connsiteY6" fmla="*/ 195400 h 195400"/>
                  <a:gd name="connsiteX0" fmla="*/ 64827 w 248202"/>
                  <a:gd name="connsiteY0" fmla="*/ 109688 h 195414"/>
                  <a:gd name="connsiteX1" fmla="*/ 535 w 248202"/>
                  <a:gd name="connsiteY1" fmla="*/ 76351 h 195414"/>
                  <a:gd name="connsiteX2" fmla="*/ 110072 w 248202"/>
                  <a:gd name="connsiteY2" fmla="*/ 151 h 195414"/>
                  <a:gd name="connsiteX3" fmla="*/ 248185 w 248202"/>
                  <a:gd name="connsiteY3" fmla="*/ 59683 h 195414"/>
                  <a:gd name="connsiteX4" fmla="*/ 119597 w 248202"/>
                  <a:gd name="connsiteY4" fmla="*/ 157314 h 195414"/>
                  <a:gd name="connsiteX5" fmla="*/ 117216 w 248202"/>
                  <a:gd name="connsiteY5" fmla="*/ 195414 h 195414"/>
                  <a:gd name="connsiteX0" fmla="*/ 64827 w 248831"/>
                  <a:gd name="connsiteY0" fmla="*/ 109669 h 195395"/>
                  <a:gd name="connsiteX1" fmla="*/ 535 w 248831"/>
                  <a:gd name="connsiteY1" fmla="*/ 76332 h 195395"/>
                  <a:gd name="connsiteX2" fmla="*/ 110072 w 248831"/>
                  <a:gd name="connsiteY2" fmla="*/ 132 h 195395"/>
                  <a:gd name="connsiteX3" fmla="*/ 248185 w 248831"/>
                  <a:gd name="connsiteY3" fmla="*/ 59664 h 195395"/>
                  <a:gd name="connsiteX4" fmla="*/ 160079 w 248831"/>
                  <a:gd name="connsiteY4" fmla="*/ 121576 h 195395"/>
                  <a:gd name="connsiteX5" fmla="*/ 117216 w 248831"/>
                  <a:gd name="connsiteY5" fmla="*/ 195395 h 195395"/>
                  <a:gd name="connsiteX0" fmla="*/ 64827 w 249458"/>
                  <a:gd name="connsiteY0" fmla="*/ 109669 h 195395"/>
                  <a:gd name="connsiteX1" fmla="*/ 535 w 249458"/>
                  <a:gd name="connsiteY1" fmla="*/ 76332 h 195395"/>
                  <a:gd name="connsiteX2" fmla="*/ 110072 w 249458"/>
                  <a:gd name="connsiteY2" fmla="*/ 132 h 195395"/>
                  <a:gd name="connsiteX3" fmla="*/ 248185 w 249458"/>
                  <a:gd name="connsiteY3" fmla="*/ 59664 h 195395"/>
                  <a:gd name="connsiteX4" fmla="*/ 160079 w 249458"/>
                  <a:gd name="connsiteY4" fmla="*/ 121576 h 195395"/>
                  <a:gd name="connsiteX5" fmla="*/ 117216 w 249458"/>
                  <a:gd name="connsiteY5" fmla="*/ 195395 h 195395"/>
                  <a:gd name="connsiteX0" fmla="*/ 64827 w 248831"/>
                  <a:gd name="connsiteY0" fmla="*/ 109669 h 207302"/>
                  <a:gd name="connsiteX1" fmla="*/ 535 w 248831"/>
                  <a:gd name="connsiteY1" fmla="*/ 76332 h 207302"/>
                  <a:gd name="connsiteX2" fmla="*/ 110072 w 248831"/>
                  <a:gd name="connsiteY2" fmla="*/ 132 h 207302"/>
                  <a:gd name="connsiteX3" fmla="*/ 248185 w 248831"/>
                  <a:gd name="connsiteY3" fmla="*/ 59664 h 207302"/>
                  <a:gd name="connsiteX4" fmla="*/ 160079 w 248831"/>
                  <a:gd name="connsiteY4" fmla="*/ 121576 h 207302"/>
                  <a:gd name="connsiteX5" fmla="*/ 117216 w 248831"/>
                  <a:gd name="connsiteY5" fmla="*/ 207302 h 207302"/>
                  <a:gd name="connsiteX0" fmla="*/ 64827 w 248831"/>
                  <a:gd name="connsiteY0" fmla="*/ 109669 h 207302"/>
                  <a:gd name="connsiteX1" fmla="*/ 535 w 248831"/>
                  <a:gd name="connsiteY1" fmla="*/ 76332 h 207302"/>
                  <a:gd name="connsiteX2" fmla="*/ 110072 w 248831"/>
                  <a:gd name="connsiteY2" fmla="*/ 132 h 207302"/>
                  <a:gd name="connsiteX3" fmla="*/ 248185 w 248831"/>
                  <a:gd name="connsiteY3" fmla="*/ 59664 h 207302"/>
                  <a:gd name="connsiteX4" fmla="*/ 160079 w 248831"/>
                  <a:gd name="connsiteY4" fmla="*/ 121576 h 207302"/>
                  <a:gd name="connsiteX5" fmla="*/ 117216 w 248831"/>
                  <a:gd name="connsiteY5" fmla="*/ 207302 h 207302"/>
                  <a:gd name="connsiteX0" fmla="*/ 64827 w 248825"/>
                  <a:gd name="connsiteY0" fmla="*/ 109669 h 204921"/>
                  <a:gd name="connsiteX1" fmla="*/ 535 w 248825"/>
                  <a:gd name="connsiteY1" fmla="*/ 76332 h 204921"/>
                  <a:gd name="connsiteX2" fmla="*/ 110072 w 248825"/>
                  <a:gd name="connsiteY2" fmla="*/ 132 h 204921"/>
                  <a:gd name="connsiteX3" fmla="*/ 248185 w 248825"/>
                  <a:gd name="connsiteY3" fmla="*/ 59664 h 204921"/>
                  <a:gd name="connsiteX4" fmla="*/ 160079 w 248825"/>
                  <a:gd name="connsiteY4" fmla="*/ 121576 h 204921"/>
                  <a:gd name="connsiteX5" fmla="*/ 121978 w 248825"/>
                  <a:gd name="connsiteY5" fmla="*/ 204921 h 204921"/>
                  <a:gd name="connsiteX0" fmla="*/ 64827 w 248825"/>
                  <a:gd name="connsiteY0" fmla="*/ 109669 h 204921"/>
                  <a:gd name="connsiteX1" fmla="*/ 535 w 248825"/>
                  <a:gd name="connsiteY1" fmla="*/ 76332 h 204921"/>
                  <a:gd name="connsiteX2" fmla="*/ 110072 w 248825"/>
                  <a:gd name="connsiteY2" fmla="*/ 132 h 204921"/>
                  <a:gd name="connsiteX3" fmla="*/ 248185 w 248825"/>
                  <a:gd name="connsiteY3" fmla="*/ 59664 h 204921"/>
                  <a:gd name="connsiteX4" fmla="*/ 160079 w 248825"/>
                  <a:gd name="connsiteY4" fmla="*/ 121576 h 204921"/>
                  <a:gd name="connsiteX5" fmla="*/ 121978 w 248825"/>
                  <a:gd name="connsiteY5" fmla="*/ 204921 h 204921"/>
                  <a:gd name="connsiteX0" fmla="*/ 0 w 248290"/>
                  <a:gd name="connsiteY0" fmla="*/ 76332 h 204921"/>
                  <a:gd name="connsiteX1" fmla="*/ 109537 w 248290"/>
                  <a:gd name="connsiteY1" fmla="*/ 132 h 204921"/>
                  <a:gd name="connsiteX2" fmla="*/ 247650 w 248290"/>
                  <a:gd name="connsiteY2" fmla="*/ 59664 h 204921"/>
                  <a:gd name="connsiteX3" fmla="*/ 159544 w 248290"/>
                  <a:gd name="connsiteY3" fmla="*/ 121576 h 204921"/>
                  <a:gd name="connsiteX4" fmla="*/ 121443 w 248290"/>
                  <a:gd name="connsiteY4" fmla="*/ 204921 h 204921"/>
                  <a:gd name="connsiteX0" fmla="*/ 0 w 251033"/>
                  <a:gd name="connsiteY0" fmla="*/ 125904 h 206298"/>
                  <a:gd name="connsiteX1" fmla="*/ 112280 w 251033"/>
                  <a:gd name="connsiteY1" fmla="*/ 1509 h 206298"/>
                  <a:gd name="connsiteX2" fmla="*/ 250393 w 251033"/>
                  <a:gd name="connsiteY2" fmla="*/ 61041 h 206298"/>
                  <a:gd name="connsiteX3" fmla="*/ 162287 w 251033"/>
                  <a:gd name="connsiteY3" fmla="*/ 122953 h 206298"/>
                  <a:gd name="connsiteX4" fmla="*/ 124186 w 251033"/>
                  <a:gd name="connsiteY4" fmla="*/ 206298 h 206298"/>
                  <a:gd name="connsiteX0" fmla="*/ 0 w 251033"/>
                  <a:gd name="connsiteY0" fmla="*/ 125904 h 206298"/>
                  <a:gd name="connsiteX1" fmla="*/ 112280 w 251033"/>
                  <a:gd name="connsiteY1" fmla="*/ 1509 h 206298"/>
                  <a:gd name="connsiteX2" fmla="*/ 250393 w 251033"/>
                  <a:gd name="connsiteY2" fmla="*/ 61041 h 206298"/>
                  <a:gd name="connsiteX3" fmla="*/ 162287 w 251033"/>
                  <a:gd name="connsiteY3" fmla="*/ 122953 h 206298"/>
                  <a:gd name="connsiteX4" fmla="*/ 124186 w 251033"/>
                  <a:gd name="connsiteY4" fmla="*/ 206298 h 206298"/>
                  <a:gd name="connsiteX0" fmla="*/ 0 w 251033"/>
                  <a:gd name="connsiteY0" fmla="*/ 125904 h 206298"/>
                  <a:gd name="connsiteX1" fmla="*/ 112280 w 251033"/>
                  <a:gd name="connsiteY1" fmla="*/ 1509 h 206298"/>
                  <a:gd name="connsiteX2" fmla="*/ 250393 w 251033"/>
                  <a:gd name="connsiteY2" fmla="*/ 61041 h 206298"/>
                  <a:gd name="connsiteX3" fmla="*/ 162287 w 251033"/>
                  <a:gd name="connsiteY3" fmla="*/ 122953 h 206298"/>
                  <a:gd name="connsiteX4" fmla="*/ 124186 w 251033"/>
                  <a:gd name="connsiteY4" fmla="*/ 206298 h 206298"/>
                  <a:gd name="connsiteX0" fmla="*/ 0 w 250477"/>
                  <a:gd name="connsiteY0" fmla="*/ 131809 h 212203"/>
                  <a:gd name="connsiteX1" fmla="*/ 145198 w 250477"/>
                  <a:gd name="connsiteY1" fmla="*/ 1390 h 212203"/>
                  <a:gd name="connsiteX2" fmla="*/ 250393 w 250477"/>
                  <a:gd name="connsiteY2" fmla="*/ 66946 h 212203"/>
                  <a:gd name="connsiteX3" fmla="*/ 162287 w 250477"/>
                  <a:gd name="connsiteY3" fmla="*/ 128858 h 212203"/>
                  <a:gd name="connsiteX4" fmla="*/ 124186 w 250477"/>
                  <a:gd name="connsiteY4" fmla="*/ 212203 h 212203"/>
                  <a:gd name="connsiteX0" fmla="*/ 0 w 250477"/>
                  <a:gd name="connsiteY0" fmla="*/ 130523 h 210917"/>
                  <a:gd name="connsiteX1" fmla="*/ 145198 w 250477"/>
                  <a:gd name="connsiteY1" fmla="*/ 104 h 210917"/>
                  <a:gd name="connsiteX2" fmla="*/ 250393 w 250477"/>
                  <a:gd name="connsiteY2" fmla="*/ 65660 h 210917"/>
                  <a:gd name="connsiteX3" fmla="*/ 162287 w 250477"/>
                  <a:gd name="connsiteY3" fmla="*/ 127572 h 210917"/>
                  <a:gd name="connsiteX4" fmla="*/ 124186 w 250477"/>
                  <a:gd name="connsiteY4" fmla="*/ 210917 h 210917"/>
                  <a:gd name="connsiteX0" fmla="*/ 0 w 250653"/>
                  <a:gd name="connsiteY0" fmla="*/ 115850 h 196244"/>
                  <a:gd name="connsiteX1" fmla="*/ 131482 w 250653"/>
                  <a:gd name="connsiteY1" fmla="*/ 492 h 196244"/>
                  <a:gd name="connsiteX2" fmla="*/ 250393 w 250653"/>
                  <a:gd name="connsiteY2" fmla="*/ 50987 h 196244"/>
                  <a:gd name="connsiteX3" fmla="*/ 162287 w 250653"/>
                  <a:gd name="connsiteY3" fmla="*/ 112899 h 196244"/>
                  <a:gd name="connsiteX4" fmla="*/ 124186 w 250653"/>
                  <a:gd name="connsiteY4" fmla="*/ 196244 h 196244"/>
                  <a:gd name="connsiteX0" fmla="*/ 0 w 239716"/>
                  <a:gd name="connsiteY0" fmla="*/ 116342 h 196736"/>
                  <a:gd name="connsiteX1" fmla="*/ 131482 w 239716"/>
                  <a:gd name="connsiteY1" fmla="*/ 984 h 196736"/>
                  <a:gd name="connsiteX2" fmla="*/ 239420 w 239716"/>
                  <a:gd name="connsiteY2" fmla="*/ 63527 h 196736"/>
                  <a:gd name="connsiteX3" fmla="*/ 162287 w 239716"/>
                  <a:gd name="connsiteY3" fmla="*/ 113391 h 196736"/>
                  <a:gd name="connsiteX4" fmla="*/ 124186 w 239716"/>
                  <a:gd name="connsiteY4" fmla="*/ 196736 h 196736"/>
                  <a:gd name="connsiteX0" fmla="*/ 0 w 239716"/>
                  <a:gd name="connsiteY0" fmla="*/ 116342 h 196736"/>
                  <a:gd name="connsiteX1" fmla="*/ 131482 w 239716"/>
                  <a:gd name="connsiteY1" fmla="*/ 984 h 196736"/>
                  <a:gd name="connsiteX2" fmla="*/ 239420 w 239716"/>
                  <a:gd name="connsiteY2" fmla="*/ 63527 h 196736"/>
                  <a:gd name="connsiteX3" fmla="*/ 162287 w 239716"/>
                  <a:gd name="connsiteY3" fmla="*/ 113391 h 196736"/>
                  <a:gd name="connsiteX4" fmla="*/ 124186 w 239716"/>
                  <a:gd name="connsiteY4" fmla="*/ 196736 h 196736"/>
                  <a:gd name="connsiteX0" fmla="*/ 0 w 239716"/>
                  <a:gd name="connsiteY0" fmla="*/ 116342 h 196736"/>
                  <a:gd name="connsiteX1" fmla="*/ 131482 w 239716"/>
                  <a:gd name="connsiteY1" fmla="*/ 984 h 196736"/>
                  <a:gd name="connsiteX2" fmla="*/ 239420 w 239716"/>
                  <a:gd name="connsiteY2" fmla="*/ 63527 h 196736"/>
                  <a:gd name="connsiteX3" fmla="*/ 162287 w 239716"/>
                  <a:gd name="connsiteY3" fmla="*/ 113391 h 196736"/>
                  <a:gd name="connsiteX4" fmla="*/ 124186 w 239716"/>
                  <a:gd name="connsiteY4" fmla="*/ 196736 h 196736"/>
                  <a:gd name="connsiteX0" fmla="*/ 0 w 240213"/>
                  <a:gd name="connsiteY0" fmla="*/ 113375 h 193769"/>
                  <a:gd name="connsiteX1" fmla="*/ 109537 w 240213"/>
                  <a:gd name="connsiteY1" fmla="*/ 1029 h 193769"/>
                  <a:gd name="connsiteX2" fmla="*/ 239420 w 240213"/>
                  <a:gd name="connsiteY2" fmla="*/ 60560 h 193769"/>
                  <a:gd name="connsiteX3" fmla="*/ 162287 w 240213"/>
                  <a:gd name="connsiteY3" fmla="*/ 110424 h 193769"/>
                  <a:gd name="connsiteX4" fmla="*/ 124186 w 240213"/>
                  <a:gd name="connsiteY4" fmla="*/ 193769 h 193769"/>
                  <a:gd name="connsiteX0" fmla="*/ 0 w 240213"/>
                  <a:gd name="connsiteY0" fmla="*/ 113375 h 193769"/>
                  <a:gd name="connsiteX1" fmla="*/ 109537 w 240213"/>
                  <a:gd name="connsiteY1" fmla="*/ 1029 h 193769"/>
                  <a:gd name="connsiteX2" fmla="*/ 239420 w 240213"/>
                  <a:gd name="connsiteY2" fmla="*/ 60560 h 193769"/>
                  <a:gd name="connsiteX3" fmla="*/ 162287 w 240213"/>
                  <a:gd name="connsiteY3" fmla="*/ 110424 h 193769"/>
                  <a:gd name="connsiteX4" fmla="*/ 124186 w 240213"/>
                  <a:gd name="connsiteY4" fmla="*/ 193769 h 193769"/>
                  <a:gd name="connsiteX0" fmla="*/ 0 w 239458"/>
                  <a:gd name="connsiteY0" fmla="*/ 115347 h 195741"/>
                  <a:gd name="connsiteX1" fmla="*/ 109537 w 239458"/>
                  <a:gd name="connsiteY1" fmla="*/ 3001 h 195741"/>
                  <a:gd name="connsiteX2" fmla="*/ 239420 w 239458"/>
                  <a:gd name="connsiteY2" fmla="*/ 62532 h 195741"/>
                  <a:gd name="connsiteX3" fmla="*/ 162287 w 239458"/>
                  <a:gd name="connsiteY3" fmla="*/ 112396 h 195741"/>
                  <a:gd name="connsiteX4" fmla="*/ 124186 w 239458"/>
                  <a:gd name="connsiteY4" fmla="*/ 195741 h 195741"/>
                  <a:gd name="connsiteX0" fmla="*/ 0 w 239601"/>
                  <a:gd name="connsiteY0" fmla="*/ 113411 h 193805"/>
                  <a:gd name="connsiteX1" fmla="*/ 109537 w 239601"/>
                  <a:gd name="connsiteY1" fmla="*/ 1065 h 193805"/>
                  <a:gd name="connsiteX2" fmla="*/ 239420 w 239601"/>
                  <a:gd name="connsiteY2" fmla="*/ 60596 h 193805"/>
                  <a:gd name="connsiteX3" fmla="*/ 137599 w 239601"/>
                  <a:gd name="connsiteY3" fmla="*/ 122509 h 193805"/>
                  <a:gd name="connsiteX4" fmla="*/ 124186 w 239601"/>
                  <a:gd name="connsiteY4" fmla="*/ 193805 h 193805"/>
                  <a:gd name="connsiteX0" fmla="*/ 0 w 239420"/>
                  <a:gd name="connsiteY0" fmla="*/ 110449 h 190843"/>
                  <a:gd name="connsiteX1" fmla="*/ 136969 w 239420"/>
                  <a:gd name="connsiteY1" fmla="*/ 1116 h 190843"/>
                  <a:gd name="connsiteX2" fmla="*/ 239420 w 239420"/>
                  <a:gd name="connsiteY2" fmla="*/ 57634 h 190843"/>
                  <a:gd name="connsiteX3" fmla="*/ 137599 w 239420"/>
                  <a:gd name="connsiteY3" fmla="*/ 119547 h 190843"/>
                  <a:gd name="connsiteX4" fmla="*/ 124186 w 239420"/>
                  <a:gd name="connsiteY4" fmla="*/ 190843 h 190843"/>
                  <a:gd name="connsiteX0" fmla="*/ 0 w 239420"/>
                  <a:gd name="connsiteY0" fmla="*/ 110538 h 190932"/>
                  <a:gd name="connsiteX1" fmla="*/ 136969 w 239420"/>
                  <a:gd name="connsiteY1" fmla="*/ 1205 h 190932"/>
                  <a:gd name="connsiteX2" fmla="*/ 239420 w 239420"/>
                  <a:gd name="connsiteY2" fmla="*/ 57723 h 190932"/>
                  <a:gd name="connsiteX3" fmla="*/ 137599 w 239420"/>
                  <a:gd name="connsiteY3" fmla="*/ 119636 h 190932"/>
                  <a:gd name="connsiteX4" fmla="*/ 124186 w 239420"/>
                  <a:gd name="connsiteY4" fmla="*/ 190932 h 190932"/>
                  <a:gd name="connsiteX0" fmla="*/ 0 w 236677"/>
                  <a:gd name="connsiteY0" fmla="*/ 87208 h 191700"/>
                  <a:gd name="connsiteX1" fmla="*/ 134226 w 236677"/>
                  <a:gd name="connsiteY1" fmla="*/ 1973 h 191700"/>
                  <a:gd name="connsiteX2" fmla="*/ 236677 w 236677"/>
                  <a:gd name="connsiteY2" fmla="*/ 58491 h 191700"/>
                  <a:gd name="connsiteX3" fmla="*/ 134856 w 236677"/>
                  <a:gd name="connsiteY3" fmla="*/ 120404 h 191700"/>
                  <a:gd name="connsiteX4" fmla="*/ 121443 w 236677"/>
                  <a:gd name="connsiteY4" fmla="*/ 191700 h 191700"/>
                  <a:gd name="connsiteX0" fmla="*/ 0 w 236677"/>
                  <a:gd name="connsiteY0" fmla="*/ 85616 h 190108"/>
                  <a:gd name="connsiteX1" fmla="*/ 134226 w 236677"/>
                  <a:gd name="connsiteY1" fmla="*/ 381 h 190108"/>
                  <a:gd name="connsiteX2" fmla="*/ 236677 w 236677"/>
                  <a:gd name="connsiteY2" fmla="*/ 56899 h 190108"/>
                  <a:gd name="connsiteX3" fmla="*/ 134856 w 236677"/>
                  <a:gd name="connsiteY3" fmla="*/ 118812 h 190108"/>
                  <a:gd name="connsiteX4" fmla="*/ 121443 w 236677"/>
                  <a:gd name="connsiteY4" fmla="*/ 190108 h 190108"/>
                  <a:gd name="connsiteX0" fmla="*/ 0 w 236677"/>
                  <a:gd name="connsiteY0" fmla="*/ 85616 h 190108"/>
                  <a:gd name="connsiteX1" fmla="*/ 134226 w 236677"/>
                  <a:gd name="connsiteY1" fmla="*/ 381 h 190108"/>
                  <a:gd name="connsiteX2" fmla="*/ 236677 w 236677"/>
                  <a:gd name="connsiteY2" fmla="*/ 56899 h 190108"/>
                  <a:gd name="connsiteX3" fmla="*/ 134856 w 236677"/>
                  <a:gd name="connsiteY3" fmla="*/ 118812 h 190108"/>
                  <a:gd name="connsiteX4" fmla="*/ 121443 w 236677"/>
                  <a:gd name="connsiteY4" fmla="*/ 190108 h 190108"/>
                  <a:gd name="connsiteX0" fmla="*/ 0 w 236677"/>
                  <a:gd name="connsiteY0" fmla="*/ 107328 h 190735"/>
                  <a:gd name="connsiteX1" fmla="*/ 134226 w 236677"/>
                  <a:gd name="connsiteY1" fmla="*/ 1008 h 190735"/>
                  <a:gd name="connsiteX2" fmla="*/ 236677 w 236677"/>
                  <a:gd name="connsiteY2" fmla="*/ 57526 h 190735"/>
                  <a:gd name="connsiteX3" fmla="*/ 134856 w 236677"/>
                  <a:gd name="connsiteY3" fmla="*/ 119439 h 190735"/>
                  <a:gd name="connsiteX4" fmla="*/ 121443 w 236677"/>
                  <a:gd name="connsiteY4" fmla="*/ 190735 h 190735"/>
                  <a:gd name="connsiteX0" fmla="*/ 0 w 236677"/>
                  <a:gd name="connsiteY0" fmla="*/ 107328 h 190735"/>
                  <a:gd name="connsiteX1" fmla="*/ 134226 w 236677"/>
                  <a:gd name="connsiteY1" fmla="*/ 1008 h 190735"/>
                  <a:gd name="connsiteX2" fmla="*/ 236677 w 236677"/>
                  <a:gd name="connsiteY2" fmla="*/ 57526 h 190735"/>
                  <a:gd name="connsiteX3" fmla="*/ 134856 w 236677"/>
                  <a:gd name="connsiteY3" fmla="*/ 119439 h 190735"/>
                  <a:gd name="connsiteX4" fmla="*/ 121443 w 236677"/>
                  <a:gd name="connsiteY4" fmla="*/ 190735 h 190735"/>
                  <a:gd name="connsiteX0" fmla="*/ 0 w 225705"/>
                  <a:gd name="connsiteY0" fmla="*/ 106580 h 189987"/>
                  <a:gd name="connsiteX1" fmla="*/ 134226 w 225705"/>
                  <a:gd name="connsiteY1" fmla="*/ 260 h 189987"/>
                  <a:gd name="connsiteX2" fmla="*/ 225705 w 225705"/>
                  <a:gd name="connsiteY2" fmla="*/ 77863 h 189987"/>
                  <a:gd name="connsiteX3" fmla="*/ 134856 w 225705"/>
                  <a:gd name="connsiteY3" fmla="*/ 118691 h 189987"/>
                  <a:gd name="connsiteX4" fmla="*/ 121443 w 225705"/>
                  <a:gd name="connsiteY4" fmla="*/ 189987 h 189987"/>
                  <a:gd name="connsiteX0" fmla="*/ 0 w 225850"/>
                  <a:gd name="connsiteY0" fmla="*/ 106571 h 189978"/>
                  <a:gd name="connsiteX1" fmla="*/ 134226 w 225850"/>
                  <a:gd name="connsiteY1" fmla="*/ 251 h 189978"/>
                  <a:gd name="connsiteX2" fmla="*/ 225705 w 225850"/>
                  <a:gd name="connsiteY2" fmla="*/ 77854 h 189978"/>
                  <a:gd name="connsiteX3" fmla="*/ 113768 w 225850"/>
                  <a:gd name="connsiteY3" fmla="*/ 102979 h 189978"/>
                  <a:gd name="connsiteX4" fmla="*/ 134856 w 225850"/>
                  <a:gd name="connsiteY4" fmla="*/ 118682 h 189978"/>
                  <a:gd name="connsiteX5" fmla="*/ 121443 w 225850"/>
                  <a:gd name="connsiteY5" fmla="*/ 189978 h 189978"/>
                  <a:gd name="connsiteX0" fmla="*/ 0 w 225850"/>
                  <a:gd name="connsiteY0" fmla="*/ 106571 h 189978"/>
                  <a:gd name="connsiteX1" fmla="*/ 134226 w 225850"/>
                  <a:gd name="connsiteY1" fmla="*/ 251 h 189978"/>
                  <a:gd name="connsiteX2" fmla="*/ 225705 w 225850"/>
                  <a:gd name="connsiteY2" fmla="*/ 77854 h 189978"/>
                  <a:gd name="connsiteX3" fmla="*/ 113768 w 225850"/>
                  <a:gd name="connsiteY3" fmla="*/ 102979 h 189978"/>
                  <a:gd name="connsiteX4" fmla="*/ 121443 w 225850"/>
                  <a:gd name="connsiteY4" fmla="*/ 189978 h 189978"/>
                  <a:gd name="connsiteX0" fmla="*/ 0 w 225850"/>
                  <a:gd name="connsiteY0" fmla="*/ 106571 h 189978"/>
                  <a:gd name="connsiteX1" fmla="*/ 134226 w 225850"/>
                  <a:gd name="connsiteY1" fmla="*/ 251 h 189978"/>
                  <a:gd name="connsiteX2" fmla="*/ 225705 w 225850"/>
                  <a:gd name="connsiteY2" fmla="*/ 77854 h 189978"/>
                  <a:gd name="connsiteX3" fmla="*/ 113768 w 225850"/>
                  <a:gd name="connsiteY3" fmla="*/ 102979 h 189978"/>
                  <a:gd name="connsiteX4" fmla="*/ 121443 w 225850"/>
                  <a:gd name="connsiteY4" fmla="*/ 189978 h 189978"/>
                  <a:gd name="connsiteX0" fmla="*/ 0 w 225850"/>
                  <a:gd name="connsiteY0" fmla="*/ 106571 h 189978"/>
                  <a:gd name="connsiteX1" fmla="*/ 134226 w 225850"/>
                  <a:gd name="connsiteY1" fmla="*/ 251 h 189978"/>
                  <a:gd name="connsiteX2" fmla="*/ 225705 w 225850"/>
                  <a:gd name="connsiteY2" fmla="*/ 77854 h 189978"/>
                  <a:gd name="connsiteX3" fmla="*/ 113768 w 225850"/>
                  <a:gd name="connsiteY3" fmla="*/ 102979 h 189978"/>
                  <a:gd name="connsiteX4" fmla="*/ 121443 w 225850"/>
                  <a:gd name="connsiteY4" fmla="*/ 189978 h 189978"/>
                  <a:gd name="connsiteX0" fmla="*/ 0 w 225850"/>
                  <a:gd name="connsiteY0" fmla="*/ 106571 h 189978"/>
                  <a:gd name="connsiteX1" fmla="*/ 134226 w 225850"/>
                  <a:gd name="connsiteY1" fmla="*/ 251 h 189978"/>
                  <a:gd name="connsiteX2" fmla="*/ 225705 w 225850"/>
                  <a:gd name="connsiteY2" fmla="*/ 77854 h 189978"/>
                  <a:gd name="connsiteX3" fmla="*/ 113768 w 225850"/>
                  <a:gd name="connsiteY3" fmla="*/ 102979 h 189978"/>
                  <a:gd name="connsiteX4" fmla="*/ 121443 w 225850"/>
                  <a:gd name="connsiteY4" fmla="*/ 189978 h 189978"/>
                  <a:gd name="connsiteX0" fmla="*/ 0 w 225850"/>
                  <a:gd name="connsiteY0" fmla="*/ 106571 h 189978"/>
                  <a:gd name="connsiteX1" fmla="*/ 134226 w 225850"/>
                  <a:gd name="connsiteY1" fmla="*/ 251 h 189978"/>
                  <a:gd name="connsiteX2" fmla="*/ 225705 w 225850"/>
                  <a:gd name="connsiteY2" fmla="*/ 77854 h 189978"/>
                  <a:gd name="connsiteX3" fmla="*/ 113768 w 225850"/>
                  <a:gd name="connsiteY3" fmla="*/ 102979 h 189978"/>
                  <a:gd name="connsiteX4" fmla="*/ 121443 w 225850"/>
                  <a:gd name="connsiteY4" fmla="*/ 189978 h 189978"/>
                  <a:gd name="connsiteX0" fmla="*/ 0 w 225850"/>
                  <a:gd name="connsiteY0" fmla="*/ 106571 h 189978"/>
                  <a:gd name="connsiteX1" fmla="*/ 134226 w 225850"/>
                  <a:gd name="connsiteY1" fmla="*/ 251 h 189978"/>
                  <a:gd name="connsiteX2" fmla="*/ 225705 w 225850"/>
                  <a:gd name="connsiteY2" fmla="*/ 77854 h 189978"/>
                  <a:gd name="connsiteX3" fmla="*/ 113768 w 225850"/>
                  <a:gd name="connsiteY3" fmla="*/ 102979 h 189978"/>
                  <a:gd name="connsiteX4" fmla="*/ 121443 w 225850"/>
                  <a:gd name="connsiteY4" fmla="*/ 189978 h 189978"/>
                  <a:gd name="connsiteX0" fmla="*/ 0 w 225721"/>
                  <a:gd name="connsiteY0" fmla="*/ 106565 h 189972"/>
                  <a:gd name="connsiteX1" fmla="*/ 134226 w 225721"/>
                  <a:gd name="connsiteY1" fmla="*/ 245 h 189972"/>
                  <a:gd name="connsiteX2" fmla="*/ 225705 w 225721"/>
                  <a:gd name="connsiteY2" fmla="*/ 77848 h 189972"/>
                  <a:gd name="connsiteX3" fmla="*/ 140513 w 225721"/>
                  <a:gd name="connsiteY3" fmla="*/ 93937 h 189972"/>
                  <a:gd name="connsiteX4" fmla="*/ 121443 w 225721"/>
                  <a:gd name="connsiteY4" fmla="*/ 189972 h 189972"/>
                  <a:gd name="connsiteX0" fmla="*/ 0 w 225721"/>
                  <a:gd name="connsiteY0" fmla="*/ 106565 h 189972"/>
                  <a:gd name="connsiteX1" fmla="*/ 134226 w 225721"/>
                  <a:gd name="connsiteY1" fmla="*/ 245 h 189972"/>
                  <a:gd name="connsiteX2" fmla="*/ 225705 w 225721"/>
                  <a:gd name="connsiteY2" fmla="*/ 77848 h 189972"/>
                  <a:gd name="connsiteX3" fmla="*/ 140513 w 225721"/>
                  <a:gd name="connsiteY3" fmla="*/ 93937 h 189972"/>
                  <a:gd name="connsiteX4" fmla="*/ 121443 w 225721"/>
                  <a:gd name="connsiteY4" fmla="*/ 189972 h 189972"/>
                  <a:gd name="connsiteX0" fmla="*/ 0 w 225799"/>
                  <a:gd name="connsiteY0" fmla="*/ 106565 h 189972"/>
                  <a:gd name="connsiteX1" fmla="*/ 134226 w 225799"/>
                  <a:gd name="connsiteY1" fmla="*/ 245 h 189972"/>
                  <a:gd name="connsiteX2" fmla="*/ 225705 w 225799"/>
                  <a:gd name="connsiteY2" fmla="*/ 77848 h 189972"/>
                  <a:gd name="connsiteX3" fmla="*/ 117882 w 225799"/>
                  <a:gd name="connsiteY3" fmla="*/ 93937 h 189972"/>
                  <a:gd name="connsiteX4" fmla="*/ 121443 w 225799"/>
                  <a:gd name="connsiteY4" fmla="*/ 189972 h 189972"/>
                  <a:gd name="connsiteX0" fmla="*/ 0 w 223745"/>
                  <a:gd name="connsiteY0" fmla="*/ 106321 h 189728"/>
                  <a:gd name="connsiteX1" fmla="*/ 134226 w 223745"/>
                  <a:gd name="connsiteY1" fmla="*/ 1 h 189728"/>
                  <a:gd name="connsiteX2" fmla="*/ 223648 w 223745"/>
                  <a:gd name="connsiteY2" fmla="*/ 106972 h 189728"/>
                  <a:gd name="connsiteX3" fmla="*/ 117882 w 223745"/>
                  <a:gd name="connsiteY3" fmla="*/ 93693 h 189728"/>
                  <a:gd name="connsiteX4" fmla="*/ 121443 w 223745"/>
                  <a:gd name="connsiteY4" fmla="*/ 189728 h 189728"/>
                  <a:gd name="connsiteX0" fmla="*/ 0 w 223745"/>
                  <a:gd name="connsiteY0" fmla="*/ 106321 h 189728"/>
                  <a:gd name="connsiteX1" fmla="*/ 134226 w 223745"/>
                  <a:gd name="connsiteY1" fmla="*/ 1 h 189728"/>
                  <a:gd name="connsiteX2" fmla="*/ 223648 w 223745"/>
                  <a:gd name="connsiteY2" fmla="*/ 106972 h 189728"/>
                  <a:gd name="connsiteX3" fmla="*/ 117882 w 223745"/>
                  <a:gd name="connsiteY3" fmla="*/ 93693 h 189728"/>
                  <a:gd name="connsiteX4" fmla="*/ 121443 w 223745"/>
                  <a:gd name="connsiteY4" fmla="*/ 189728 h 189728"/>
                  <a:gd name="connsiteX0" fmla="*/ 0 w 223930"/>
                  <a:gd name="connsiteY0" fmla="*/ 106321 h 189728"/>
                  <a:gd name="connsiteX1" fmla="*/ 134226 w 223930"/>
                  <a:gd name="connsiteY1" fmla="*/ 1 h 189728"/>
                  <a:gd name="connsiteX2" fmla="*/ 223648 w 223930"/>
                  <a:gd name="connsiteY2" fmla="*/ 106972 h 189728"/>
                  <a:gd name="connsiteX3" fmla="*/ 117882 w 223930"/>
                  <a:gd name="connsiteY3" fmla="*/ 93693 h 189728"/>
                  <a:gd name="connsiteX4" fmla="*/ 121443 w 223930"/>
                  <a:gd name="connsiteY4" fmla="*/ 189728 h 189728"/>
                  <a:gd name="connsiteX0" fmla="*/ 0 w 223930"/>
                  <a:gd name="connsiteY0" fmla="*/ 106321 h 189728"/>
                  <a:gd name="connsiteX1" fmla="*/ 134226 w 223930"/>
                  <a:gd name="connsiteY1" fmla="*/ 1 h 189728"/>
                  <a:gd name="connsiteX2" fmla="*/ 223648 w 223930"/>
                  <a:gd name="connsiteY2" fmla="*/ 106972 h 189728"/>
                  <a:gd name="connsiteX3" fmla="*/ 117882 w 223930"/>
                  <a:gd name="connsiteY3" fmla="*/ 93693 h 189728"/>
                  <a:gd name="connsiteX4" fmla="*/ 121443 w 223930"/>
                  <a:gd name="connsiteY4" fmla="*/ 189728 h 189728"/>
                  <a:gd name="connsiteX0" fmla="*/ 0 w 223930"/>
                  <a:gd name="connsiteY0" fmla="*/ 106321 h 189728"/>
                  <a:gd name="connsiteX1" fmla="*/ 134226 w 223930"/>
                  <a:gd name="connsiteY1" fmla="*/ 1 h 189728"/>
                  <a:gd name="connsiteX2" fmla="*/ 223648 w 223930"/>
                  <a:gd name="connsiteY2" fmla="*/ 106972 h 189728"/>
                  <a:gd name="connsiteX3" fmla="*/ 117882 w 223930"/>
                  <a:gd name="connsiteY3" fmla="*/ 93693 h 189728"/>
                  <a:gd name="connsiteX4" fmla="*/ 121443 w 223930"/>
                  <a:gd name="connsiteY4" fmla="*/ 189728 h 189728"/>
                  <a:gd name="connsiteX0" fmla="*/ 0 w 223745"/>
                  <a:gd name="connsiteY0" fmla="*/ 106321 h 189728"/>
                  <a:gd name="connsiteX1" fmla="*/ 134226 w 223745"/>
                  <a:gd name="connsiteY1" fmla="*/ 1 h 189728"/>
                  <a:gd name="connsiteX2" fmla="*/ 223648 w 223745"/>
                  <a:gd name="connsiteY2" fmla="*/ 106972 h 189728"/>
                  <a:gd name="connsiteX3" fmla="*/ 117882 w 223745"/>
                  <a:gd name="connsiteY3" fmla="*/ 125321 h 189728"/>
                  <a:gd name="connsiteX4" fmla="*/ 121443 w 223745"/>
                  <a:gd name="connsiteY4" fmla="*/ 189728 h 189728"/>
                  <a:gd name="connsiteX0" fmla="*/ 0 w 225108"/>
                  <a:gd name="connsiteY0" fmla="*/ 97287 h 180694"/>
                  <a:gd name="connsiteX1" fmla="*/ 167144 w 225108"/>
                  <a:gd name="connsiteY1" fmla="*/ 3 h 180694"/>
                  <a:gd name="connsiteX2" fmla="*/ 223648 w 225108"/>
                  <a:gd name="connsiteY2" fmla="*/ 97938 h 180694"/>
                  <a:gd name="connsiteX3" fmla="*/ 117882 w 225108"/>
                  <a:gd name="connsiteY3" fmla="*/ 116287 h 180694"/>
                  <a:gd name="connsiteX4" fmla="*/ 121443 w 225108"/>
                  <a:gd name="connsiteY4" fmla="*/ 180694 h 180694"/>
                  <a:gd name="connsiteX0" fmla="*/ 0 w 171007"/>
                  <a:gd name="connsiteY0" fmla="*/ 97862 h 181269"/>
                  <a:gd name="connsiteX1" fmla="*/ 167144 w 171007"/>
                  <a:gd name="connsiteY1" fmla="*/ 578 h 181269"/>
                  <a:gd name="connsiteX2" fmla="*/ 117882 w 171007"/>
                  <a:gd name="connsiteY2" fmla="*/ 116862 h 181269"/>
                  <a:gd name="connsiteX3" fmla="*/ 121443 w 171007"/>
                  <a:gd name="connsiteY3" fmla="*/ 181269 h 181269"/>
                  <a:gd name="connsiteX0" fmla="*/ 0 w 208861"/>
                  <a:gd name="connsiteY0" fmla="*/ 120520 h 203927"/>
                  <a:gd name="connsiteX1" fmla="*/ 167144 w 208861"/>
                  <a:gd name="connsiteY1" fmla="*/ 23236 h 203927"/>
                  <a:gd name="connsiteX2" fmla="*/ 117882 w 208861"/>
                  <a:gd name="connsiteY2" fmla="*/ 139520 h 203927"/>
                  <a:gd name="connsiteX3" fmla="*/ 121443 w 208861"/>
                  <a:gd name="connsiteY3" fmla="*/ 203927 h 203927"/>
                  <a:gd name="connsiteX0" fmla="*/ 0 w 209023"/>
                  <a:gd name="connsiteY0" fmla="*/ 120520 h 203927"/>
                  <a:gd name="connsiteX1" fmla="*/ 167144 w 209023"/>
                  <a:gd name="connsiteY1" fmla="*/ 23236 h 203927"/>
                  <a:gd name="connsiteX2" fmla="*/ 117882 w 209023"/>
                  <a:gd name="connsiteY2" fmla="*/ 139520 h 203927"/>
                  <a:gd name="connsiteX3" fmla="*/ 115271 w 209023"/>
                  <a:gd name="connsiteY3" fmla="*/ 203927 h 203927"/>
                  <a:gd name="connsiteX0" fmla="*/ 0 w 169645"/>
                  <a:gd name="connsiteY0" fmla="*/ 97506 h 180913"/>
                  <a:gd name="connsiteX1" fmla="*/ 167144 w 169645"/>
                  <a:gd name="connsiteY1" fmla="*/ 222 h 180913"/>
                  <a:gd name="connsiteX2" fmla="*/ 101424 w 169645"/>
                  <a:gd name="connsiteY2" fmla="*/ 107469 h 180913"/>
                  <a:gd name="connsiteX3" fmla="*/ 115271 w 169645"/>
                  <a:gd name="connsiteY3" fmla="*/ 180913 h 180913"/>
                  <a:gd name="connsiteX0" fmla="*/ 0 w 173612"/>
                  <a:gd name="connsiteY0" fmla="*/ 97506 h 180913"/>
                  <a:gd name="connsiteX1" fmla="*/ 167144 w 173612"/>
                  <a:gd name="connsiteY1" fmla="*/ 222 h 180913"/>
                  <a:gd name="connsiteX2" fmla="*/ 101424 w 173612"/>
                  <a:gd name="connsiteY2" fmla="*/ 107469 h 180913"/>
                  <a:gd name="connsiteX3" fmla="*/ 115271 w 173612"/>
                  <a:gd name="connsiteY3" fmla="*/ 180913 h 180913"/>
                  <a:gd name="connsiteX0" fmla="*/ 0 w 171318"/>
                  <a:gd name="connsiteY0" fmla="*/ 97506 h 180913"/>
                  <a:gd name="connsiteX1" fmla="*/ 167144 w 171318"/>
                  <a:gd name="connsiteY1" fmla="*/ 222 h 180913"/>
                  <a:gd name="connsiteX2" fmla="*/ 101424 w 171318"/>
                  <a:gd name="connsiteY2" fmla="*/ 107469 h 180913"/>
                  <a:gd name="connsiteX3" fmla="*/ 115271 w 171318"/>
                  <a:gd name="connsiteY3" fmla="*/ 180913 h 180913"/>
                  <a:gd name="connsiteX0" fmla="*/ 0 w 191290"/>
                  <a:gd name="connsiteY0" fmla="*/ 134607 h 218014"/>
                  <a:gd name="connsiteX1" fmla="*/ 167144 w 191290"/>
                  <a:gd name="connsiteY1" fmla="*/ 37323 h 218014"/>
                  <a:gd name="connsiteX2" fmla="*/ 101424 w 191290"/>
                  <a:gd name="connsiteY2" fmla="*/ 144570 h 218014"/>
                  <a:gd name="connsiteX3" fmla="*/ 115271 w 191290"/>
                  <a:gd name="connsiteY3" fmla="*/ 218014 h 218014"/>
                  <a:gd name="connsiteX0" fmla="*/ 0 w 172931"/>
                  <a:gd name="connsiteY0" fmla="*/ 97400 h 180807"/>
                  <a:gd name="connsiteX1" fmla="*/ 167144 w 172931"/>
                  <a:gd name="connsiteY1" fmla="*/ 116 h 180807"/>
                  <a:gd name="connsiteX2" fmla="*/ 111710 w 172931"/>
                  <a:gd name="connsiteY2" fmla="*/ 80254 h 180807"/>
                  <a:gd name="connsiteX3" fmla="*/ 115271 w 172931"/>
                  <a:gd name="connsiteY3" fmla="*/ 180807 h 180807"/>
                  <a:gd name="connsiteX0" fmla="*/ 0 w 200180"/>
                  <a:gd name="connsiteY0" fmla="*/ 134607 h 218014"/>
                  <a:gd name="connsiteX1" fmla="*/ 167144 w 200180"/>
                  <a:gd name="connsiteY1" fmla="*/ 37323 h 218014"/>
                  <a:gd name="connsiteX2" fmla="*/ 111710 w 200180"/>
                  <a:gd name="connsiteY2" fmla="*/ 117461 h 218014"/>
                  <a:gd name="connsiteX3" fmla="*/ 115271 w 200180"/>
                  <a:gd name="connsiteY3" fmla="*/ 218014 h 21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180" h="218014">
                    <a:moveTo>
                      <a:pt x="0" y="134607"/>
                    </a:moveTo>
                    <a:cubicBezTo>
                      <a:pt x="7540" y="41048"/>
                      <a:pt x="84749" y="-54701"/>
                      <a:pt x="167144" y="37323"/>
                    </a:cubicBezTo>
                    <a:cubicBezTo>
                      <a:pt x="249539" y="129347"/>
                      <a:pt x="157388" y="85087"/>
                      <a:pt x="111710" y="117461"/>
                    </a:cubicBezTo>
                    <a:cubicBezTo>
                      <a:pt x="66032" y="149835"/>
                      <a:pt x="115729" y="154707"/>
                      <a:pt x="115271" y="218014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68302"/>
                <a:endParaRPr lang="en-GB" sz="3678">
                  <a:solidFill>
                    <a:prstClr val="white"/>
                  </a:solidFill>
                  <a:latin typeface="Calibri Light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520421" y="3976707"/>
                <a:ext cx="0" cy="36000"/>
              </a:xfrm>
              <a:custGeom>
                <a:avLst/>
                <a:gdLst>
                  <a:gd name="connsiteX0" fmla="*/ 9525 w 9525"/>
                  <a:gd name="connsiteY0" fmla="*/ 0 h 57150"/>
                  <a:gd name="connsiteX1" fmla="*/ 0 w 9525"/>
                  <a:gd name="connsiteY1" fmla="*/ 57150 h 57150"/>
                  <a:gd name="connsiteX0" fmla="*/ 2500 w 2500"/>
                  <a:gd name="connsiteY0" fmla="*/ 0 h 6250"/>
                  <a:gd name="connsiteX1" fmla="*/ 0 w 2500"/>
                  <a:gd name="connsiteY1" fmla="*/ 6250 h 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0" h="6250">
                    <a:moveTo>
                      <a:pt x="2500" y="0"/>
                    </a:moveTo>
                    <a:lnTo>
                      <a:pt x="0" y="625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68302"/>
                <a:endParaRPr lang="en-GB" sz="3678">
                  <a:solidFill>
                    <a:prstClr val="white"/>
                  </a:solidFill>
                  <a:latin typeface="Calibri Light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986669" y="3893562"/>
              <a:ext cx="1025491" cy="34286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defTabSz="1868302"/>
              <a:endParaRPr lang="en-GB" sz="5721" dirty="0" smtClean="0">
                <a:solidFill>
                  <a:srgbClr val="8CC841"/>
                </a:solidFill>
                <a:latin typeface="Franklin Gothic Medium"/>
              </a:endParaRPr>
            </a:p>
            <a:p>
              <a:pPr defTabSz="1868302"/>
              <a:r>
                <a:rPr lang="en-GB" sz="5721" dirty="0" err="1" smtClean="0">
                  <a:solidFill>
                    <a:srgbClr val="8CC841"/>
                  </a:solidFill>
                  <a:latin typeface="Franklin Gothic Medium"/>
                </a:rPr>
                <a:t>Uteliaisuus</a:t>
              </a:r>
              <a:endParaRPr lang="en-GB" sz="5721" dirty="0" smtClean="0">
                <a:solidFill>
                  <a:srgbClr val="8CC841"/>
                </a:solidFill>
                <a:latin typeface="Franklin Gothic Medium"/>
              </a:endParaRPr>
            </a:p>
            <a:p>
              <a:pPr defTabSz="1868302"/>
              <a:r>
                <a:rPr lang="en-GB" sz="3200" dirty="0">
                  <a:solidFill>
                    <a:srgbClr val="8CC841"/>
                  </a:solidFill>
                  <a:latin typeface="Franklin Gothic Medium"/>
                </a:rPr>
                <a:t>(</a:t>
              </a:r>
              <a:r>
                <a:rPr lang="en-GB" sz="3200" dirty="0" smtClean="0">
                  <a:solidFill>
                    <a:srgbClr val="8CC841"/>
                  </a:solidFill>
                  <a:latin typeface="Franklin Gothic Medium"/>
                </a:rPr>
                <a:t>Curiosity)</a:t>
              </a:r>
              <a:endParaRPr lang="en-GB" sz="3200" dirty="0">
                <a:solidFill>
                  <a:srgbClr val="8CC841"/>
                </a:solidFill>
                <a:latin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6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68302"/>
            <a:r>
              <a:rPr lang="en-US">
                <a:latin typeface="Calibri Light"/>
              </a:rPr>
              <a:t>UN Public Service Forum: June 2017</a:t>
            </a:r>
            <a:endParaRPr lang="fr-FR" dirty="0">
              <a:latin typeface="Calibri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68302"/>
            <a:r>
              <a:rPr lang="en-US">
                <a:latin typeface="Calibri Light"/>
              </a:rPr>
              <a:t>How can Public Sector officials become innovators? a beta model of core skills for public sector innovation</a:t>
            </a:r>
            <a:endParaRPr lang="fr-FR" dirty="0">
              <a:latin typeface="Calibri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68302"/>
            <a:fld id="{0145341A-38AE-483C-B4A5-FDC522834447}" type="slidenum">
              <a:rPr lang="fr-FR">
                <a:solidFill>
                  <a:srgbClr val="727272"/>
                </a:solidFill>
                <a:latin typeface="Calibri Light"/>
              </a:rPr>
              <a:pPr defTabSz="1868302"/>
              <a:t>5</a:t>
            </a:fld>
            <a:endParaRPr lang="fr-FR" dirty="0">
              <a:solidFill>
                <a:srgbClr val="727272"/>
              </a:solidFill>
              <a:latin typeface="Calibri Ligh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18152" y="2607852"/>
            <a:ext cx="5296791" cy="6325012"/>
          </a:xfrm>
        </p:spPr>
        <p:txBody>
          <a:bodyPr vert="horz" lIns="367778" tIns="0" rIns="367778" bIns="0">
            <a:noAutofit/>
          </a:bodyPr>
          <a:lstStyle/>
          <a:p>
            <a:r>
              <a:rPr lang="fi-FI" sz="3269" b="1" dirty="0"/>
              <a:t>Hankkeiden nopea ja asteittainen </a:t>
            </a:r>
            <a:r>
              <a:rPr lang="fi-FI" sz="3269" b="1" dirty="0" smtClean="0"/>
              <a:t>kehittäminen</a:t>
            </a:r>
          </a:p>
          <a:p>
            <a:r>
              <a:rPr lang="en-GB" sz="3269" b="1" dirty="0" err="1" smtClean="0"/>
              <a:t>Prototyyppien</a:t>
            </a:r>
            <a:r>
              <a:rPr lang="en-GB" sz="3269" b="1" dirty="0" smtClean="0"/>
              <a:t> </a:t>
            </a:r>
            <a:r>
              <a:rPr lang="en-GB" sz="3269" b="1" dirty="0" err="1" smtClean="0"/>
              <a:t>käyttö</a:t>
            </a:r>
            <a:r>
              <a:rPr lang="en-GB" sz="3269" b="1" dirty="0"/>
              <a:t> </a:t>
            </a:r>
            <a:r>
              <a:rPr lang="en-GB" sz="3269" b="1" dirty="0" err="1" smtClean="0"/>
              <a:t>lähestymistapana</a:t>
            </a:r>
            <a:endParaRPr lang="en-GB" sz="3269" b="1" dirty="0" smtClean="0"/>
          </a:p>
          <a:p>
            <a:r>
              <a:rPr lang="en-GB" sz="3269" b="1" dirty="0" err="1" smtClean="0"/>
              <a:t>Testaaminen</a:t>
            </a:r>
            <a:r>
              <a:rPr lang="en-GB" sz="3269" b="1" dirty="0" smtClean="0"/>
              <a:t> </a:t>
            </a:r>
            <a:r>
              <a:rPr lang="en-GB" sz="3269" b="1" dirty="0" err="1" smtClean="0"/>
              <a:t>ja</a:t>
            </a:r>
            <a:r>
              <a:rPr lang="en-GB" sz="3269" b="1" dirty="0" smtClean="0"/>
              <a:t> </a:t>
            </a:r>
            <a:r>
              <a:rPr lang="en-GB" sz="3269" b="1" dirty="0" err="1" smtClean="0"/>
              <a:t>kokeilu</a:t>
            </a:r>
            <a:endParaRPr lang="en-GB" sz="3269" b="1" dirty="0" smtClean="0"/>
          </a:p>
          <a:p>
            <a:r>
              <a:rPr lang="fi-FI" sz="3269" b="1" dirty="0"/>
              <a:t>Riskin ottamista, muttei ajallisesti tai rahassa </a:t>
            </a:r>
            <a:endParaRPr lang="en-GB" sz="3269" b="1" dirty="0"/>
          </a:p>
        </p:txBody>
      </p:sp>
      <p:sp>
        <p:nvSpPr>
          <p:cNvPr id="7" name="Oval 23"/>
          <p:cNvSpPr>
            <a:spLocks noChangeAspect="1"/>
          </p:cNvSpPr>
          <p:nvPr/>
        </p:nvSpPr>
        <p:spPr>
          <a:xfrm rot="16200000">
            <a:off x="1518660" y="546726"/>
            <a:ext cx="1618222" cy="1618222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91440 w 914400"/>
              <a:gd name="connsiteY4" fmla="*/ 54864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0" fmla="*/ 0 w 936121"/>
              <a:gd name="connsiteY0" fmla="*/ 457200 h 914400"/>
              <a:gd name="connsiteX1" fmla="*/ 457200 w 936121"/>
              <a:gd name="connsiteY1" fmla="*/ 0 h 914400"/>
              <a:gd name="connsiteX2" fmla="*/ 914400 w 936121"/>
              <a:gd name="connsiteY2" fmla="*/ 457200 h 914400"/>
              <a:gd name="connsiteX3" fmla="*/ 821088 w 936121"/>
              <a:gd name="connsiteY3" fmla="*/ 739031 h 914400"/>
              <a:gd name="connsiteX4" fmla="*/ 457200 w 936121"/>
              <a:gd name="connsiteY4" fmla="*/ 914400 h 914400"/>
              <a:gd name="connsiteX0" fmla="*/ 0 w 918829"/>
              <a:gd name="connsiteY0" fmla="*/ 472134 h 929334"/>
              <a:gd name="connsiteX1" fmla="*/ 457200 w 918829"/>
              <a:gd name="connsiteY1" fmla="*/ 14934 h 929334"/>
              <a:gd name="connsiteX2" fmla="*/ 716586 w 918829"/>
              <a:gd name="connsiteY2" fmla="*/ 143966 h 929334"/>
              <a:gd name="connsiteX3" fmla="*/ 914400 w 918829"/>
              <a:gd name="connsiteY3" fmla="*/ 472134 h 929334"/>
              <a:gd name="connsiteX4" fmla="*/ 821088 w 918829"/>
              <a:gd name="connsiteY4" fmla="*/ 753965 h 929334"/>
              <a:gd name="connsiteX5" fmla="*/ 457200 w 918829"/>
              <a:gd name="connsiteY5" fmla="*/ 929334 h 929334"/>
              <a:gd name="connsiteX0" fmla="*/ 0 w 918829"/>
              <a:gd name="connsiteY0" fmla="*/ 328168 h 785368"/>
              <a:gd name="connsiteX1" fmla="*/ 716586 w 918829"/>
              <a:gd name="connsiteY1" fmla="*/ 0 h 785368"/>
              <a:gd name="connsiteX2" fmla="*/ 914400 w 918829"/>
              <a:gd name="connsiteY2" fmla="*/ 328168 h 785368"/>
              <a:gd name="connsiteX3" fmla="*/ 821088 w 918829"/>
              <a:gd name="connsiteY3" fmla="*/ 609999 h 785368"/>
              <a:gd name="connsiteX4" fmla="*/ 457200 w 918829"/>
              <a:gd name="connsiteY4" fmla="*/ 785368 h 785368"/>
              <a:gd name="connsiteX0" fmla="*/ 0 w 918829"/>
              <a:gd name="connsiteY0" fmla="*/ 334786 h 791986"/>
              <a:gd name="connsiteX1" fmla="*/ 379095 w 918829"/>
              <a:gd name="connsiteY1" fmla="*/ 131721 h 791986"/>
              <a:gd name="connsiteX2" fmla="*/ 716586 w 918829"/>
              <a:gd name="connsiteY2" fmla="*/ 6618 h 791986"/>
              <a:gd name="connsiteX3" fmla="*/ 914400 w 918829"/>
              <a:gd name="connsiteY3" fmla="*/ 334786 h 791986"/>
              <a:gd name="connsiteX4" fmla="*/ 821088 w 918829"/>
              <a:gd name="connsiteY4" fmla="*/ 616617 h 791986"/>
              <a:gd name="connsiteX5" fmla="*/ 457200 w 918829"/>
              <a:gd name="connsiteY5" fmla="*/ 791986 h 791986"/>
              <a:gd name="connsiteX0" fmla="*/ 0 w 918829"/>
              <a:gd name="connsiteY0" fmla="*/ 368188 h 825388"/>
              <a:gd name="connsiteX1" fmla="*/ 263078 w 918829"/>
              <a:gd name="connsiteY1" fmla="*/ 29775 h 825388"/>
              <a:gd name="connsiteX2" fmla="*/ 716586 w 918829"/>
              <a:gd name="connsiteY2" fmla="*/ 40020 h 825388"/>
              <a:gd name="connsiteX3" fmla="*/ 914400 w 918829"/>
              <a:gd name="connsiteY3" fmla="*/ 368188 h 825388"/>
              <a:gd name="connsiteX4" fmla="*/ 821088 w 918829"/>
              <a:gd name="connsiteY4" fmla="*/ 650019 h 825388"/>
              <a:gd name="connsiteX5" fmla="*/ 457200 w 918829"/>
              <a:gd name="connsiteY5" fmla="*/ 825388 h 825388"/>
              <a:gd name="connsiteX0" fmla="*/ 33584 w 698940"/>
              <a:gd name="connsiteY0" fmla="*/ 705956 h 825388"/>
              <a:gd name="connsiteX1" fmla="*/ 43189 w 698940"/>
              <a:gd name="connsiteY1" fmla="*/ 29775 h 825388"/>
              <a:gd name="connsiteX2" fmla="*/ 496697 w 698940"/>
              <a:gd name="connsiteY2" fmla="*/ 40020 h 825388"/>
              <a:gd name="connsiteX3" fmla="*/ 694511 w 698940"/>
              <a:gd name="connsiteY3" fmla="*/ 368188 h 825388"/>
              <a:gd name="connsiteX4" fmla="*/ 601199 w 698940"/>
              <a:gd name="connsiteY4" fmla="*/ 650019 h 825388"/>
              <a:gd name="connsiteX5" fmla="*/ 237311 w 698940"/>
              <a:gd name="connsiteY5" fmla="*/ 825388 h 825388"/>
              <a:gd name="connsiteX0" fmla="*/ 77061 w 742417"/>
              <a:gd name="connsiteY0" fmla="*/ 705956 h 825388"/>
              <a:gd name="connsiteX1" fmla="*/ 86666 w 742417"/>
              <a:gd name="connsiteY1" fmla="*/ 29775 h 825388"/>
              <a:gd name="connsiteX2" fmla="*/ 540174 w 742417"/>
              <a:gd name="connsiteY2" fmla="*/ 40020 h 825388"/>
              <a:gd name="connsiteX3" fmla="*/ 737988 w 742417"/>
              <a:gd name="connsiteY3" fmla="*/ 368188 h 825388"/>
              <a:gd name="connsiteX4" fmla="*/ 644676 w 742417"/>
              <a:gd name="connsiteY4" fmla="*/ 650019 h 825388"/>
              <a:gd name="connsiteX5" fmla="*/ 280788 w 742417"/>
              <a:gd name="connsiteY5" fmla="*/ 825388 h 825388"/>
              <a:gd name="connsiteX0" fmla="*/ 77061 w 742417"/>
              <a:gd name="connsiteY0" fmla="*/ 705956 h 764850"/>
              <a:gd name="connsiteX1" fmla="*/ 86666 w 742417"/>
              <a:gd name="connsiteY1" fmla="*/ 29775 h 764850"/>
              <a:gd name="connsiteX2" fmla="*/ 540174 w 742417"/>
              <a:gd name="connsiteY2" fmla="*/ 40020 h 764850"/>
              <a:gd name="connsiteX3" fmla="*/ 737988 w 742417"/>
              <a:gd name="connsiteY3" fmla="*/ 368188 h 764850"/>
              <a:gd name="connsiteX4" fmla="*/ 644676 w 742417"/>
              <a:gd name="connsiteY4" fmla="*/ 650019 h 764850"/>
              <a:gd name="connsiteX5" fmla="*/ 209088 w 742417"/>
              <a:gd name="connsiteY5" fmla="*/ 764850 h 764850"/>
              <a:gd name="connsiteX0" fmla="*/ 77061 w 742417"/>
              <a:gd name="connsiteY0" fmla="*/ 705956 h 789455"/>
              <a:gd name="connsiteX1" fmla="*/ 86666 w 742417"/>
              <a:gd name="connsiteY1" fmla="*/ 29775 h 789455"/>
              <a:gd name="connsiteX2" fmla="*/ 540174 w 742417"/>
              <a:gd name="connsiteY2" fmla="*/ 40020 h 789455"/>
              <a:gd name="connsiteX3" fmla="*/ 737988 w 742417"/>
              <a:gd name="connsiteY3" fmla="*/ 368188 h 789455"/>
              <a:gd name="connsiteX4" fmla="*/ 644676 w 742417"/>
              <a:gd name="connsiteY4" fmla="*/ 650019 h 789455"/>
              <a:gd name="connsiteX5" fmla="*/ 209088 w 742417"/>
              <a:gd name="connsiteY5" fmla="*/ 764850 h 789455"/>
              <a:gd name="connsiteX0" fmla="*/ 77061 w 742417"/>
              <a:gd name="connsiteY0" fmla="*/ 705956 h 766681"/>
              <a:gd name="connsiteX1" fmla="*/ 86666 w 742417"/>
              <a:gd name="connsiteY1" fmla="*/ 29775 h 766681"/>
              <a:gd name="connsiteX2" fmla="*/ 540174 w 742417"/>
              <a:gd name="connsiteY2" fmla="*/ 40020 h 766681"/>
              <a:gd name="connsiteX3" fmla="*/ 737988 w 742417"/>
              <a:gd name="connsiteY3" fmla="*/ 368188 h 766681"/>
              <a:gd name="connsiteX4" fmla="*/ 644676 w 742417"/>
              <a:gd name="connsiteY4" fmla="*/ 650019 h 766681"/>
              <a:gd name="connsiteX5" fmla="*/ 209088 w 742417"/>
              <a:gd name="connsiteY5" fmla="*/ 764850 h 766681"/>
              <a:gd name="connsiteX0" fmla="*/ 77061 w 739387"/>
              <a:gd name="connsiteY0" fmla="*/ 705956 h 766681"/>
              <a:gd name="connsiteX1" fmla="*/ 86666 w 739387"/>
              <a:gd name="connsiteY1" fmla="*/ 29775 h 766681"/>
              <a:gd name="connsiteX2" fmla="*/ 540174 w 739387"/>
              <a:gd name="connsiteY2" fmla="*/ 40020 h 766681"/>
              <a:gd name="connsiteX3" fmla="*/ 734691 w 739387"/>
              <a:gd name="connsiteY3" fmla="*/ 317061 h 766681"/>
              <a:gd name="connsiteX4" fmla="*/ 644676 w 739387"/>
              <a:gd name="connsiteY4" fmla="*/ 650019 h 766681"/>
              <a:gd name="connsiteX5" fmla="*/ 209088 w 739387"/>
              <a:gd name="connsiteY5" fmla="*/ 764850 h 766681"/>
              <a:gd name="connsiteX0" fmla="*/ 77061 w 664706"/>
              <a:gd name="connsiteY0" fmla="*/ 730795 h 791520"/>
              <a:gd name="connsiteX1" fmla="*/ 86666 w 664706"/>
              <a:gd name="connsiteY1" fmla="*/ 54614 h 791520"/>
              <a:gd name="connsiteX2" fmla="*/ 540174 w 664706"/>
              <a:gd name="connsiteY2" fmla="*/ 64859 h 791520"/>
              <a:gd name="connsiteX3" fmla="*/ 644676 w 664706"/>
              <a:gd name="connsiteY3" fmla="*/ 674858 h 791520"/>
              <a:gd name="connsiteX4" fmla="*/ 209088 w 664706"/>
              <a:gd name="connsiteY4" fmla="*/ 789689 h 791520"/>
              <a:gd name="connsiteX0" fmla="*/ 77061 w 660010"/>
              <a:gd name="connsiteY0" fmla="*/ 730795 h 791520"/>
              <a:gd name="connsiteX1" fmla="*/ 86666 w 660010"/>
              <a:gd name="connsiteY1" fmla="*/ 54614 h 791520"/>
              <a:gd name="connsiteX2" fmla="*/ 540174 w 660010"/>
              <a:gd name="connsiteY2" fmla="*/ 64859 h 791520"/>
              <a:gd name="connsiteX3" fmla="*/ 644676 w 660010"/>
              <a:gd name="connsiteY3" fmla="*/ 674858 h 791520"/>
              <a:gd name="connsiteX4" fmla="*/ 209088 w 660010"/>
              <a:gd name="connsiteY4" fmla="*/ 789689 h 791520"/>
              <a:gd name="connsiteX0" fmla="*/ 77061 w 660009"/>
              <a:gd name="connsiteY0" fmla="*/ 730795 h 799036"/>
              <a:gd name="connsiteX1" fmla="*/ 86666 w 660009"/>
              <a:gd name="connsiteY1" fmla="*/ 54614 h 799036"/>
              <a:gd name="connsiteX2" fmla="*/ 540174 w 660009"/>
              <a:gd name="connsiteY2" fmla="*/ 64859 h 799036"/>
              <a:gd name="connsiteX3" fmla="*/ 644676 w 660009"/>
              <a:gd name="connsiteY3" fmla="*/ 674858 h 799036"/>
              <a:gd name="connsiteX4" fmla="*/ 209088 w 660009"/>
              <a:gd name="connsiteY4" fmla="*/ 789689 h 799036"/>
              <a:gd name="connsiteX0" fmla="*/ 102415 w 641278"/>
              <a:gd name="connsiteY0" fmla="*/ 791797 h 799037"/>
              <a:gd name="connsiteX1" fmla="*/ 67935 w 641278"/>
              <a:gd name="connsiteY1" fmla="*/ 54614 h 799037"/>
              <a:gd name="connsiteX2" fmla="*/ 521443 w 641278"/>
              <a:gd name="connsiteY2" fmla="*/ 64859 h 799037"/>
              <a:gd name="connsiteX3" fmla="*/ 625945 w 641278"/>
              <a:gd name="connsiteY3" fmla="*/ 674858 h 799037"/>
              <a:gd name="connsiteX4" fmla="*/ 190357 w 641278"/>
              <a:gd name="connsiteY4" fmla="*/ 789689 h 799037"/>
              <a:gd name="connsiteX0" fmla="*/ 187394 w 726257"/>
              <a:gd name="connsiteY0" fmla="*/ 791797 h 799037"/>
              <a:gd name="connsiteX1" fmla="*/ 152914 w 726257"/>
              <a:gd name="connsiteY1" fmla="*/ 54614 h 799037"/>
              <a:gd name="connsiteX2" fmla="*/ 606422 w 726257"/>
              <a:gd name="connsiteY2" fmla="*/ 64859 h 799037"/>
              <a:gd name="connsiteX3" fmla="*/ 710924 w 726257"/>
              <a:gd name="connsiteY3" fmla="*/ 674858 h 799037"/>
              <a:gd name="connsiteX4" fmla="*/ 275336 w 726257"/>
              <a:gd name="connsiteY4" fmla="*/ 789689 h 799037"/>
              <a:gd name="connsiteX0" fmla="*/ 220731 w 759594"/>
              <a:gd name="connsiteY0" fmla="*/ 791797 h 799037"/>
              <a:gd name="connsiteX1" fmla="*/ 186251 w 759594"/>
              <a:gd name="connsiteY1" fmla="*/ 54614 h 799037"/>
              <a:gd name="connsiteX2" fmla="*/ 639759 w 759594"/>
              <a:gd name="connsiteY2" fmla="*/ 64859 h 799037"/>
              <a:gd name="connsiteX3" fmla="*/ 744261 w 759594"/>
              <a:gd name="connsiteY3" fmla="*/ 674858 h 799037"/>
              <a:gd name="connsiteX4" fmla="*/ 308673 w 759594"/>
              <a:gd name="connsiteY4" fmla="*/ 789689 h 799037"/>
              <a:gd name="connsiteX0" fmla="*/ 264469 w 803332"/>
              <a:gd name="connsiteY0" fmla="*/ 780860 h 788100"/>
              <a:gd name="connsiteX1" fmla="*/ 147611 w 803332"/>
              <a:gd name="connsiteY1" fmla="*/ 72685 h 788100"/>
              <a:gd name="connsiteX2" fmla="*/ 683497 w 803332"/>
              <a:gd name="connsiteY2" fmla="*/ 53922 h 788100"/>
              <a:gd name="connsiteX3" fmla="*/ 787999 w 803332"/>
              <a:gd name="connsiteY3" fmla="*/ 663921 h 788100"/>
              <a:gd name="connsiteX4" fmla="*/ 352411 w 803332"/>
              <a:gd name="connsiteY4" fmla="*/ 778752 h 788100"/>
              <a:gd name="connsiteX0" fmla="*/ 215726 w 754589"/>
              <a:gd name="connsiteY0" fmla="*/ 780860 h 788100"/>
              <a:gd name="connsiteX1" fmla="*/ 98868 w 754589"/>
              <a:gd name="connsiteY1" fmla="*/ 72685 h 788100"/>
              <a:gd name="connsiteX2" fmla="*/ 634754 w 754589"/>
              <a:gd name="connsiteY2" fmla="*/ 53922 h 788100"/>
              <a:gd name="connsiteX3" fmla="*/ 739256 w 754589"/>
              <a:gd name="connsiteY3" fmla="*/ 663921 h 788100"/>
              <a:gd name="connsiteX4" fmla="*/ 303668 w 754589"/>
              <a:gd name="connsiteY4" fmla="*/ 778752 h 788100"/>
              <a:gd name="connsiteX0" fmla="*/ 179753 w 718616"/>
              <a:gd name="connsiteY0" fmla="*/ 786185 h 793425"/>
              <a:gd name="connsiteX1" fmla="*/ 145506 w 718616"/>
              <a:gd name="connsiteY1" fmla="*/ 62810 h 793425"/>
              <a:gd name="connsiteX2" fmla="*/ 598781 w 718616"/>
              <a:gd name="connsiteY2" fmla="*/ 59247 h 793425"/>
              <a:gd name="connsiteX3" fmla="*/ 703283 w 718616"/>
              <a:gd name="connsiteY3" fmla="*/ 669246 h 793425"/>
              <a:gd name="connsiteX4" fmla="*/ 267695 w 718616"/>
              <a:gd name="connsiteY4" fmla="*/ 784077 h 793425"/>
              <a:gd name="connsiteX0" fmla="*/ 179753 w 718616"/>
              <a:gd name="connsiteY0" fmla="*/ 799749 h 806989"/>
              <a:gd name="connsiteX1" fmla="*/ 145506 w 718616"/>
              <a:gd name="connsiteY1" fmla="*/ 76374 h 806989"/>
              <a:gd name="connsiteX2" fmla="*/ 598781 w 718616"/>
              <a:gd name="connsiteY2" fmla="*/ 72811 h 806989"/>
              <a:gd name="connsiteX3" fmla="*/ 703283 w 718616"/>
              <a:gd name="connsiteY3" fmla="*/ 682810 h 806989"/>
              <a:gd name="connsiteX4" fmla="*/ 267695 w 718616"/>
              <a:gd name="connsiteY4" fmla="*/ 797641 h 806989"/>
              <a:gd name="connsiteX0" fmla="*/ 189599 w 728462"/>
              <a:gd name="connsiteY0" fmla="*/ 781062 h 788302"/>
              <a:gd name="connsiteX1" fmla="*/ 130167 w 728462"/>
              <a:gd name="connsiteY1" fmla="*/ 106044 h 788302"/>
              <a:gd name="connsiteX2" fmla="*/ 608627 w 728462"/>
              <a:gd name="connsiteY2" fmla="*/ 54124 h 788302"/>
              <a:gd name="connsiteX3" fmla="*/ 713129 w 728462"/>
              <a:gd name="connsiteY3" fmla="*/ 664123 h 788302"/>
              <a:gd name="connsiteX4" fmla="*/ 277541 w 728462"/>
              <a:gd name="connsiteY4" fmla="*/ 778954 h 788302"/>
              <a:gd name="connsiteX0" fmla="*/ 189599 w 729011"/>
              <a:gd name="connsiteY0" fmla="*/ 763673 h 770913"/>
              <a:gd name="connsiteX1" fmla="*/ 130167 w 729011"/>
              <a:gd name="connsiteY1" fmla="*/ 88655 h 770913"/>
              <a:gd name="connsiteX2" fmla="*/ 612327 w 729011"/>
              <a:gd name="connsiteY2" fmla="*/ 63483 h 770913"/>
              <a:gd name="connsiteX3" fmla="*/ 713129 w 729011"/>
              <a:gd name="connsiteY3" fmla="*/ 646734 h 770913"/>
              <a:gd name="connsiteX4" fmla="*/ 277541 w 729011"/>
              <a:gd name="connsiteY4" fmla="*/ 761565 h 770913"/>
              <a:gd name="connsiteX0" fmla="*/ 190499 w 729911"/>
              <a:gd name="connsiteY0" fmla="*/ 763673 h 770913"/>
              <a:gd name="connsiteX1" fmla="*/ 131067 w 729911"/>
              <a:gd name="connsiteY1" fmla="*/ 88655 h 770913"/>
              <a:gd name="connsiteX2" fmla="*/ 613227 w 729911"/>
              <a:gd name="connsiteY2" fmla="*/ 63483 h 770913"/>
              <a:gd name="connsiteX3" fmla="*/ 714029 w 729911"/>
              <a:gd name="connsiteY3" fmla="*/ 646734 h 770913"/>
              <a:gd name="connsiteX4" fmla="*/ 278441 w 729911"/>
              <a:gd name="connsiteY4" fmla="*/ 761565 h 770913"/>
              <a:gd name="connsiteX0" fmla="*/ 176122 w 715534"/>
              <a:gd name="connsiteY0" fmla="*/ 763673 h 770913"/>
              <a:gd name="connsiteX1" fmla="*/ 116690 w 715534"/>
              <a:gd name="connsiteY1" fmla="*/ 88655 h 770913"/>
              <a:gd name="connsiteX2" fmla="*/ 598850 w 715534"/>
              <a:gd name="connsiteY2" fmla="*/ 63483 h 770913"/>
              <a:gd name="connsiteX3" fmla="*/ 699652 w 715534"/>
              <a:gd name="connsiteY3" fmla="*/ 646734 h 770913"/>
              <a:gd name="connsiteX4" fmla="*/ 264064 w 715534"/>
              <a:gd name="connsiteY4" fmla="*/ 761565 h 770913"/>
              <a:gd name="connsiteX0" fmla="*/ 181524 w 720936"/>
              <a:gd name="connsiteY0" fmla="*/ 763673 h 770913"/>
              <a:gd name="connsiteX1" fmla="*/ 122092 w 720936"/>
              <a:gd name="connsiteY1" fmla="*/ 88655 h 770913"/>
              <a:gd name="connsiteX2" fmla="*/ 604252 w 720936"/>
              <a:gd name="connsiteY2" fmla="*/ 63483 h 770913"/>
              <a:gd name="connsiteX3" fmla="*/ 705054 w 720936"/>
              <a:gd name="connsiteY3" fmla="*/ 646734 h 770913"/>
              <a:gd name="connsiteX4" fmla="*/ 269466 w 720936"/>
              <a:gd name="connsiteY4" fmla="*/ 761565 h 770913"/>
              <a:gd name="connsiteX0" fmla="*/ 182361 w 721773"/>
              <a:gd name="connsiteY0" fmla="*/ 763673 h 770913"/>
              <a:gd name="connsiteX1" fmla="*/ 1148 w 721773"/>
              <a:gd name="connsiteY1" fmla="*/ 538240 h 770913"/>
              <a:gd name="connsiteX2" fmla="*/ 122929 w 721773"/>
              <a:gd name="connsiteY2" fmla="*/ 88655 h 770913"/>
              <a:gd name="connsiteX3" fmla="*/ 605089 w 721773"/>
              <a:gd name="connsiteY3" fmla="*/ 63483 h 770913"/>
              <a:gd name="connsiteX4" fmla="*/ 705891 w 721773"/>
              <a:gd name="connsiteY4" fmla="*/ 646734 h 770913"/>
              <a:gd name="connsiteX5" fmla="*/ 270303 w 721773"/>
              <a:gd name="connsiteY5" fmla="*/ 761565 h 770913"/>
              <a:gd name="connsiteX0" fmla="*/ 179853 w 719265"/>
              <a:gd name="connsiteY0" fmla="*/ 763673 h 770913"/>
              <a:gd name="connsiteX1" fmla="*/ 1195 w 719265"/>
              <a:gd name="connsiteY1" fmla="*/ 690120 h 770913"/>
              <a:gd name="connsiteX2" fmla="*/ 120421 w 719265"/>
              <a:gd name="connsiteY2" fmla="*/ 88655 h 770913"/>
              <a:gd name="connsiteX3" fmla="*/ 602581 w 719265"/>
              <a:gd name="connsiteY3" fmla="*/ 63483 h 770913"/>
              <a:gd name="connsiteX4" fmla="*/ 703383 w 719265"/>
              <a:gd name="connsiteY4" fmla="*/ 646734 h 770913"/>
              <a:gd name="connsiteX5" fmla="*/ 267795 w 719265"/>
              <a:gd name="connsiteY5" fmla="*/ 761565 h 770913"/>
              <a:gd name="connsiteX0" fmla="*/ 166656 w 706068"/>
              <a:gd name="connsiteY0" fmla="*/ 763673 h 770913"/>
              <a:gd name="connsiteX1" fmla="*/ 1511 w 706068"/>
              <a:gd name="connsiteY1" fmla="*/ 624088 h 770913"/>
              <a:gd name="connsiteX2" fmla="*/ 107224 w 706068"/>
              <a:gd name="connsiteY2" fmla="*/ 88655 h 770913"/>
              <a:gd name="connsiteX3" fmla="*/ 589384 w 706068"/>
              <a:gd name="connsiteY3" fmla="*/ 63483 h 770913"/>
              <a:gd name="connsiteX4" fmla="*/ 690186 w 706068"/>
              <a:gd name="connsiteY4" fmla="*/ 646734 h 770913"/>
              <a:gd name="connsiteX5" fmla="*/ 254598 w 706068"/>
              <a:gd name="connsiteY5" fmla="*/ 761565 h 770913"/>
              <a:gd name="connsiteX0" fmla="*/ 166655 w 706067"/>
              <a:gd name="connsiteY0" fmla="*/ 763673 h 770913"/>
              <a:gd name="connsiteX1" fmla="*/ 1510 w 706067"/>
              <a:gd name="connsiteY1" fmla="*/ 624088 h 770913"/>
              <a:gd name="connsiteX2" fmla="*/ 107223 w 706067"/>
              <a:gd name="connsiteY2" fmla="*/ 88655 h 770913"/>
              <a:gd name="connsiteX3" fmla="*/ 589383 w 706067"/>
              <a:gd name="connsiteY3" fmla="*/ 63483 h 770913"/>
              <a:gd name="connsiteX4" fmla="*/ 690185 w 706067"/>
              <a:gd name="connsiteY4" fmla="*/ 646734 h 770913"/>
              <a:gd name="connsiteX5" fmla="*/ 254597 w 706067"/>
              <a:gd name="connsiteY5" fmla="*/ 761565 h 770913"/>
              <a:gd name="connsiteX0" fmla="*/ 179176 w 718588"/>
              <a:gd name="connsiteY0" fmla="*/ 763673 h 770913"/>
              <a:gd name="connsiteX1" fmla="*/ 14031 w 718588"/>
              <a:gd name="connsiteY1" fmla="*/ 624088 h 770913"/>
              <a:gd name="connsiteX2" fmla="*/ 119744 w 718588"/>
              <a:gd name="connsiteY2" fmla="*/ 88655 h 770913"/>
              <a:gd name="connsiteX3" fmla="*/ 601904 w 718588"/>
              <a:gd name="connsiteY3" fmla="*/ 63483 h 770913"/>
              <a:gd name="connsiteX4" fmla="*/ 702706 w 718588"/>
              <a:gd name="connsiteY4" fmla="*/ 646734 h 770913"/>
              <a:gd name="connsiteX5" fmla="*/ 267118 w 718588"/>
              <a:gd name="connsiteY5" fmla="*/ 761565 h 770913"/>
              <a:gd name="connsiteX0" fmla="*/ 186768 w 726180"/>
              <a:gd name="connsiteY0" fmla="*/ 763673 h 770913"/>
              <a:gd name="connsiteX1" fmla="*/ 21623 w 726180"/>
              <a:gd name="connsiteY1" fmla="*/ 624088 h 770913"/>
              <a:gd name="connsiteX2" fmla="*/ 127336 w 726180"/>
              <a:gd name="connsiteY2" fmla="*/ 88655 h 770913"/>
              <a:gd name="connsiteX3" fmla="*/ 609496 w 726180"/>
              <a:gd name="connsiteY3" fmla="*/ 63483 h 770913"/>
              <a:gd name="connsiteX4" fmla="*/ 710298 w 726180"/>
              <a:gd name="connsiteY4" fmla="*/ 646734 h 770913"/>
              <a:gd name="connsiteX5" fmla="*/ 274710 w 726180"/>
              <a:gd name="connsiteY5" fmla="*/ 761565 h 770913"/>
              <a:gd name="connsiteX0" fmla="*/ 200553 w 739965"/>
              <a:gd name="connsiteY0" fmla="*/ 773573 h 780813"/>
              <a:gd name="connsiteX1" fmla="*/ 35408 w 739965"/>
              <a:gd name="connsiteY1" fmla="*/ 633988 h 780813"/>
              <a:gd name="connsiteX2" fmla="*/ 96866 w 739965"/>
              <a:gd name="connsiteY2" fmla="*/ 75740 h 780813"/>
              <a:gd name="connsiteX3" fmla="*/ 623281 w 739965"/>
              <a:gd name="connsiteY3" fmla="*/ 73383 h 780813"/>
              <a:gd name="connsiteX4" fmla="*/ 724083 w 739965"/>
              <a:gd name="connsiteY4" fmla="*/ 656634 h 780813"/>
              <a:gd name="connsiteX5" fmla="*/ 288495 w 739965"/>
              <a:gd name="connsiteY5" fmla="*/ 771465 h 780813"/>
              <a:gd name="connsiteX0" fmla="*/ 193819 w 733231"/>
              <a:gd name="connsiteY0" fmla="*/ 773573 h 780813"/>
              <a:gd name="connsiteX1" fmla="*/ 28674 w 733231"/>
              <a:gd name="connsiteY1" fmla="*/ 633988 h 780813"/>
              <a:gd name="connsiteX2" fmla="*/ 90132 w 733231"/>
              <a:gd name="connsiteY2" fmla="*/ 75740 h 780813"/>
              <a:gd name="connsiteX3" fmla="*/ 616547 w 733231"/>
              <a:gd name="connsiteY3" fmla="*/ 73383 h 780813"/>
              <a:gd name="connsiteX4" fmla="*/ 717349 w 733231"/>
              <a:gd name="connsiteY4" fmla="*/ 656634 h 780813"/>
              <a:gd name="connsiteX5" fmla="*/ 281761 w 733231"/>
              <a:gd name="connsiteY5" fmla="*/ 771465 h 780813"/>
              <a:gd name="connsiteX0" fmla="*/ 196674 w 736086"/>
              <a:gd name="connsiteY0" fmla="*/ 773573 h 780813"/>
              <a:gd name="connsiteX1" fmla="*/ 31529 w 736086"/>
              <a:gd name="connsiteY1" fmla="*/ 633988 h 780813"/>
              <a:gd name="connsiteX2" fmla="*/ 92987 w 736086"/>
              <a:gd name="connsiteY2" fmla="*/ 75740 h 780813"/>
              <a:gd name="connsiteX3" fmla="*/ 619402 w 736086"/>
              <a:gd name="connsiteY3" fmla="*/ 73383 h 780813"/>
              <a:gd name="connsiteX4" fmla="*/ 720204 w 736086"/>
              <a:gd name="connsiteY4" fmla="*/ 656634 h 780813"/>
              <a:gd name="connsiteX5" fmla="*/ 284616 w 736086"/>
              <a:gd name="connsiteY5" fmla="*/ 771465 h 780813"/>
              <a:gd name="connsiteX0" fmla="*/ 196674 w 736086"/>
              <a:gd name="connsiteY0" fmla="*/ 773573 h 780813"/>
              <a:gd name="connsiteX1" fmla="*/ 31529 w 736086"/>
              <a:gd name="connsiteY1" fmla="*/ 633988 h 780813"/>
              <a:gd name="connsiteX2" fmla="*/ 92987 w 736086"/>
              <a:gd name="connsiteY2" fmla="*/ 75740 h 780813"/>
              <a:gd name="connsiteX3" fmla="*/ 619402 w 736086"/>
              <a:gd name="connsiteY3" fmla="*/ 73383 h 780813"/>
              <a:gd name="connsiteX4" fmla="*/ 720204 w 736086"/>
              <a:gd name="connsiteY4" fmla="*/ 656634 h 780813"/>
              <a:gd name="connsiteX5" fmla="*/ 284616 w 736086"/>
              <a:gd name="connsiteY5" fmla="*/ 771465 h 780813"/>
              <a:gd name="connsiteX0" fmla="*/ 196674 w 721863"/>
              <a:gd name="connsiteY0" fmla="*/ 773573 h 780813"/>
              <a:gd name="connsiteX1" fmla="*/ 31529 w 721863"/>
              <a:gd name="connsiteY1" fmla="*/ 633988 h 780813"/>
              <a:gd name="connsiteX2" fmla="*/ 92987 w 721863"/>
              <a:gd name="connsiteY2" fmla="*/ 75740 h 780813"/>
              <a:gd name="connsiteX3" fmla="*/ 619402 w 721863"/>
              <a:gd name="connsiteY3" fmla="*/ 73383 h 780813"/>
              <a:gd name="connsiteX4" fmla="*/ 720204 w 721863"/>
              <a:gd name="connsiteY4" fmla="*/ 656634 h 780813"/>
              <a:gd name="connsiteX5" fmla="*/ 284616 w 721863"/>
              <a:gd name="connsiteY5" fmla="*/ 771465 h 78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863" h="780813">
                <a:moveTo>
                  <a:pt x="196674" y="773573"/>
                </a:moveTo>
                <a:cubicBezTo>
                  <a:pt x="190749" y="770527"/>
                  <a:pt x="51837" y="785312"/>
                  <a:pt x="31529" y="633988"/>
                </a:cubicBezTo>
                <a:cubicBezTo>
                  <a:pt x="-14443" y="309237"/>
                  <a:pt x="-22512" y="170990"/>
                  <a:pt x="92987" y="75740"/>
                </a:cubicBezTo>
                <a:cubicBezTo>
                  <a:pt x="208486" y="-19510"/>
                  <a:pt x="526400" y="-29991"/>
                  <a:pt x="619402" y="73383"/>
                </a:cubicBezTo>
                <a:cubicBezTo>
                  <a:pt x="712404" y="176757"/>
                  <a:pt x="727706" y="505221"/>
                  <a:pt x="720204" y="656634"/>
                </a:cubicBezTo>
                <a:cubicBezTo>
                  <a:pt x="712702" y="808047"/>
                  <a:pt x="436145" y="783767"/>
                  <a:pt x="284616" y="771465"/>
                </a:cubicBezTo>
              </a:path>
            </a:pathLst>
          </a:custGeom>
          <a:noFill/>
          <a:ln w="38100">
            <a:solidFill>
              <a:schemeClr val="accent5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68302"/>
            <a:endParaRPr lang="en-GB" sz="3678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4188" y="548171"/>
            <a:ext cx="3530755" cy="161533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defTabSz="1868302"/>
            <a:r>
              <a:rPr lang="en-GB" sz="5721" dirty="0" err="1">
                <a:solidFill>
                  <a:srgbClr val="D70B8C"/>
                </a:solidFill>
                <a:latin typeface="Franklin Gothic Medium"/>
              </a:rPr>
              <a:t>Iterointi</a:t>
            </a:r>
            <a:r>
              <a:rPr lang="en-GB" sz="5721" dirty="0">
                <a:solidFill>
                  <a:srgbClr val="D70B8C"/>
                </a:solidFill>
                <a:latin typeface="Franklin Gothic Medium"/>
              </a:rPr>
              <a:t> </a:t>
            </a:r>
          </a:p>
          <a:p>
            <a:pPr defTabSz="1868302"/>
            <a:r>
              <a:rPr lang="en-GB" sz="3200" dirty="0">
                <a:solidFill>
                  <a:srgbClr val="D70B8C"/>
                </a:solidFill>
                <a:latin typeface="Franklin Gothic Medium"/>
              </a:rPr>
              <a:t>(Iteration</a:t>
            </a:r>
            <a:r>
              <a:rPr lang="en-GB" sz="3200" dirty="0" smtClean="0">
                <a:solidFill>
                  <a:srgbClr val="D70B8C"/>
                </a:solidFill>
                <a:latin typeface="Franklin Gothic Medium"/>
              </a:rPr>
              <a:t>)</a:t>
            </a:r>
            <a:endParaRPr lang="en-GB" sz="3200" dirty="0">
              <a:solidFill>
                <a:srgbClr val="D70B8C"/>
              </a:solidFill>
              <a:latin typeface="Franklin Gothic Medium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403756" y="546546"/>
            <a:ext cx="1618222" cy="1618222"/>
            <a:chOff x="3419872" y="1128517"/>
            <a:chExt cx="900000" cy="900000"/>
          </a:xfrm>
        </p:grpSpPr>
        <p:sp>
          <p:nvSpPr>
            <p:cNvPr id="10" name="Rectangle 29"/>
            <p:cNvSpPr/>
            <p:nvPr/>
          </p:nvSpPr>
          <p:spPr>
            <a:xfrm>
              <a:off x="3419872" y="1128517"/>
              <a:ext cx="900000" cy="900000"/>
            </a:xfrm>
            <a:custGeom>
              <a:avLst/>
              <a:gdLst>
                <a:gd name="connsiteX0" fmla="*/ 0 w 900000"/>
                <a:gd name="connsiteY0" fmla="*/ 0 h 900000"/>
                <a:gd name="connsiteX1" fmla="*/ 900000 w 900000"/>
                <a:gd name="connsiteY1" fmla="*/ 0 h 900000"/>
                <a:gd name="connsiteX2" fmla="*/ 900000 w 900000"/>
                <a:gd name="connsiteY2" fmla="*/ 900000 h 900000"/>
                <a:gd name="connsiteX3" fmla="*/ 0 w 900000"/>
                <a:gd name="connsiteY3" fmla="*/ 900000 h 900000"/>
                <a:gd name="connsiteX4" fmla="*/ 0 w 900000"/>
                <a:gd name="connsiteY4" fmla="*/ 0 h 900000"/>
                <a:gd name="connsiteX0" fmla="*/ 900000 w 991440"/>
                <a:gd name="connsiteY0" fmla="*/ 0 h 900000"/>
                <a:gd name="connsiteX1" fmla="*/ 900000 w 991440"/>
                <a:gd name="connsiteY1" fmla="*/ 900000 h 900000"/>
                <a:gd name="connsiteX2" fmla="*/ 0 w 991440"/>
                <a:gd name="connsiteY2" fmla="*/ 900000 h 900000"/>
                <a:gd name="connsiteX3" fmla="*/ 0 w 991440"/>
                <a:gd name="connsiteY3" fmla="*/ 0 h 900000"/>
                <a:gd name="connsiteX4" fmla="*/ 991440 w 991440"/>
                <a:gd name="connsiteY4" fmla="*/ 91440 h 900000"/>
                <a:gd name="connsiteX0" fmla="*/ 900000 w 991440"/>
                <a:gd name="connsiteY0" fmla="*/ 900000 h 900000"/>
                <a:gd name="connsiteX1" fmla="*/ 0 w 991440"/>
                <a:gd name="connsiteY1" fmla="*/ 900000 h 900000"/>
                <a:gd name="connsiteX2" fmla="*/ 0 w 991440"/>
                <a:gd name="connsiteY2" fmla="*/ 0 h 900000"/>
                <a:gd name="connsiteX3" fmla="*/ 991440 w 991440"/>
                <a:gd name="connsiteY3" fmla="*/ 91440 h 900000"/>
                <a:gd name="connsiteX0" fmla="*/ 900000 w 900000"/>
                <a:gd name="connsiteY0" fmla="*/ 900000 h 900000"/>
                <a:gd name="connsiteX1" fmla="*/ 0 w 900000"/>
                <a:gd name="connsiteY1" fmla="*/ 900000 h 900000"/>
                <a:gd name="connsiteX2" fmla="*/ 0 w 900000"/>
                <a:gd name="connsiteY2" fmla="*/ 0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0000" h="900000">
                  <a:moveTo>
                    <a:pt x="900000" y="900000"/>
                  </a:moveTo>
                  <a:lnTo>
                    <a:pt x="0" y="90000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4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68302"/>
              <a:endParaRPr lang="en-GB" sz="3678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88622" y="1297267"/>
              <a:ext cx="562500" cy="562500"/>
            </a:xfrm>
            <a:custGeom>
              <a:avLst/>
              <a:gdLst>
                <a:gd name="connsiteX0" fmla="*/ 0 w 645319"/>
                <a:gd name="connsiteY0" fmla="*/ 764573 h 764573"/>
                <a:gd name="connsiteX1" fmla="*/ 33337 w 645319"/>
                <a:gd name="connsiteY1" fmla="*/ 350236 h 764573"/>
                <a:gd name="connsiteX2" fmla="*/ 164306 w 645319"/>
                <a:gd name="connsiteY2" fmla="*/ 566930 h 764573"/>
                <a:gd name="connsiteX3" fmla="*/ 235744 w 645319"/>
                <a:gd name="connsiteY3" fmla="*/ 216886 h 764573"/>
                <a:gd name="connsiteX4" fmla="*/ 378619 w 645319"/>
                <a:gd name="connsiteY4" fmla="*/ 762192 h 764573"/>
                <a:gd name="connsiteX5" fmla="*/ 402431 w 645319"/>
                <a:gd name="connsiteY5" fmla="*/ 9717 h 764573"/>
                <a:gd name="connsiteX6" fmla="*/ 533400 w 645319"/>
                <a:gd name="connsiteY6" fmla="*/ 316898 h 764573"/>
                <a:gd name="connsiteX7" fmla="*/ 645319 w 645319"/>
                <a:gd name="connsiteY7" fmla="*/ 47817 h 76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319" h="764573">
                  <a:moveTo>
                    <a:pt x="0" y="764573"/>
                  </a:moveTo>
                  <a:cubicBezTo>
                    <a:pt x="2976" y="573874"/>
                    <a:pt x="5953" y="383176"/>
                    <a:pt x="33337" y="350236"/>
                  </a:cubicBezTo>
                  <a:cubicBezTo>
                    <a:pt x="60721" y="317295"/>
                    <a:pt x="130572" y="589155"/>
                    <a:pt x="164306" y="566930"/>
                  </a:cubicBezTo>
                  <a:cubicBezTo>
                    <a:pt x="198041" y="544705"/>
                    <a:pt x="200025" y="184342"/>
                    <a:pt x="235744" y="216886"/>
                  </a:cubicBezTo>
                  <a:cubicBezTo>
                    <a:pt x="271463" y="249430"/>
                    <a:pt x="350838" y="796720"/>
                    <a:pt x="378619" y="762192"/>
                  </a:cubicBezTo>
                  <a:cubicBezTo>
                    <a:pt x="406400" y="727664"/>
                    <a:pt x="376634" y="83933"/>
                    <a:pt x="402431" y="9717"/>
                  </a:cubicBezTo>
                  <a:cubicBezTo>
                    <a:pt x="428228" y="-64499"/>
                    <a:pt x="492919" y="310548"/>
                    <a:pt x="533400" y="316898"/>
                  </a:cubicBezTo>
                  <a:cubicBezTo>
                    <a:pt x="573881" y="323248"/>
                    <a:pt x="609600" y="185532"/>
                    <a:pt x="645319" y="47817"/>
                  </a:cubicBezTo>
                </a:path>
              </a:pathLst>
            </a:cu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68302"/>
              <a:endParaRPr lang="en-GB" sz="3678">
                <a:solidFill>
                  <a:prstClr val="white"/>
                </a:solidFill>
                <a:latin typeface="Calibri Light"/>
              </a:endParaRP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3289159" y="546726"/>
            <a:ext cx="1618222" cy="1618222"/>
            <a:chOff x="2267744" y="1203598"/>
            <a:chExt cx="2447367" cy="2447638"/>
          </a:xfrm>
          <a:solidFill>
            <a:schemeClr val="bg1"/>
          </a:solidFill>
        </p:grpSpPr>
        <p:sp>
          <p:nvSpPr>
            <p:cNvPr id="13" name="Round Same Side Corner Rectangle 3"/>
            <p:cNvSpPr/>
            <p:nvPr/>
          </p:nvSpPr>
          <p:spPr>
            <a:xfrm>
              <a:off x="2267744" y="2427553"/>
              <a:ext cx="2447367" cy="1223683"/>
            </a:xfrm>
            <a:custGeom>
              <a:avLst/>
              <a:gdLst>
                <a:gd name="connsiteX0" fmla="*/ 611842 w 2447366"/>
                <a:gd name="connsiteY0" fmla="*/ 0 h 1223683"/>
                <a:gd name="connsiteX1" fmla="*/ 1835525 w 2447366"/>
                <a:gd name="connsiteY1" fmla="*/ 0 h 1223683"/>
                <a:gd name="connsiteX2" fmla="*/ 2447367 w 2447366"/>
                <a:gd name="connsiteY2" fmla="*/ 611842 h 1223683"/>
                <a:gd name="connsiteX3" fmla="*/ 2447366 w 2447366"/>
                <a:gd name="connsiteY3" fmla="*/ 1223683 h 1223683"/>
                <a:gd name="connsiteX4" fmla="*/ 2447366 w 2447366"/>
                <a:gd name="connsiteY4" fmla="*/ 1223683 h 1223683"/>
                <a:gd name="connsiteX5" fmla="*/ 0 w 2447366"/>
                <a:gd name="connsiteY5" fmla="*/ 1223683 h 1223683"/>
                <a:gd name="connsiteX6" fmla="*/ 0 w 2447366"/>
                <a:gd name="connsiteY6" fmla="*/ 1223683 h 1223683"/>
                <a:gd name="connsiteX7" fmla="*/ 0 w 2447366"/>
                <a:gd name="connsiteY7" fmla="*/ 611842 h 1223683"/>
                <a:gd name="connsiteX8" fmla="*/ 611842 w 2447366"/>
                <a:gd name="connsiteY8" fmla="*/ 0 h 1223683"/>
                <a:gd name="connsiteX0" fmla="*/ 0 w 2447367"/>
                <a:gd name="connsiteY0" fmla="*/ 1223683 h 1315123"/>
                <a:gd name="connsiteX1" fmla="*/ 0 w 2447367"/>
                <a:gd name="connsiteY1" fmla="*/ 611842 h 1315123"/>
                <a:gd name="connsiteX2" fmla="*/ 611842 w 2447367"/>
                <a:gd name="connsiteY2" fmla="*/ 0 h 1315123"/>
                <a:gd name="connsiteX3" fmla="*/ 1835525 w 2447367"/>
                <a:gd name="connsiteY3" fmla="*/ 0 h 1315123"/>
                <a:gd name="connsiteX4" fmla="*/ 2447367 w 2447367"/>
                <a:gd name="connsiteY4" fmla="*/ 611842 h 1315123"/>
                <a:gd name="connsiteX5" fmla="*/ 2447366 w 2447367"/>
                <a:gd name="connsiteY5" fmla="*/ 1223683 h 1315123"/>
                <a:gd name="connsiteX6" fmla="*/ 2447366 w 2447367"/>
                <a:gd name="connsiteY6" fmla="*/ 1223683 h 1315123"/>
                <a:gd name="connsiteX7" fmla="*/ 0 w 2447367"/>
                <a:gd name="connsiteY7" fmla="*/ 1223683 h 1315123"/>
                <a:gd name="connsiteX8" fmla="*/ 91440 w 2447367"/>
                <a:gd name="connsiteY8" fmla="*/ 1315123 h 1315123"/>
                <a:gd name="connsiteX0" fmla="*/ 0 w 2447367"/>
                <a:gd name="connsiteY0" fmla="*/ 1223683 h 1223683"/>
                <a:gd name="connsiteX1" fmla="*/ 0 w 2447367"/>
                <a:gd name="connsiteY1" fmla="*/ 611842 h 1223683"/>
                <a:gd name="connsiteX2" fmla="*/ 611842 w 2447367"/>
                <a:gd name="connsiteY2" fmla="*/ 0 h 1223683"/>
                <a:gd name="connsiteX3" fmla="*/ 1835525 w 2447367"/>
                <a:gd name="connsiteY3" fmla="*/ 0 h 1223683"/>
                <a:gd name="connsiteX4" fmla="*/ 2447367 w 2447367"/>
                <a:gd name="connsiteY4" fmla="*/ 611842 h 1223683"/>
                <a:gd name="connsiteX5" fmla="*/ 2447366 w 2447367"/>
                <a:gd name="connsiteY5" fmla="*/ 1223683 h 1223683"/>
                <a:gd name="connsiteX6" fmla="*/ 2447366 w 2447367"/>
                <a:gd name="connsiteY6" fmla="*/ 1223683 h 1223683"/>
                <a:gd name="connsiteX7" fmla="*/ 0 w 2447367"/>
                <a:gd name="connsiteY7" fmla="*/ 1223683 h 1223683"/>
                <a:gd name="connsiteX0" fmla="*/ 0 w 2447367"/>
                <a:gd name="connsiteY0" fmla="*/ 1223683 h 1661847"/>
                <a:gd name="connsiteX1" fmla="*/ 0 w 2447367"/>
                <a:gd name="connsiteY1" fmla="*/ 611842 h 1661847"/>
                <a:gd name="connsiteX2" fmla="*/ 611842 w 2447367"/>
                <a:gd name="connsiteY2" fmla="*/ 0 h 1661847"/>
                <a:gd name="connsiteX3" fmla="*/ 1835525 w 2447367"/>
                <a:gd name="connsiteY3" fmla="*/ 0 h 1661847"/>
                <a:gd name="connsiteX4" fmla="*/ 2447367 w 2447367"/>
                <a:gd name="connsiteY4" fmla="*/ 611842 h 1661847"/>
                <a:gd name="connsiteX5" fmla="*/ 2447366 w 2447367"/>
                <a:gd name="connsiteY5" fmla="*/ 1223683 h 1661847"/>
                <a:gd name="connsiteX6" fmla="*/ 2447366 w 2447367"/>
                <a:gd name="connsiteY6" fmla="*/ 1223683 h 1661847"/>
                <a:gd name="connsiteX7" fmla="*/ 1523206 w 2447367"/>
                <a:gd name="connsiteY7" fmla="*/ 1661847 h 1661847"/>
                <a:gd name="connsiteX8" fmla="*/ 0 w 2447367"/>
                <a:gd name="connsiteY8" fmla="*/ 1223683 h 1661847"/>
                <a:gd name="connsiteX0" fmla="*/ 0 w 2447367"/>
                <a:gd name="connsiteY0" fmla="*/ 1223683 h 1661847"/>
                <a:gd name="connsiteX1" fmla="*/ 0 w 2447367"/>
                <a:gd name="connsiteY1" fmla="*/ 611842 h 1661847"/>
                <a:gd name="connsiteX2" fmla="*/ 611842 w 2447367"/>
                <a:gd name="connsiteY2" fmla="*/ 0 h 1661847"/>
                <a:gd name="connsiteX3" fmla="*/ 1835525 w 2447367"/>
                <a:gd name="connsiteY3" fmla="*/ 0 h 1661847"/>
                <a:gd name="connsiteX4" fmla="*/ 2447367 w 2447367"/>
                <a:gd name="connsiteY4" fmla="*/ 611842 h 1661847"/>
                <a:gd name="connsiteX5" fmla="*/ 2447366 w 2447367"/>
                <a:gd name="connsiteY5" fmla="*/ 1223683 h 1661847"/>
                <a:gd name="connsiteX6" fmla="*/ 2447366 w 2447367"/>
                <a:gd name="connsiteY6" fmla="*/ 1223683 h 1661847"/>
                <a:gd name="connsiteX7" fmla="*/ 1523206 w 2447367"/>
                <a:gd name="connsiteY7" fmla="*/ 1661847 h 1661847"/>
                <a:gd name="connsiteX8" fmla="*/ 514350 w 2447367"/>
                <a:gd name="connsiteY8" fmla="*/ 1223683 h 1661847"/>
                <a:gd name="connsiteX0" fmla="*/ 0 w 2447367"/>
                <a:gd name="connsiteY0" fmla="*/ 1223683 h 1661847"/>
                <a:gd name="connsiteX1" fmla="*/ 0 w 2447367"/>
                <a:gd name="connsiteY1" fmla="*/ 611842 h 1661847"/>
                <a:gd name="connsiteX2" fmla="*/ 611842 w 2447367"/>
                <a:gd name="connsiteY2" fmla="*/ 0 h 1661847"/>
                <a:gd name="connsiteX3" fmla="*/ 1835525 w 2447367"/>
                <a:gd name="connsiteY3" fmla="*/ 0 h 1661847"/>
                <a:gd name="connsiteX4" fmla="*/ 2447367 w 2447367"/>
                <a:gd name="connsiteY4" fmla="*/ 611842 h 1661847"/>
                <a:gd name="connsiteX5" fmla="*/ 2447366 w 2447367"/>
                <a:gd name="connsiteY5" fmla="*/ 1223683 h 1661847"/>
                <a:gd name="connsiteX6" fmla="*/ 2447366 w 2447367"/>
                <a:gd name="connsiteY6" fmla="*/ 1223683 h 1661847"/>
                <a:gd name="connsiteX7" fmla="*/ 1523206 w 2447367"/>
                <a:gd name="connsiteY7" fmla="*/ 1661847 h 1661847"/>
                <a:gd name="connsiteX0" fmla="*/ 0 w 2447367"/>
                <a:gd name="connsiteY0" fmla="*/ 1223683 h 1223683"/>
                <a:gd name="connsiteX1" fmla="*/ 0 w 2447367"/>
                <a:gd name="connsiteY1" fmla="*/ 611842 h 1223683"/>
                <a:gd name="connsiteX2" fmla="*/ 611842 w 2447367"/>
                <a:gd name="connsiteY2" fmla="*/ 0 h 1223683"/>
                <a:gd name="connsiteX3" fmla="*/ 1835525 w 2447367"/>
                <a:gd name="connsiteY3" fmla="*/ 0 h 1223683"/>
                <a:gd name="connsiteX4" fmla="*/ 2447367 w 2447367"/>
                <a:gd name="connsiteY4" fmla="*/ 611842 h 1223683"/>
                <a:gd name="connsiteX5" fmla="*/ 2447366 w 2447367"/>
                <a:gd name="connsiteY5" fmla="*/ 1223683 h 1223683"/>
                <a:gd name="connsiteX6" fmla="*/ 2447366 w 2447367"/>
                <a:gd name="connsiteY6" fmla="*/ 1223683 h 122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7367" h="1223683">
                  <a:moveTo>
                    <a:pt x="0" y="1223683"/>
                  </a:moveTo>
                  <a:lnTo>
                    <a:pt x="0" y="611842"/>
                  </a:lnTo>
                  <a:cubicBezTo>
                    <a:pt x="0" y="273931"/>
                    <a:pt x="273931" y="0"/>
                    <a:pt x="611842" y="0"/>
                  </a:cubicBezTo>
                  <a:lnTo>
                    <a:pt x="1835525" y="0"/>
                  </a:lnTo>
                  <a:cubicBezTo>
                    <a:pt x="2173436" y="0"/>
                    <a:pt x="2447367" y="273931"/>
                    <a:pt x="2447367" y="611842"/>
                  </a:cubicBezTo>
                  <a:cubicBezTo>
                    <a:pt x="2447367" y="815789"/>
                    <a:pt x="2447366" y="1019736"/>
                    <a:pt x="2447366" y="1223683"/>
                  </a:cubicBezTo>
                  <a:lnTo>
                    <a:pt x="2447366" y="1223683"/>
                  </a:lnTo>
                </a:path>
              </a:pathLst>
            </a:custGeom>
            <a:grp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68302"/>
              <a:endParaRPr lang="en-GB" sz="5721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901391" y="1203598"/>
              <a:ext cx="1223683" cy="1223679"/>
            </a:xfrm>
            <a:prstGeom prst="ellipse">
              <a:avLst/>
            </a:prstGeom>
            <a:grp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68302"/>
              <a:endParaRPr lang="en-GB" sz="5721" dirty="0">
                <a:solidFill>
                  <a:prstClr val="white"/>
                </a:solidFill>
                <a:latin typeface="Calibri Ligh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912302" y="3039407"/>
              <a:ext cx="0" cy="611816"/>
            </a:xfrm>
            <a:prstGeom prst="line">
              <a:avLst/>
            </a:prstGeom>
            <a:grpFill/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14173" y="3017989"/>
              <a:ext cx="0" cy="611816"/>
            </a:xfrm>
            <a:prstGeom prst="line">
              <a:avLst/>
            </a:prstGeom>
            <a:grpFill/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133646" y="546546"/>
            <a:ext cx="3565179" cy="16184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1868302"/>
            <a:r>
              <a:rPr lang="en-GB" sz="5721" dirty="0">
                <a:solidFill>
                  <a:srgbClr val="0BB89C"/>
                </a:solidFill>
                <a:latin typeface="Franklin Gothic Medium"/>
              </a:rPr>
              <a:t>Datana </a:t>
            </a:r>
            <a:r>
              <a:rPr lang="en-GB" sz="5721" dirty="0" err="1">
                <a:solidFill>
                  <a:srgbClr val="0BB89C"/>
                </a:solidFill>
                <a:latin typeface="Franklin Gothic Medium"/>
              </a:rPr>
              <a:t>lukutaito</a:t>
            </a:r>
            <a:endParaRPr lang="en-GB" sz="5721" dirty="0">
              <a:solidFill>
                <a:srgbClr val="0BB89C"/>
              </a:solidFill>
              <a:latin typeface="Franklin Gothic Medium"/>
            </a:endParaRPr>
          </a:p>
          <a:p>
            <a:pPr defTabSz="1868302"/>
            <a:r>
              <a:rPr lang="en-GB" sz="3200" dirty="0">
                <a:solidFill>
                  <a:srgbClr val="0BB89C"/>
                </a:solidFill>
                <a:latin typeface="Franklin Gothic Medium"/>
              </a:rPr>
              <a:t>(Data literacy)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54384" y="546547"/>
            <a:ext cx="3531568" cy="160423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1868302"/>
            <a:r>
              <a:rPr lang="en-GB" sz="5721" dirty="0" err="1" smtClean="0">
                <a:solidFill>
                  <a:srgbClr val="F47920"/>
                </a:solidFill>
                <a:latin typeface="Franklin Gothic Medium"/>
              </a:rPr>
              <a:t>Käyttäjä-keskeisyys</a:t>
            </a:r>
            <a:endParaRPr lang="en-GB" sz="5721" dirty="0">
              <a:solidFill>
                <a:srgbClr val="F47920"/>
              </a:solidFill>
              <a:latin typeface="Franklin Gothic Medium"/>
            </a:endParaRPr>
          </a:p>
          <a:p>
            <a:pPr defTabSz="1868302"/>
            <a:r>
              <a:rPr lang="en-GB" sz="3200" dirty="0">
                <a:solidFill>
                  <a:srgbClr val="F47920"/>
                </a:solidFill>
                <a:latin typeface="Franklin Gothic Medium"/>
              </a:rPr>
              <a:t>(User centricity)</a:t>
            </a: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7402034" y="2607852"/>
            <a:ext cx="5545616" cy="6325012"/>
          </a:xfrm>
          <a:prstGeom prst="rect">
            <a:avLst/>
          </a:prstGeom>
        </p:spPr>
        <p:txBody>
          <a:bodyPr vert="horz" lIns="367778" tIns="0" rIns="367778" bIns="0">
            <a:noAutofit/>
          </a:bodyPr>
          <a:lstStyle>
            <a:lvl1pPr marL="180975" indent="-180975" algn="l" rtl="0" eaLnBrk="1" latinLnBrk="0" hangingPunct="1">
              <a:spcBef>
                <a:spcPts val="1800"/>
              </a:spcBef>
              <a:spcAft>
                <a:spcPts val="300"/>
              </a:spcAft>
              <a:buClrTx/>
              <a:buSzPct val="90000"/>
              <a:buFont typeface="Wingdings" panose="05000000000000000000" pitchFamily="2" charset="2"/>
              <a:buChar char="§"/>
              <a:defRPr kumimoji="0"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171450" algn="l" rtl="0" eaLnBrk="1" latinLnBrk="0" hangingPunct="1">
              <a:spcBef>
                <a:spcPts val="1200"/>
              </a:spcBef>
              <a:buClrTx/>
              <a:buSzPct val="90000"/>
              <a:buFont typeface="Wingdings" panose="05000000000000000000" pitchFamily="2" charset="2"/>
              <a:buChar char="§"/>
              <a:defRPr kumimoji="0"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180975" algn="l" rtl="0" eaLnBrk="1" latinLnBrk="0" hangingPunct="1">
              <a:spcBef>
                <a:spcPts val="1200"/>
              </a:spcBef>
              <a:buClrTx/>
              <a:buSzPct val="90000"/>
              <a:buFont typeface="Wingdings" panose="05000000000000000000" pitchFamily="2" charset="2"/>
              <a:buChar char="§"/>
              <a:defRPr kumimoji="0"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180975" algn="l" rtl="0" eaLnBrk="1" latinLnBrk="0" hangingPunct="1">
              <a:spcBef>
                <a:spcPts val="1200"/>
              </a:spcBef>
              <a:buClrTx/>
              <a:buSzPct val="90000"/>
              <a:buFont typeface="Wingdings" panose="05000000000000000000" pitchFamily="2" charset="2"/>
              <a:buChar char="§"/>
              <a:defRPr kumimoji="0"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3625" indent="-180975" algn="l" rtl="0" eaLnBrk="1" latinLnBrk="0" hangingPunct="1">
              <a:spcBef>
                <a:spcPts val="1200"/>
              </a:spcBef>
              <a:buClrTx/>
              <a:buSzPct val="90000"/>
              <a:buFont typeface="Wingdings" panose="05000000000000000000" pitchFamily="2" charset="2"/>
              <a:buChar char="§"/>
              <a:defRPr kumimoji="0"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768" indent="-369768" defTabSz="1868302">
              <a:spcBef>
                <a:spcPts val="3678"/>
              </a:spcBef>
              <a:spcAft>
                <a:spcPts val="613"/>
              </a:spcAft>
            </a:pPr>
            <a:r>
              <a:rPr lang="en-GB" sz="3269" b="1" dirty="0" err="1">
                <a:solidFill>
                  <a:srgbClr val="727272"/>
                </a:solidFill>
              </a:rPr>
              <a:t>Tietoon</a:t>
            </a:r>
            <a:r>
              <a:rPr lang="en-GB" sz="3269" b="1" dirty="0">
                <a:solidFill>
                  <a:srgbClr val="727272"/>
                </a:solidFill>
              </a:rPr>
              <a:t> </a:t>
            </a:r>
            <a:r>
              <a:rPr lang="en-GB" sz="3269" b="1" dirty="0" err="1">
                <a:solidFill>
                  <a:srgbClr val="727272"/>
                </a:solidFill>
              </a:rPr>
              <a:t>perustuva</a:t>
            </a:r>
            <a:r>
              <a:rPr lang="en-GB" sz="3269" b="1" dirty="0">
                <a:solidFill>
                  <a:srgbClr val="727272"/>
                </a:solidFill>
              </a:rPr>
              <a:t> </a:t>
            </a:r>
            <a:r>
              <a:rPr lang="en-GB" sz="3269" b="1" dirty="0" err="1">
                <a:solidFill>
                  <a:srgbClr val="727272"/>
                </a:solidFill>
              </a:rPr>
              <a:t>päätöksenteko</a:t>
            </a:r>
            <a:r>
              <a:rPr lang="en-GB" sz="3269" b="1" dirty="0">
                <a:solidFill>
                  <a:srgbClr val="727272"/>
                </a:solidFill>
              </a:rPr>
              <a:t> </a:t>
            </a:r>
            <a:endParaRPr lang="en-GB" sz="3269" b="1" dirty="0" smtClean="0">
              <a:solidFill>
                <a:srgbClr val="727272"/>
              </a:solidFill>
            </a:endParaRPr>
          </a:p>
          <a:p>
            <a:pPr marL="369768" indent="-369768" defTabSz="1868302">
              <a:spcBef>
                <a:spcPts val="3678"/>
              </a:spcBef>
              <a:spcAft>
                <a:spcPts val="613"/>
              </a:spcAft>
            </a:pPr>
            <a:r>
              <a:rPr lang="fi-FI" sz="3269" b="1" dirty="0">
                <a:solidFill>
                  <a:srgbClr val="727272"/>
                </a:solidFill>
              </a:rPr>
              <a:t>Tiedon perusteella tuotetut julkiset palvelut </a:t>
            </a:r>
            <a:endParaRPr lang="fi-FI" sz="3269" b="1" dirty="0" smtClean="0">
              <a:solidFill>
                <a:srgbClr val="727272"/>
              </a:solidFill>
            </a:endParaRPr>
          </a:p>
          <a:p>
            <a:pPr marL="369768" indent="-369768" defTabSz="1868302">
              <a:spcBef>
                <a:spcPts val="3678"/>
              </a:spcBef>
              <a:spcAft>
                <a:spcPts val="613"/>
              </a:spcAft>
            </a:pP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Data-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analyytikoiden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kanssa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työskentely</a:t>
            </a:r>
            <a:endParaRPr lang="en-GB" sz="3269" b="1" dirty="0" smtClean="0">
              <a:solidFill>
                <a:srgbClr val="727272"/>
              </a:solidFill>
              <a:latin typeface="Calibri Light"/>
            </a:endParaRPr>
          </a:p>
          <a:p>
            <a:pPr marL="369768" indent="-369768" defTabSz="1868302">
              <a:spcBef>
                <a:spcPts val="3678"/>
              </a:spcBef>
              <a:spcAft>
                <a:spcPts val="613"/>
              </a:spcAft>
            </a:pPr>
            <a:r>
              <a:rPr lang="fi-FI" sz="3269" b="1" dirty="0">
                <a:solidFill>
                  <a:srgbClr val="727272"/>
                </a:solidFill>
              </a:rPr>
              <a:t>Tiedon </a:t>
            </a:r>
            <a:r>
              <a:rPr lang="fi-FI" sz="3269" b="1" dirty="0" smtClean="0">
                <a:solidFill>
                  <a:srgbClr val="727272"/>
                </a:solidFill>
              </a:rPr>
              <a:t>ja analyysitulosten </a:t>
            </a:r>
            <a:r>
              <a:rPr lang="fi-FI" sz="3269" b="1" dirty="0">
                <a:solidFill>
                  <a:srgbClr val="727272"/>
                </a:solidFill>
              </a:rPr>
              <a:t>kommunikointi tehokkaasti ja ymmärrettävästi </a:t>
            </a:r>
            <a:endParaRPr lang="en-GB" sz="3269" b="1" dirty="0">
              <a:solidFill>
                <a:srgbClr val="727272"/>
              </a:solidFill>
              <a:latin typeface="Calibri Light"/>
            </a:endParaRP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13289161" y="2607852"/>
            <a:ext cx="5296791" cy="6325012"/>
          </a:xfrm>
          <a:prstGeom prst="rect">
            <a:avLst/>
          </a:prstGeom>
        </p:spPr>
        <p:txBody>
          <a:bodyPr vert="horz" lIns="367778" tIns="0" rIns="367778" bIns="0">
            <a:noAutofit/>
          </a:bodyPr>
          <a:lstStyle>
            <a:lvl1pPr marL="180975" indent="-180975" algn="l" rtl="0" eaLnBrk="1" latinLnBrk="0" hangingPunct="1">
              <a:spcBef>
                <a:spcPts val="1800"/>
              </a:spcBef>
              <a:spcAft>
                <a:spcPts val="300"/>
              </a:spcAft>
              <a:buClrTx/>
              <a:buSzPct val="90000"/>
              <a:buFont typeface="Wingdings" panose="05000000000000000000" pitchFamily="2" charset="2"/>
              <a:buChar char="§"/>
              <a:defRPr kumimoji="0"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171450" algn="l" rtl="0" eaLnBrk="1" latinLnBrk="0" hangingPunct="1">
              <a:spcBef>
                <a:spcPts val="1200"/>
              </a:spcBef>
              <a:buClrTx/>
              <a:buSzPct val="90000"/>
              <a:buFont typeface="Wingdings" panose="05000000000000000000" pitchFamily="2" charset="2"/>
              <a:buChar char="§"/>
              <a:defRPr kumimoji="0"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180975" algn="l" rtl="0" eaLnBrk="1" latinLnBrk="0" hangingPunct="1">
              <a:spcBef>
                <a:spcPts val="1200"/>
              </a:spcBef>
              <a:buClrTx/>
              <a:buSzPct val="90000"/>
              <a:buFont typeface="Wingdings" panose="05000000000000000000" pitchFamily="2" charset="2"/>
              <a:buChar char="§"/>
              <a:defRPr kumimoji="0"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180975" algn="l" rtl="0" eaLnBrk="1" latinLnBrk="0" hangingPunct="1">
              <a:spcBef>
                <a:spcPts val="1200"/>
              </a:spcBef>
              <a:buClrTx/>
              <a:buSzPct val="90000"/>
              <a:buFont typeface="Wingdings" panose="05000000000000000000" pitchFamily="2" charset="2"/>
              <a:buChar char="§"/>
              <a:defRPr kumimoji="0"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3625" indent="-180975" algn="l" rtl="0" eaLnBrk="1" latinLnBrk="0" hangingPunct="1">
              <a:spcBef>
                <a:spcPts val="1200"/>
              </a:spcBef>
              <a:buClrTx/>
              <a:buSzPct val="90000"/>
              <a:buFont typeface="Wingdings" panose="05000000000000000000" pitchFamily="2" charset="2"/>
              <a:buChar char="§"/>
              <a:defRPr kumimoji="0"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768" indent="-369768" defTabSz="1868302">
              <a:spcBef>
                <a:spcPts val="3678"/>
              </a:spcBef>
              <a:spcAft>
                <a:spcPts val="613"/>
              </a:spcAft>
            </a:pPr>
            <a:r>
              <a:rPr lang="fi-FI" sz="3269" b="1" dirty="0">
                <a:solidFill>
                  <a:srgbClr val="727272"/>
                </a:solidFill>
              </a:rPr>
              <a:t>Julkiset </a:t>
            </a:r>
            <a:r>
              <a:rPr lang="fi-FI" sz="3269" b="1" dirty="0" smtClean="0">
                <a:solidFill>
                  <a:srgbClr val="727272"/>
                </a:solidFill>
              </a:rPr>
              <a:t>palvelut tai toimintatapa </a:t>
            </a:r>
            <a:r>
              <a:rPr lang="fi-FI" sz="3269" b="1" dirty="0">
                <a:solidFill>
                  <a:srgbClr val="727272"/>
                </a:solidFill>
              </a:rPr>
              <a:t>ratkaisee käyttäjän tarpeen </a:t>
            </a:r>
            <a:endParaRPr lang="fi-FI" sz="3269" b="1" dirty="0" smtClean="0">
              <a:solidFill>
                <a:srgbClr val="727272"/>
              </a:solidFill>
            </a:endParaRPr>
          </a:p>
          <a:p>
            <a:pPr marL="369768" indent="-369768" defTabSz="1868302">
              <a:spcBef>
                <a:spcPts val="3678"/>
              </a:spcBef>
              <a:spcAft>
                <a:spcPts val="613"/>
              </a:spcAft>
            </a:pP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Huomioi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käyttäjän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joka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askeleella</a:t>
            </a:r>
            <a:endParaRPr lang="en-GB" sz="3269" b="1" dirty="0" smtClean="0">
              <a:solidFill>
                <a:srgbClr val="727272"/>
              </a:solidFill>
              <a:latin typeface="Calibri Light"/>
            </a:endParaRPr>
          </a:p>
          <a:p>
            <a:pPr marL="369768" indent="-369768" defTabSz="1868302">
              <a:spcBef>
                <a:spcPts val="3678"/>
              </a:spcBef>
              <a:spcAft>
                <a:spcPts val="613"/>
              </a:spcAft>
            </a:pPr>
            <a:r>
              <a:rPr lang="fi-FI" sz="3269" b="1" dirty="0" smtClean="0">
                <a:solidFill>
                  <a:srgbClr val="727272"/>
                </a:solidFill>
              </a:rPr>
              <a:t>Miettii, </a:t>
            </a:r>
            <a:r>
              <a:rPr lang="fi-FI" sz="3269" b="1" dirty="0">
                <a:solidFill>
                  <a:srgbClr val="727272"/>
                </a:solidFill>
              </a:rPr>
              <a:t>kuinka käyttäjä ajattelee ja toimii </a:t>
            </a:r>
            <a:endParaRPr lang="fi-FI" sz="3269" b="1" dirty="0" smtClean="0">
              <a:solidFill>
                <a:srgbClr val="727272"/>
              </a:solidFill>
            </a:endParaRPr>
          </a:p>
          <a:p>
            <a:pPr marL="369768" indent="-369768" defTabSz="1868302">
              <a:spcBef>
                <a:spcPts val="3678"/>
              </a:spcBef>
              <a:spcAft>
                <a:spcPts val="613"/>
              </a:spcAft>
            </a:pPr>
            <a:r>
              <a:rPr lang="en-GB" sz="3269" b="1" dirty="0" err="1" smtClean="0">
                <a:solidFill>
                  <a:srgbClr val="727272"/>
                </a:solidFill>
              </a:rPr>
              <a:t>Ottaa</a:t>
            </a:r>
            <a:r>
              <a:rPr lang="en-GB" sz="3269" b="1" dirty="0" smtClean="0">
                <a:solidFill>
                  <a:srgbClr val="727272"/>
                </a:solidFill>
              </a:rPr>
              <a:t> </a:t>
            </a:r>
            <a:r>
              <a:rPr lang="en-GB" sz="3269" b="1" dirty="0" err="1">
                <a:solidFill>
                  <a:srgbClr val="727272"/>
                </a:solidFill>
              </a:rPr>
              <a:t>käyttäjiä</a:t>
            </a:r>
            <a:r>
              <a:rPr lang="en-GB" sz="3269" b="1" dirty="0">
                <a:solidFill>
                  <a:srgbClr val="727272"/>
                </a:solidFill>
              </a:rPr>
              <a:t> </a:t>
            </a:r>
            <a:r>
              <a:rPr lang="en-GB" sz="3269" b="1" dirty="0" err="1">
                <a:solidFill>
                  <a:srgbClr val="727272"/>
                </a:solidFill>
              </a:rPr>
              <a:t>mukaan</a:t>
            </a:r>
            <a:r>
              <a:rPr lang="en-GB" sz="3269" b="1" dirty="0">
                <a:solidFill>
                  <a:srgbClr val="727272"/>
                </a:solidFill>
              </a:rPr>
              <a:t> </a:t>
            </a:r>
            <a:r>
              <a:rPr lang="en-GB" sz="3269" b="1" dirty="0" err="1">
                <a:solidFill>
                  <a:srgbClr val="727272"/>
                </a:solidFill>
              </a:rPr>
              <a:t>projektiin</a:t>
            </a:r>
            <a:r>
              <a:rPr lang="en-GB" sz="3269" b="1" dirty="0">
                <a:solidFill>
                  <a:srgbClr val="727272"/>
                </a:solidFill>
              </a:rPr>
              <a:t> </a:t>
            </a:r>
            <a:endParaRPr lang="en-GB" sz="3269" b="1" dirty="0">
              <a:solidFill>
                <a:srgbClr val="727272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74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  <p:bldP spid="7" grpId="0" animBg="1"/>
      <p:bldP spid="8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68302"/>
            <a:r>
              <a:rPr lang="en-US">
                <a:latin typeface="Calibri Light"/>
              </a:rPr>
              <a:t>UN Public Service Forum: June 2017</a:t>
            </a:r>
            <a:endParaRPr lang="fr-FR" dirty="0">
              <a:latin typeface="Calibri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68302"/>
            <a:r>
              <a:rPr lang="en-US">
                <a:latin typeface="Calibri Light"/>
              </a:rPr>
              <a:t>How can Public Sector officials become innovators? a beta model of core skills for public sector innovation</a:t>
            </a:r>
            <a:endParaRPr lang="fr-FR" dirty="0">
              <a:latin typeface="Calibri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68302"/>
            <a:fld id="{0145341A-38AE-483C-B4A5-FDC522834447}" type="slidenum">
              <a:rPr lang="fr-FR">
                <a:solidFill>
                  <a:srgbClr val="727272"/>
                </a:solidFill>
                <a:latin typeface="Calibri Light"/>
              </a:rPr>
              <a:pPr defTabSz="1868302"/>
              <a:t>6</a:t>
            </a:fld>
            <a:endParaRPr lang="fr-FR" dirty="0">
              <a:solidFill>
                <a:srgbClr val="727272"/>
              </a:solidFill>
              <a:latin typeface="Calibri Light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527936" y="548169"/>
            <a:ext cx="1618222" cy="1618222"/>
            <a:chOff x="2349672" y="3735551"/>
            <a:chExt cx="288000" cy="277156"/>
          </a:xfrm>
        </p:grpSpPr>
        <p:sp>
          <p:nvSpPr>
            <p:cNvPr id="8" name="Freeform 7"/>
            <p:cNvSpPr/>
            <p:nvPr/>
          </p:nvSpPr>
          <p:spPr>
            <a:xfrm>
              <a:off x="2349672" y="3735551"/>
              <a:ext cx="288000" cy="216000"/>
            </a:xfrm>
            <a:custGeom>
              <a:avLst/>
              <a:gdLst>
                <a:gd name="connsiteX0" fmla="*/ 0 w 153312"/>
                <a:gd name="connsiteY0" fmla="*/ 69168 h 188231"/>
                <a:gd name="connsiteX1" fmla="*/ 59531 w 153312"/>
                <a:gd name="connsiteY1" fmla="*/ 112 h 188231"/>
                <a:gd name="connsiteX2" fmla="*/ 152400 w 153312"/>
                <a:gd name="connsiteY2" fmla="*/ 54881 h 188231"/>
                <a:gd name="connsiteX3" fmla="*/ 104775 w 153312"/>
                <a:gd name="connsiteY3" fmla="*/ 126318 h 188231"/>
                <a:gd name="connsiteX4" fmla="*/ 69056 w 153312"/>
                <a:gd name="connsiteY4" fmla="*/ 150131 h 188231"/>
                <a:gd name="connsiteX5" fmla="*/ 66675 w 153312"/>
                <a:gd name="connsiteY5" fmla="*/ 188231 h 188231"/>
                <a:gd name="connsiteX0" fmla="*/ 0 w 203319"/>
                <a:gd name="connsiteY0" fmla="*/ 88638 h 188651"/>
                <a:gd name="connsiteX1" fmla="*/ 109538 w 203319"/>
                <a:gd name="connsiteY1" fmla="*/ 532 h 188651"/>
                <a:gd name="connsiteX2" fmla="*/ 202407 w 203319"/>
                <a:gd name="connsiteY2" fmla="*/ 55301 h 188651"/>
                <a:gd name="connsiteX3" fmla="*/ 154782 w 203319"/>
                <a:gd name="connsiteY3" fmla="*/ 126738 h 188651"/>
                <a:gd name="connsiteX4" fmla="*/ 119063 w 203319"/>
                <a:gd name="connsiteY4" fmla="*/ 150551 h 188651"/>
                <a:gd name="connsiteX5" fmla="*/ 116682 w 203319"/>
                <a:gd name="connsiteY5" fmla="*/ 188651 h 188651"/>
                <a:gd name="connsiteX0" fmla="*/ 0 w 203319"/>
                <a:gd name="connsiteY0" fmla="*/ 95718 h 195731"/>
                <a:gd name="connsiteX1" fmla="*/ 109538 w 203319"/>
                <a:gd name="connsiteY1" fmla="*/ 468 h 195731"/>
                <a:gd name="connsiteX2" fmla="*/ 202407 w 203319"/>
                <a:gd name="connsiteY2" fmla="*/ 62381 h 195731"/>
                <a:gd name="connsiteX3" fmla="*/ 154782 w 203319"/>
                <a:gd name="connsiteY3" fmla="*/ 133818 h 195731"/>
                <a:gd name="connsiteX4" fmla="*/ 119063 w 203319"/>
                <a:gd name="connsiteY4" fmla="*/ 157631 h 195731"/>
                <a:gd name="connsiteX5" fmla="*/ 116682 w 203319"/>
                <a:gd name="connsiteY5" fmla="*/ 195731 h 195731"/>
                <a:gd name="connsiteX0" fmla="*/ 0 w 139026"/>
                <a:gd name="connsiteY0" fmla="*/ 110419 h 196145"/>
                <a:gd name="connsiteX1" fmla="*/ 45245 w 139026"/>
                <a:gd name="connsiteY1" fmla="*/ 882 h 196145"/>
                <a:gd name="connsiteX2" fmla="*/ 138114 w 139026"/>
                <a:gd name="connsiteY2" fmla="*/ 62795 h 196145"/>
                <a:gd name="connsiteX3" fmla="*/ 90489 w 139026"/>
                <a:gd name="connsiteY3" fmla="*/ 134232 h 196145"/>
                <a:gd name="connsiteX4" fmla="*/ 54770 w 139026"/>
                <a:gd name="connsiteY4" fmla="*/ 158045 h 196145"/>
                <a:gd name="connsiteX5" fmla="*/ 52389 w 139026"/>
                <a:gd name="connsiteY5" fmla="*/ 196145 h 196145"/>
                <a:gd name="connsiteX0" fmla="*/ 64827 w 203853"/>
                <a:gd name="connsiteY0" fmla="*/ 109634 h 195360"/>
                <a:gd name="connsiteX1" fmla="*/ 535 w 203853"/>
                <a:gd name="connsiteY1" fmla="*/ 76297 h 195360"/>
                <a:gd name="connsiteX2" fmla="*/ 110072 w 203853"/>
                <a:gd name="connsiteY2" fmla="*/ 97 h 195360"/>
                <a:gd name="connsiteX3" fmla="*/ 202941 w 203853"/>
                <a:gd name="connsiteY3" fmla="*/ 62010 h 195360"/>
                <a:gd name="connsiteX4" fmla="*/ 155316 w 203853"/>
                <a:gd name="connsiteY4" fmla="*/ 133447 h 195360"/>
                <a:gd name="connsiteX5" fmla="*/ 119597 w 203853"/>
                <a:gd name="connsiteY5" fmla="*/ 157260 h 195360"/>
                <a:gd name="connsiteX6" fmla="*/ 117216 w 203853"/>
                <a:gd name="connsiteY6" fmla="*/ 195360 h 195360"/>
                <a:gd name="connsiteX0" fmla="*/ 64827 w 248690"/>
                <a:gd name="connsiteY0" fmla="*/ 109674 h 195400"/>
                <a:gd name="connsiteX1" fmla="*/ 535 w 248690"/>
                <a:gd name="connsiteY1" fmla="*/ 76337 h 195400"/>
                <a:gd name="connsiteX2" fmla="*/ 110072 w 248690"/>
                <a:gd name="connsiteY2" fmla="*/ 137 h 195400"/>
                <a:gd name="connsiteX3" fmla="*/ 248185 w 248690"/>
                <a:gd name="connsiteY3" fmla="*/ 59669 h 195400"/>
                <a:gd name="connsiteX4" fmla="*/ 155316 w 248690"/>
                <a:gd name="connsiteY4" fmla="*/ 133487 h 195400"/>
                <a:gd name="connsiteX5" fmla="*/ 119597 w 248690"/>
                <a:gd name="connsiteY5" fmla="*/ 157300 h 195400"/>
                <a:gd name="connsiteX6" fmla="*/ 117216 w 248690"/>
                <a:gd name="connsiteY6" fmla="*/ 195400 h 195400"/>
                <a:gd name="connsiteX0" fmla="*/ 64827 w 248202"/>
                <a:gd name="connsiteY0" fmla="*/ 109688 h 195414"/>
                <a:gd name="connsiteX1" fmla="*/ 535 w 248202"/>
                <a:gd name="connsiteY1" fmla="*/ 76351 h 195414"/>
                <a:gd name="connsiteX2" fmla="*/ 110072 w 248202"/>
                <a:gd name="connsiteY2" fmla="*/ 151 h 195414"/>
                <a:gd name="connsiteX3" fmla="*/ 248185 w 248202"/>
                <a:gd name="connsiteY3" fmla="*/ 59683 h 195414"/>
                <a:gd name="connsiteX4" fmla="*/ 119597 w 248202"/>
                <a:gd name="connsiteY4" fmla="*/ 157314 h 195414"/>
                <a:gd name="connsiteX5" fmla="*/ 117216 w 248202"/>
                <a:gd name="connsiteY5" fmla="*/ 195414 h 195414"/>
                <a:gd name="connsiteX0" fmla="*/ 64827 w 248831"/>
                <a:gd name="connsiteY0" fmla="*/ 109669 h 195395"/>
                <a:gd name="connsiteX1" fmla="*/ 535 w 248831"/>
                <a:gd name="connsiteY1" fmla="*/ 76332 h 195395"/>
                <a:gd name="connsiteX2" fmla="*/ 110072 w 248831"/>
                <a:gd name="connsiteY2" fmla="*/ 132 h 195395"/>
                <a:gd name="connsiteX3" fmla="*/ 248185 w 248831"/>
                <a:gd name="connsiteY3" fmla="*/ 59664 h 195395"/>
                <a:gd name="connsiteX4" fmla="*/ 160079 w 248831"/>
                <a:gd name="connsiteY4" fmla="*/ 121576 h 195395"/>
                <a:gd name="connsiteX5" fmla="*/ 117216 w 248831"/>
                <a:gd name="connsiteY5" fmla="*/ 195395 h 195395"/>
                <a:gd name="connsiteX0" fmla="*/ 64827 w 249458"/>
                <a:gd name="connsiteY0" fmla="*/ 109669 h 195395"/>
                <a:gd name="connsiteX1" fmla="*/ 535 w 249458"/>
                <a:gd name="connsiteY1" fmla="*/ 76332 h 195395"/>
                <a:gd name="connsiteX2" fmla="*/ 110072 w 249458"/>
                <a:gd name="connsiteY2" fmla="*/ 132 h 195395"/>
                <a:gd name="connsiteX3" fmla="*/ 248185 w 249458"/>
                <a:gd name="connsiteY3" fmla="*/ 59664 h 195395"/>
                <a:gd name="connsiteX4" fmla="*/ 160079 w 249458"/>
                <a:gd name="connsiteY4" fmla="*/ 121576 h 195395"/>
                <a:gd name="connsiteX5" fmla="*/ 117216 w 249458"/>
                <a:gd name="connsiteY5" fmla="*/ 195395 h 195395"/>
                <a:gd name="connsiteX0" fmla="*/ 64827 w 248831"/>
                <a:gd name="connsiteY0" fmla="*/ 109669 h 207302"/>
                <a:gd name="connsiteX1" fmla="*/ 535 w 248831"/>
                <a:gd name="connsiteY1" fmla="*/ 76332 h 207302"/>
                <a:gd name="connsiteX2" fmla="*/ 110072 w 248831"/>
                <a:gd name="connsiteY2" fmla="*/ 132 h 207302"/>
                <a:gd name="connsiteX3" fmla="*/ 248185 w 248831"/>
                <a:gd name="connsiteY3" fmla="*/ 59664 h 207302"/>
                <a:gd name="connsiteX4" fmla="*/ 160079 w 248831"/>
                <a:gd name="connsiteY4" fmla="*/ 121576 h 207302"/>
                <a:gd name="connsiteX5" fmla="*/ 117216 w 248831"/>
                <a:gd name="connsiteY5" fmla="*/ 207302 h 207302"/>
                <a:gd name="connsiteX0" fmla="*/ 64827 w 248831"/>
                <a:gd name="connsiteY0" fmla="*/ 109669 h 207302"/>
                <a:gd name="connsiteX1" fmla="*/ 535 w 248831"/>
                <a:gd name="connsiteY1" fmla="*/ 76332 h 207302"/>
                <a:gd name="connsiteX2" fmla="*/ 110072 w 248831"/>
                <a:gd name="connsiteY2" fmla="*/ 132 h 207302"/>
                <a:gd name="connsiteX3" fmla="*/ 248185 w 248831"/>
                <a:gd name="connsiteY3" fmla="*/ 59664 h 207302"/>
                <a:gd name="connsiteX4" fmla="*/ 160079 w 248831"/>
                <a:gd name="connsiteY4" fmla="*/ 121576 h 207302"/>
                <a:gd name="connsiteX5" fmla="*/ 117216 w 248831"/>
                <a:gd name="connsiteY5" fmla="*/ 207302 h 207302"/>
                <a:gd name="connsiteX0" fmla="*/ 64827 w 248825"/>
                <a:gd name="connsiteY0" fmla="*/ 109669 h 204921"/>
                <a:gd name="connsiteX1" fmla="*/ 535 w 248825"/>
                <a:gd name="connsiteY1" fmla="*/ 76332 h 204921"/>
                <a:gd name="connsiteX2" fmla="*/ 110072 w 248825"/>
                <a:gd name="connsiteY2" fmla="*/ 132 h 204921"/>
                <a:gd name="connsiteX3" fmla="*/ 248185 w 248825"/>
                <a:gd name="connsiteY3" fmla="*/ 59664 h 204921"/>
                <a:gd name="connsiteX4" fmla="*/ 160079 w 248825"/>
                <a:gd name="connsiteY4" fmla="*/ 121576 h 204921"/>
                <a:gd name="connsiteX5" fmla="*/ 121978 w 248825"/>
                <a:gd name="connsiteY5" fmla="*/ 204921 h 204921"/>
                <a:gd name="connsiteX0" fmla="*/ 64827 w 248825"/>
                <a:gd name="connsiteY0" fmla="*/ 109669 h 204921"/>
                <a:gd name="connsiteX1" fmla="*/ 535 w 248825"/>
                <a:gd name="connsiteY1" fmla="*/ 76332 h 204921"/>
                <a:gd name="connsiteX2" fmla="*/ 110072 w 248825"/>
                <a:gd name="connsiteY2" fmla="*/ 132 h 204921"/>
                <a:gd name="connsiteX3" fmla="*/ 248185 w 248825"/>
                <a:gd name="connsiteY3" fmla="*/ 59664 h 204921"/>
                <a:gd name="connsiteX4" fmla="*/ 160079 w 248825"/>
                <a:gd name="connsiteY4" fmla="*/ 121576 h 204921"/>
                <a:gd name="connsiteX5" fmla="*/ 121978 w 248825"/>
                <a:gd name="connsiteY5" fmla="*/ 204921 h 204921"/>
                <a:gd name="connsiteX0" fmla="*/ 0 w 248290"/>
                <a:gd name="connsiteY0" fmla="*/ 76332 h 204921"/>
                <a:gd name="connsiteX1" fmla="*/ 109537 w 248290"/>
                <a:gd name="connsiteY1" fmla="*/ 132 h 204921"/>
                <a:gd name="connsiteX2" fmla="*/ 247650 w 248290"/>
                <a:gd name="connsiteY2" fmla="*/ 59664 h 204921"/>
                <a:gd name="connsiteX3" fmla="*/ 159544 w 248290"/>
                <a:gd name="connsiteY3" fmla="*/ 121576 h 204921"/>
                <a:gd name="connsiteX4" fmla="*/ 121443 w 248290"/>
                <a:gd name="connsiteY4" fmla="*/ 204921 h 204921"/>
                <a:gd name="connsiteX0" fmla="*/ 0 w 251033"/>
                <a:gd name="connsiteY0" fmla="*/ 125904 h 206298"/>
                <a:gd name="connsiteX1" fmla="*/ 112280 w 251033"/>
                <a:gd name="connsiteY1" fmla="*/ 1509 h 206298"/>
                <a:gd name="connsiteX2" fmla="*/ 250393 w 251033"/>
                <a:gd name="connsiteY2" fmla="*/ 61041 h 206298"/>
                <a:gd name="connsiteX3" fmla="*/ 162287 w 251033"/>
                <a:gd name="connsiteY3" fmla="*/ 122953 h 206298"/>
                <a:gd name="connsiteX4" fmla="*/ 124186 w 251033"/>
                <a:gd name="connsiteY4" fmla="*/ 206298 h 206298"/>
                <a:gd name="connsiteX0" fmla="*/ 0 w 251033"/>
                <a:gd name="connsiteY0" fmla="*/ 125904 h 206298"/>
                <a:gd name="connsiteX1" fmla="*/ 112280 w 251033"/>
                <a:gd name="connsiteY1" fmla="*/ 1509 h 206298"/>
                <a:gd name="connsiteX2" fmla="*/ 250393 w 251033"/>
                <a:gd name="connsiteY2" fmla="*/ 61041 h 206298"/>
                <a:gd name="connsiteX3" fmla="*/ 162287 w 251033"/>
                <a:gd name="connsiteY3" fmla="*/ 122953 h 206298"/>
                <a:gd name="connsiteX4" fmla="*/ 124186 w 251033"/>
                <a:gd name="connsiteY4" fmla="*/ 206298 h 206298"/>
                <a:gd name="connsiteX0" fmla="*/ 0 w 251033"/>
                <a:gd name="connsiteY0" fmla="*/ 125904 h 206298"/>
                <a:gd name="connsiteX1" fmla="*/ 112280 w 251033"/>
                <a:gd name="connsiteY1" fmla="*/ 1509 h 206298"/>
                <a:gd name="connsiteX2" fmla="*/ 250393 w 251033"/>
                <a:gd name="connsiteY2" fmla="*/ 61041 h 206298"/>
                <a:gd name="connsiteX3" fmla="*/ 162287 w 251033"/>
                <a:gd name="connsiteY3" fmla="*/ 122953 h 206298"/>
                <a:gd name="connsiteX4" fmla="*/ 124186 w 251033"/>
                <a:gd name="connsiteY4" fmla="*/ 206298 h 206298"/>
                <a:gd name="connsiteX0" fmla="*/ 0 w 250477"/>
                <a:gd name="connsiteY0" fmla="*/ 131809 h 212203"/>
                <a:gd name="connsiteX1" fmla="*/ 145198 w 250477"/>
                <a:gd name="connsiteY1" fmla="*/ 1390 h 212203"/>
                <a:gd name="connsiteX2" fmla="*/ 250393 w 250477"/>
                <a:gd name="connsiteY2" fmla="*/ 66946 h 212203"/>
                <a:gd name="connsiteX3" fmla="*/ 162287 w 250477"/>
                <a:gd name="connsiteY3" fmla="*/ 128858 h 212203"/>
                <a:gd name="connsiteX4" fmla="*/ 124186 w 250477"/>
                <a:gd name="connsiteY4" fmla="*/ 212203 h 212203"/>
                <a:gd name="connsiteX0" fmla="*/ 0 w 250477"/>
                <a:gd name="connsiteY0" fmla="*/ 130523 h 210917"/>
                <a:gd name="connsiteX1" fmla="*/ 145198 w 250477"/>
                <a:gd name="connsiteY1" fmla="*/ 104 h 210917"/>
                <a:gd name="connsiteX2" fmla="*/ 250393 w 250477"/>
                <a:gd name="connsiteY2" fmla="*/ 65660 h 210917"/>
                <a:gd name="connsiteX3" fmla="*/ 162287 w 250477"/>
                <a:gd name="connsiteY3" fmla="*/ 127572 h 210917"/>
                <a:gd name="connsiteX4" fmla="*/ 124186 w 250477"/>
                <a:gd name="connsiteY4" fmla="*/ 210917 h 210917"/>
                <a:gd name="connsiteX0" fmla="*/ 0 w 250653"/>
                <a:gd name="connsiteY0" fmla="*/ 115850 h 196244"/>
                <a:gd name="connsiteX1" fmla="*/ 131482 w 250653"/>
                <a:gd name="connsiteY1" fmla="*/ 492 h 196244"/>
                <a:gd name="connsiteX2" fmla="*/ 250393 w 250653"/>
                <a:gd name="connsiteY2" fmla="*/ 50987 h 196244"/>
                <a:gd name="connsiteX3" fmla="*/ 162287 w 250653"/>
                <a:gd name="connsiteY3" fmla="*/ 112899 h 196244"/>
                <a:gd name="connsiteX4" fmla="*/ 124186 w 250653"/>
                <a:gd name="connsiteY4" fmla="*/ 196244 h 196244"/>
                <a:gd name="connsiteX0" fmla="*/ 0 w 239716"/>
                <a:gd name="connsiteY0" fmla="*/ 116342 h 196736"/>
                <a:gd name="connsiteX1" fmla="*/ 131482 w 239716"/>
                <a:gd name="connsiteY1" fmla="*/ 984 h 196736"/>
                <a:gd name="connsiteX2" fmla="*/ 239420 w 239716"/>
                <a:gd name="connsiteY2" fmla="*/ 63527 h 196736"/>
                <a:gd name="connsiteX3" fmla="*/ 162287 w 239716"/>
                <a:gd name="connsiteY3" fmla="*/ 113391 h 196736"/>
                <a:gd name="connsiteX4" fmla="*/ 124186 w 239716"/>
                <a:gd name="connsiteY4" fmla="*/ 196736 h 196736"/>
                <a:gd name="connsiteX0" fmla="*/ 0 w 239716"/>
                <a:gd name="connsiteY0" fmla="*/ 116342 h 196736"/>
                <a:gd name="connsiteX1" fmla="*/ 131482 w 239716"/>
                <a:gd name="connsiteY1" fmla="*/ 984 h 196736"/>
                <a:gd name="connsiteX2" fmla="*/ 239420 w 239716"/>
                <a:gd name="connsiteY2" fmla="*/ 63527 h 196736"/>
                <a:gd name="connsiteX3" fmla="*/ 162287 w 239716"/>
                <a:gd name="connsiteY3" fmla="*/ 113391 h 196736"/>
                <a:gd name="connsiteX4" fmla="*/ 124186 w 239716"/>
                <a:gd name="connsiteY4" fmla="*/ 196736 h 196736"/>
                <a:gd name="connsiteX0" fmla="*/ 0 w 239716"/>
                <a:gd name="connsiteY0" fmla="*/ 116342 h 196736"/>
                <a:gd name="connsiteX1" fmla="*/ 131482 w 239716"/>
                <a:gd name="connsiteY1" fmla="*/ 984 h 196736"/>
                <a:gd name="connsiteX2" fmla="*/ 239420 w 239716"/>
                <a:gd name="connsiteY2" fmla="*/ 63527 h 196736"/>
                <a:gd name="connsiteX3" fmla="*/ 162287 w 239716"/>
                <a:gd name="connsiteY3" fmla="*/ 113391 h 196736"/>
                <a:gd name="connsiteX4" fmla="*/ 124186 w 239716"/>
                <a:gd name="connsiteY4" fmla="*/ 196736 h 196736"/>
                <a:gd name="connsiteX0" fmla="*/ 0 w 240213"/>
                <a:gd name="connsiteY0" fmla="*/ 113375 h 193769"/>
                <a:gd name="connsiteX1" fmla="*/ 109537 w 240213"/>
                <a:gd name="connsiteY1" fmla="*/ 1029 h 193769"/>
                <a:gd name="connsiteX2" fmla="*/ 239420 w 240213"/>
                <a:gd name="connsiteY2" fmla="*/ 60560 h 193769"/>
                <a:gd name="connsiteX3" fmla="*/ 162287 w 240213"/>
                <a:gd name="connsiteY3" fmla="*/ 110424 h 193769"/>
                <a:gd name="connsiteX4" fmla="*/ 124186 w 240213"/>
                <a:gd name="connsiteY4" fmla="*/ 193769 h 193769"/>
                <a:gd name="connsiteX0" fmla="*/ 0 w 240213"/>
                <a:gd name="connsiteY0" fmla="*/ 113375 h 193769"/>
                <a:gd name="connsiteX1" fmla="*/ 109537 w 240213"/>
                <a:gd name="connsiteY1" fmla="*/ 1029 h 193769"/>
                <a:gd name="connsiteX2" fmla="*/ 239420 w 240213"/>
                <a:gd name="connsiteY2" fmla="*/ 60560 h 193769"/>
                <a:gd name="connsiteX3" fmla="*/ 162287 w 240213"/>
                <a:gd name="connsiteY3" fmla="*/ 110424 h 193769"/>
                <a:gd name="connsiteX4" fmla="*/ 124186 w 240213"/>
                <a:gd name="connsiteY4" fmla="*/ 193769 h 193769"/>
                <a:gd name="connsiteX0" fmla="*/ 0 w 239458"/>
                <a:gd name="connsiteY0" fmla="*/ 115347 h 195741"/>
                <a:gd name="connsiteX1" fmla="*/ 109537 w 239458"/>
                <a:gd name="connsiteY1" fmla="*/ 3001 h 195741"/>
                <a:gd name="connsiteX2" fmla="*/ 239420 w 239458"/>
                <a:gd name="connsiteY2" fmla="*/ 62532 h 195741"/>
                <a:gd name="connsiteX3" fmla="*/ 162287 w 239458"/>
                <a:gd name="connsiteY3" fmla="*/ 112396 h 195741"/>
                <a:gd name="connsiteX4" fmla="*/ 124186 w 239458"/>
                <a:gd name="connsiteY4" fmla="*/ 195741 h 195741"/>
                <a:gd name="connsiteX0" fmla="*/ 0 w 239601"/>
                <a:gd name="connsiteY0" fmla="*/ 113411 h 193805"/>
                <a:gd name="connsiteX1" fmla="*/ 109537 w 239601"/>
                <a:gd name="connsiteY1" fmla="*/ 1065 h 193805"/>
                <a:gd name="connsiteX2" fmla="*/ 239420 w 239601"/>
                <a:gd name="connsiteY2" fmla="*/ 60596 h 193805"/>
                <a:gd name="connsiteX3" fmla="*/ 137599 w 239601"/>
                <a:gd name="connsiteY3" fmla="*/ 122509 h 193805"/>
                <a:gd name="connsiteX4" fmla="*/ 124186 w 239601"/>
                <a:gd name="connsiteY4" fmla="*/ 193805 h 193805"/>
                <a:gd name="connsiteX0" fmla="*/ 0 w 239420"/>
                <a:gd name="connsiteY0" fmla="*/ 110449 h 190843"/>
                <a:gd name="connsiteX1" fmla="*/ 136969 w 239420"/>
                <a:gd name="connsiteY1" fmla="*/ 1116 h 190843"/>
                <a:gd name="connsiteX2" fmla="*/ 239420 w 239420"/>
                <a:gd name="connsiteY2" fmla="*/ 57634 h 190843"/>
                <a:gd name="connsiteX3" fmla="*/ 137599 w 239420"/>
                <a:gd name="connsiteY3" fmla="*/ 119547 h 190843"/>
                <a:gd name="connsiteX4" fmla="*/ 124186 w 239420"/>
                <a:gd name="connsiteY4" fmla="*/ 190843 h 190843"/>
                <a:gd name="connsiteX0" fmla="*/ 0 w 239420"/>
                <a:gd name="connsiteY0" fmla="*/ 110538 h 190932"/>
                <a:gd name="connsiteX1" fmla="*/ 136969 w 239420"/>
                <a:gd name="connsiteY1" fmla="*/ 1205 h 190932"/>
                <a:gd name="connsiteX2" fmla="*/ 239420 w 239420"/>
                <a:gd name="connsiteY2" fmla="*/ 57723 h 190932"/>
                <a:gd name="connsiteX3" fmla="*/ 137599 w 239420"/>
                <a:gd name="connsiteY3" fmla="*/ 119636 h 190932"/>
                <a:gd name="connsiteX4" fmla="*/ 124186 w 239420"/>
                <a:gd name="connsiteY4" fmla="*/ 190932 h 190932"/>
                <a:gd name="connsiteX0" fmla="*/ 0 w 236677"/>
                <a:gd name="connsiteY0" fmla="*/ 87208 h 191700"/>
                <a:gd name="connsiteX1" fmla="*/ 134226 w 236677"/>
                <a:gd name="connsiteY1" fmla="*/ 1973 h 191700"/>
                <a:gd name="connsiteX2" fmla="*/ 236677 w 236677"/>
                <a:gd name="connsiteY2" fmla="*/ 58491 h 191700"/>
                <a:gd name="connsiteX3" fmla="*/ 134856 w 236677"/>
                <a:gd name="connsiteY3" fmla="*/ 120404 h 191700"/>
                <a:gd name="connsiteX4" fmla="*/ 121443 w 236677"/>
                <a:gd name="connsiteY4" fmla="*/ 191700 h 191700"/>
                <a:gd name="connsiteX0" fmla="*/ 0 w 236677"/>
                <a:gd name="connsiteY0" fmla="*/ 85616 h 190108"/>
                <a:gd name="connsiteX1" fmla="*/ 134226 w 236677"/>
                <a:gd name="connsiteY1" fmla="*/ 381 h 190108"/>
                <a:gd name="connsiteX2" fmla="*/ 236677 w 236677"/>
                <a:gd name="connsiteY2" fmla="*/ 56899 h 190108"/>
                <a:gd name="connsiteX3" fmla="*/ 134856 w 236677"/>
                <a:gd name="connsiteY3" fmla="*/ 118812 h 190108"/>
                <a:gd name="connsiteX4" fmla="*/ 121443 w 236677"/>
                <a:gd name="connsiteY4" fmla="*/ 190108 h 190108"/>
                <a:gd name="connsiteX0" fmla="*/ 0 w 236677"/>
                <a:gd name="connsiteY0" fmla="*/ 85616 h 190108"/>
                <a:gd name="connsiteX1" fmla="*/ 134226 w 236677"/>
                <a:gd name="connsiteY1" fmla="*/ 381 h 190108"/>
                <a:gd name="connsiteX2" fmla="*/ 236677 w 236677"/>
                <a:gd name="connsiteY2" fmla="*/ 56899 h 190108"/>
                <a:gd name="connsiteX3" fmla="*/ 134856 w 236677"/>
                <a:gd name="connsiteY3" fmla="*/ 118812 h 190108"/>
                <a:gd name="connsiteX4" fmla="*/ 121443 w 236677"/>
                <a:gd name="connsiteY4" fmla="*/ 190108 h 190108"/>
                <a:gd name="connsiteX0" fmla="*/ 0 w 236677"/>
                <a:gd name="connsiteY0" fmla="*/ 107328 h 190735"/>
                <a:gd name="connsiteX1" fmla="*/ 134226 w 236677"/>
                <a:gd name="connsiteY1" fmla="*/ 1008 h 190735"/>
                <a:gd name="connsiteX2" fmla="*/ 236677 w 236677"/>
                <a:gd name="connsiteY2" fmla="*/ 57526 h 190735"/>
                <a:gd name="connsiteX3" fmla="*/ 134856 w 236677"/>
                <a:gd name="connsiteY3" fmla="*/ 119439 h 190735"/>
                <a:gd name="connsiteX4" fmla="*/ 121443 w 236677"/>
                <a:gd name="connsiteY4" fmla="*/ 190735 h 190735"/>
                <a:gd name="connsiteX0" fmla="*/ 0 w 236677"/>
                <a:gd name="connsiteY0" fmla="*/ 107328 h 190735"/>
                <a:gd name="connsiteX1" fmla="*/ 134226 w 236677"/>
                <a:gd name="connsiteY1" fmla="*/ 1008 h 190735"/>
                <a:gd name="connsiteX2" fmla="*/ 236677 w 236677"/>
                <a:gd name="connsiteY2" fmla="*/ 57526 h 190735"/>
                <a:gd name="connsiteX3" fmla="*/ 134856 w 236677"/>
                <a:gd name="connsiteY3" fmla="*/ 119439 h 190735"/>
                <a:gd name="connsiteX4" fmla="*/ 121443 w 236677"/>
                <a:gd name="connsiteY4" fmla="*/ 190735 h 190735"/>
                <a:gd name="connsiteX0" fmla="*/ 0 w 225705"/>
                <a:gd name="connsiteY0" fmla="*/ 106580 h 189987"/>
                <a:gd name="connsiteX1" fmla="*/ 134226 w 225705"/>
                <a:gd name="connsiteY1" fmla="*/ 260 h 189987"/>
                <a:gd name="connsiteX2" fmla="*/ 225705 w 225705"/>
                <a:gd name="connsiteY2" fmla="*/ 77863 h 189987"/>
                <a:gd name="connsiteX3" fmla="*/ 134856 w 225705"/>
                <a:gd name="connsiteY3" fmla="*/ 118691 h 189987"/>
                <a:gd name="connsiteX4" fmla="*/ 121443 w 225705"/>
                <a:gd name="connsiteY4" fmla="*/ 189987 h 189987"/>
                <a:gd name="connsiteX0" fmla="*/ 0 w 225850"/>
                <a:gd name="connsiteY0" fmla="*/ 106571 h 189978"/>
                <a:gd name="connsiteX1" fmla="*/ 134226 w 225850"/>
                <a:gd name="connsiteY1" fmla="*/ 251 h 189978"/>
                <a:gd name="connsiteX2" fmla="*/ 225705 w 225850"/>
                <a:gd name="connsiteY2" fmla="*/ 77854 h 189978"/>
                <a:gd name="connsiteX3" fmla="*/ 113768 w 225850"/>
                <a:gd name="connsiteY3" fmla="*/ 102979 h 189978"/>
                <a:gd name="connsiteX4" fmla="*/ 134856 w 225850"/>
                <a:gd name="connsiteY4" fmla="*/ 118682 h 189978"/>
                <a:gd name="connsiteX5" fmla="*/ 121443 w 225850"/>
                <a:gd name="connsiteY5" fmla="*/ 189978 h 189978"/>
                <a:gd name="connsiteX0" fmla="*/ 0 w 225850"/>
                <a:gd name="connsiteY0" fmla="*/ 106571 h 189978"/>
                <a:gd name="connsiteX1" fmla="*/ 134226 w 225850"/>
                <a:gd name="connsiteY1" fmla="*/ 251 h 189978"/>
                <a:gd name="connsiteX2" fmla="*/ 225705 w 225850"/>
                <a:gd name="connsiteY2" fmla="*/ 77854 h 189978"/>
                <a:gd name="connsiteX3" fmla="*/ 113768 w 225850"/>
                <a:gd name="connsiteY3" fmla="*/ 102979 h 189978"/>
                <a:gd name="connsiteX4" fmla="*/ 121443 w 225850"/>
                <a:gd name="connsiteY4" fmla="*/ 189978 h 189978"/>
                <a:gd name="connsiteX0" fmla="*/ 0 w 225850"/>
                <a:gd name="connsiteY0" fmla="*/ 106571 h 189978"/>
                <a:gd name="connsiteX1" fmla="*/ 134226 w 225850"/>
                <a:gd name="connsiteY1" fmla="*/ 251 h 189978"/>
                <a:gd name="connsiteX2" fmla="*/ 225705 w 225850"/>
                <a:gd name="connsiteY2" fmla="*/ 77854 h 189978"/>
                <a:gd name="connsiteX3" fmla="*/ 113768 w 225850"/>
                <a:gd name="connsiteY3" fmla="*/ 102979 h 189978"/>
                <a:gd name="connsiteX4" fmla="*/ 121443 w 225850"/>
                <a:gd name="connsiteY4" fmla="*/ 189978 h 189978"/>
                <a:gd name="connsiteX0" fmla="*/ 0 w 225850"/>
                <a:gd name="connsiteY0" fmla="*/ 106571 h 189978"/>
                <a:gd name="connsiteX1" fmla="*/ 134226 w 225850"/>
                <a:gd name="connsiteY1" fmla="*/ 251 h 189978"/>
                <a:gd name="connsiteX2" fmla="*/ 225705 w 225850"/>
                <a:gd name="connsiteY2" fmla="*/ 77854 h 189978"/>
                <a:gd name="connsiteX3" fmla="*/ 113768 w 225850"/>
                <a:gd name="connsiteY3" fmla="*/ 102979 h 189978"/>
                <a:gd name="connsiteX4" fmla="*/ 121443 w 225850"/>
                <a:gd name="connsiteY4" fmla="*/ 189978 h 189978"/>
                <a:gd name="connsiteX0" fmla="*/ 0 w 225850"/>
                <a:gd name="connsiteY0" fmla="*/ 106571 h 189978"/>
                <a:gd name="connsiteX1" fmla="*/ 134226 w 225850"/>
                <a:gd name="connsiteY1" fmla="*/ 251 h 189978"/>
                <a:gd name="connsiteX2" fmla="*/ 225705 w 225850"/>
                <a:gd name="connsiteY2" fmla="*/ 77854 h 189978"/>
                <a:gd name="connsiteX3" fmla="*/ 113768 w 225850"/>
                <a:gd name="connsiteY3" fmla="*/ 102979 h 189978"/>
                <a:gd name="connsiteX4" fmla="*/ 121443 w 225850"/>
                <a:gd name="connsiteY4" fmla="*/ 189978 h 189978"/>
                <a:gd name="connsiteX0" fmla="*/ 0 w 225850"/>
                <a:gd name="connsiteY0" fmla="*/ 106571 h 189978"/>
                <a:gd name="connsiteX1" fmla="*/ 134226 w 225850"/>
                <a:gd name="connsiteY1" fmla="*/ 251 h 189978"/>
                <a:gd name="connsiteX2" fmla="*/ 225705 w 225850"/>
                <a:gd name="connsiteY2" fmla="*/ 77854 h 189978"/>
                <a:gd name="connsiteX3" fmla="*/ 113768 w 225850"/>
                <a:gd name="connsiteY3" fmla="*/ 102979 h 189978"/>
                <a:gd name="connsiteX4" fmla="*/ 121443 w 225850"/>
                <a:gd name="connsiteY4" fmla="*/ 189978 h 189978"/>
                <a:gd name="connsiteX0" fmla="*/ 0 w 225850"/>
                <a:gd name="connsiteY0" fmla="*/ 106571 h 189978"/>
                <a:gd name="connsiteX1" fmla="*/ 134226 w 225850"/>
                <a:gd name="connsiteY1" fmla="*/ 251 h 189978"/>
                <a:gd name="connsiteX2" fmla="*/ 225705 w 225850"/>
                <a:gd name="connsiteY2" fmla="*/ 77854 h 189978"/>
                <a:gd name="connsiteX3" fmla="*/ 113768 w 225850"/>
                <a:gd name="connsiteY3" fmla="*/ 102979 h 189978"/>
                <a:gd name="connsiteX4" fmla="*/ 121443 w 225850"/>
                <a:gd name="connsiteY4" fmla="*/ 189978 h 189978"/>
                <a:gd name="connsiteX0" fmla="*/ 0 w 225721"/>
                <a:gd name="connsiteY0" fmla="*/ 106565 h 189972"/>
                <a:gd name="connsiteX1" fmla="*/ 134226 w 225721"/>
                <a:gd name="connsiteY1" fmla="*/ 245 h 189972"/>
                <a:gd name="connsiteX2" fmla="*/ 225705 w 225721"/>
                <a:gd name="connsiteY2" fmla="*/ 77848 h 189972"/>
                <a:gd name="connsiteX3" fmla="*/ 140513 w 225721"/>
                <a:gd name="connsiteY3" fmla="*/ 93937 h 189972"/>
                <a:gd name="connsiteX4" fmla="*/ 121443 w 225721"/>
                <a:gd name="connsiteY4" fmla="*/ 189972 h 189972"/>
                <a:gd name="connsiteX0" fmla="*/ 0 w 225721"/>
                <a:gd name="connsiteY0" fmla="*/ 106565 h 189972"/>
                <a:gd name="connsiteX1" fmla="*/ 134226 w 225721"/>
                <a:gd name="connsiteY1" fmla="*/ 245 h 189972"/>
                <a:gd name="connsiteX2" fmla="*/ 225705 w 225721"/>
                <a:gd name="connsiteY2" fmla="*/ 77848 h 189972"/>
                <a:gd name="connsiteX3" fmla="*/ 140513 w 225721"/>
                <a:gd name="connsiteY3" fmla="*/ 93937 h 189972"/>
                <a:gd name="connsiteX4" fmla="*/ 121443 w 225721"/>
                <a:gd name="connsiteY4" fmla="*/ 189972 h 189972"/>
                <a:gd name="connsiteX0" fmla="*/ 0 w 225799"/>
                <a:gd name="connsiteY0" fmla="*/ 106565 h 189972"/>
                <a:gd name="connsiteX1" fmla="*/ 134226 w 225799"/>
                <a:gd name="connsiteY1" fmla="*/ 245 h 189972"/>
                <a:gd name="connsiteX2" fmla="*/ 225705 w 225799"/>
                <a:gd name="connsiteY2" fmla="*/ 77848 h 189972"/>
                <a:gd name="connsiteX3" fmla="*/ 117882 w 225799"/>
                <a:gd name="connsiteY3" fmla="*/ 93937 h 189972"/>
                <a:gd name="connsiteX4" fmla="*/ 121443 w 225799"/>
                <a:gd name="connsiteY4" fmla="*/ 189972 h 189972"/>
                <a:gd name="connsiteX0" fmla="*/ 0 w 223745"/>
                <a:gd name="connsiteY0" fmla="*/ 106321 h 189728"/>
                <a:gd name="connsiteX1" fmla="*/ 134226 w 223745"/>
                <a:gd name="connsiteY1" fmla="*/ 1 h 189728"/>
                <a:gd name="connsiteX2" fmla="*/ 223648 w 223745"/>
                <a:gd name="connsiteY2" fmla="*/ 106972 h 189728"/>
                <a:gd name="connsiteX3" fmla="*/ 117882 w 223745"/>
                <a:gd name="connsiteY3" fmla="*/ 93693 h 189728"/>
                <a:gd name="connsiteX4" fmla="*/ 121443 w 223745"/>
                <a:gd name="connsiteY4" fmla="*/ 189728 h 189728"/>
                <a:gd name="connsiteX0" fmla="*/ 0 w 223745"/>
                <a:gd name="connsiteY0" fmla="*/ 106321 h 189728"/>
                <a:gd name="connsiteX1" fmla="*/ 134226 w 223745"/>
                <a:gd name="connsiteY1" fmla="*/ 1 h 189728"/>
                <a:gd name="connsiteX2" fmla="*/ 223648 w 223745"/>
                <a:gd name="connsiteY2" fmla="*/ 106972 h 189728"/>
                <a:gd name="connsiteX3" fmla="*/ 117882 w 223745"/>
                <a:gd name="connsiteY3" fmla="*/ 93693 h 189728"/>
                <a:gd name="connsiteX4" fmla="*/ 121443 w 223745"/>
                <a:gd name="connsiteY4" fmla="*/ 189728 h 189728"/>
                <a:gd name="connsiteX0" fmla="*/ 0 w 223930"/>
                <a:gd name="connsiteY0" fmla="*/ 106321 h 189728"/>
                <a:gd name="connsiteX1" fmla="*/ 134226 w 223930"/>
                <a:gd name="connsiteY1" fmla="*/ 1 h 189728"/>
                <a:gd name="connsiteX2" fmla="*/ 223648 w 223930"/>
                <a:gd name="connsiteY2" fmla="*/ 106972 h 189728"/>
                <a:gd name="connsiteX3" fmla="*/ 117882 w 223930"/>
                <a:gd name="connsiteY3" fmla="*/ 93693 h 189728"/>
                <a:gd name="connsiteX4" fmla="*/ 121443 w 223930"/>
                <a:gd name="connsiteY4" fmla="*/ 189728 h 189728"/>
                <a:gd name="connsiteX0" fmla="*/ 0 w 223930"/>
                <a:gd name="connsiteY0" fmla="*/ 106321 h 189728"/>
                <a:gd name="connsiteX1" fmla="*/ 134226 w 223930"/>
                <a:gd name="connsiteY1" fmla="*/ 1 h 189728"/>
                <a:gd name="connsiteX2" fmla="*/ 223648 w 223930"/>
                <a:gd name="connsiteY2" fmla="*/ 106972 h 189728"/>
                <a:gd name="connsiteX3" fmla="*/ 117882 w 223930"/>
                <a:gd name="connsiteY3" fmla="*/ 93693 h 189728"/>
                <a:gd name="connsiteX4" fmla="*/ 121443 w 223930"/>
                <a:gd name="connsiteY4" fmla="*/ 189728 h 189728"/>
                <a:gd name="connsiteX0" fmla="*/ 0 w 223930"/>
                <a:gd name="connsiteY0" fmla="*/ 106321 h 189728"/>
                <a:gd name="connsiteX1" fmla="*/ 134226 w 223930"/>
                <a:gd name="connsiteY1" fmla="*/ 1 h 189728"/>
                <a:gd name="connsiteX2" fmla="*/ 223648 w 223930"/>
                <a:gd name="connsiteY2" fmla="*/ 106972 h 189728"/>
                <a:gd name="connsiteX3" fmla="*/ 117882 w 223930"/>
                <a:gd name="connsiteY3" fmla="*/ 93693 h 189728"/>
                <a:gd name="connsiteX4" fmla="*/ 121443 w 223930"/>
                <a:gd name="connsiteY4" fmla="*/ 189728 h 189728"/>
                <a:gd name="connsiteX0" fmla="*/ 0 w 223745"/>
                <a:gd name="connsiteY0" fmla="*/ 106321 h 189728"/>
                <a:gd name="connsiteX1" fmla="*/ 134226 w 223745"/>
                <a:gd name="connsiteY1" fmla="*/ 1 h 189728"/>
                <a:gd name="connsiteX2" fmla="*/ 223648 w 223745"/>
                <a:gd name="connsiteY2" fmla="*/ 106972 h 189728"/>
                <a:gd name="connsiteX3" fmla="*/ 117882 w 223745"/>
                <a:gd name="connsiteY3" fmla="*/ 125321 h 189728"/>
                <a:gd name="connsiteX4" fmla="*/ 121443 w 223745"/>
                <a:gd name="connsiteY4" fmla="*/ 189728 h 189728"/>
                <a:gd name="connsiteX0" fmla="*/ 0 w 225108"/>
                <a:gd name="connsiteY0" fmla="*/ 97287 h 180694"/>
                <a:gd name="connsiteX1" fmla="*/ 167144 w 225108"/>
                <a:gd name="connsiteY1" fmla="*/ 3 h 180694"/>
                <a:gd name="connsiteX2" fmla="*/ 223648 w 225108"/>
                <a:gd name="connsiteY2" fmla="*/ 97938 h 180694"/>
                <a:gd name="connsiteX3" fmla="*/ 117882 w 225108"/>
                <a:gd name="connsiteY3" fmla="*/ 116287 h 180694"/>
                <a:gd name="connsiteX4" fmla="*/ 121443 w 225108"/>
                <a:gd name="connsiteY4" fmla="*/ 180694 h 180694"/>
                <a:gd name="connsiteX0" fmla="*/ 0 w 171007"/>
                <a:gd name="connsiteY0" fmla="*/ 97862 h 181269"/>
                <a:gd name="connsiteX1" fmla="*/ 167144 w 171007"/>
                <a:gd name="connsiteY1" fmla="*/ 578 h 181269"/>
                <a:gd name="connsiteX2" fmla="*/ 117882 w 171007"/>
                <a:gd name="connsiteY2" fmla="*/ 116862 h 181269"/>
                <a:gd name="connsiteX3" fmla="*/ 121443 w 171007"/>
                <a:gd name="connsiteY3" fmla="*/ 181269 h 181269"/>
                <a:gd name="connsiteX0" fmla="*/ 0 w 208861"/>
                <a:gd name="connsiteY0" fmla="*/ 120520 h 203927"/>
                <a:gd name="connsiteX1" fmla="*/ 167144 w 208861"/>
                <a:gd name="connsiteY1" fmla="*/ 23236 h 203927"/>
                <a:gd name="connsiteX2" fmla="*/ 117882 w 208861"/>
                <a:gd name="connsiteY2" fmla="*/ 139520 h 203927"/>
                <a:gd name="connsiteX3" fmla="*/ 121443 w 208861"/>
                <a:gd name="connsiteY3" fmla="*/ 203927 h 203927"/>
                <a:gd name="connsiteX0" fmla="*/ 0 w 209023"/>
                <a:gd name="connsiteY0" fmla="*/ 120520 h 203927"/>
                <a:gd name="connsiteX1" fmla="*/ 167144 w 209023"/>
                <a:gd name="connsiteY1" fmla="*/ 23236 h 203927"/>
                <a:gd name="connsiteX2" fmla="*/ 117882 w 209023"/>
                <a:gd name="connsiteY2" fmla="*/ 139520 h 203927"/>
                <a:gd name="connsiteX3" fmla="*/ 115271 w 209023"/>
                <a:gd name="connsiteY3" fmla="*/ 203927 h 203927"/>
                <a:gd name="connsiteX0" fmla="*/ 0 w 169645"/>
                <a:gd name="connsiteY0" fmla="*/ 97506 h 180913"/>
                <a:gd name="connsiteX1" fmla="*/ 167144 w 169645"/>
                <a:gd name="connsiteY1" fmla="*/ 222 h 180913"/>
                <a:gd name="connsiteX2" fmla="*/ 101424 w 169645"/>
                <a:gd name="connsiteY2" fmla="*/ 107469 h 180913"/>
                <a:gd name="connsiteX3" fmla="*/ 115271 w 169645"/>
                <a:gd name="connsiteY3" fmla="*/ 180913 h 180913"/>
                <a:gd name="connsiteX0" fmla="*/ 0 w 173612"/>
                <a:gd name="connsiteY0" fmla="*/ 97506 h 180913"/>
                <a:gd name="connsiteX1" fmla="*/ 167144 w 173612"/>
                <a:gd name="connsiteY1" fmla="*/ 222 h 180913"/>
                <a:gd name="connsiteX2" fmla="*/ 101424 w 173612"/>
                <a:gd name="connsiteY2" fmla="*/ 107469 h 180913"/>
                <a:gd name="connsiteX3" fmla="*/ 115271 w 173612"/>
                <a:gd name="connsiteY3" fmla="*/ 180913 h 180913"/>
                <a:gd name="connsiteX0" fmla="*/ 0 w 171318"/>
                <a:gd name="connsiteY0" fmla="*/ 97506 h 180913"/>
                <a:gd name="connsiteX1" fmla="*/ 167144 w 171318"/>
                <a:gd name="connsiteY1" fmla="*/ 222 h 180913"/>
                <a:gd name="connsiteX2" fmla="*/ 101424 w 171318"/>
                <a:gd name="connsiteY2" fmla="*/ 107469 h 180913"/>
                <a:gd name="connsiteX3" fmla="*/ 115271 w 171318"/>
                <a:gd name="connsiteY3" fmla="*/ 180913 h 180913"/>
                <a:gd name="connsiteX0" fmla="*/ 0 w 191290"/>
                <a:gd name="connsiteY0" fmla="*/ 134607 h 218014"/>
                <a:gd name="connsiteX1" fmla="*/ 167144 w 191290"/>
                <a:gd name="connsiteY1" fmla="*/ 37323 h 218014"/>
                <a:gd name="connsiteX2" fmla="*/ 101424 w 191290"/>
                <a:gd name="connsiteY2" fmla="*/ 144570 h 218014"/>
                <a:gd name="connsiteX3" fmla="*/ 115271 w 191290"/>
                <a:gd name="connsiteY3" fmla="*/ 218014 h 218014"/>
                <a:gd name="connsiteX0" fmla="*/ 0 w 172931"/>
                <a:gd name="connsiteY0" fmla="*/ 97400 h 180807"/>
                <a:gd name="connsiteX1" fmla="*/ 167144 w 172931"/>
                <a:gd name="connsiteY1" fmla="*/ 116 h 180807"/>
                <a:gd name="connsiteX2" fmla="*/ 111710 w 172931"/>
                <a:gd name="connsiteY2" fmla="*/ 80254 h 180807"/>
                <a:gd name="connsiteX3" fmla="*/ 115271 w 172931"/>
                <a:gd name="connsiteY3" fmla="*/ 180807 h 180807"/>
                <a:gd name="connsiteX0" fmla="*/ 0 w 200180"/>
                <a:gd name="connsiteY0" fmla="*/ 134607 h 218014"/>
                <a:gd name="connsiteX1" fmla="*/ 167144 w 200180"/>
                <a:gd name="connsiteY1" fmla="*/ 37323 h 218014"/>
                <a:gd name="connsiteX2" fmla="*/ 111710 w 200180"/>
                <a:gd name="connsiteY2" fmla="*/ 117461 h 218014"/>
                <a:gd name="connsiteX3" fmla="*/ 115271 w 200180"/>
                <a:gd name="connsiteY3" fmla="*/ 218014 h 21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180" h="218014">
                  <a:moveTo>
                    <a:pt x="0" y="134607"/>
                  </a:moveTo>
                  <a:cubicBezTo>
                    <a:pt x="7540" y="41048"/>
                    <a:pt x="84749" y="-54701"/>
                    <a:pt x="167144" y="37323"/>
                  </a:cubicBezTo>
                  <a:cubicBezTo>
                    <a:pt x="249539" y="129347"/>
                    <a:pt x="157388" y="85087"/>
                    <a:pt x="111710" y="117461"/>
                  </a:cubicBezTo>
                  <a:cubicBezTo>
                    <a:pt x="66032" y="149835"/>
                    <a:pt x="115729" y="154707"/>
                    <a:pt x="115271" y="218014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68302"/>
              <a:endParaRPr lang="en-GB" sz="3678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520421" y="3976707"/>
              <a:ext cx="0" cy="36000"/>
            </a:xfrm>
            <a:custGeom>
              <a:avLst/>
              <a:gdLst>
                <a:gd name="connsiteX0" fmla="*/ 9525 w 9525"/>
                <a:gd name="connsiteY0" fmla="*/ 0 h 57150"/>
                <a:gd name="connsiteX1" fmla="*/ 0 w 9525"/>
                <a:gd name="connsiteY1" fmla="*/ 57150 h 57150"/>
                <a:gd name="connsiteX0" fmla="*/ 2500 w 2500"/>
                <a:gd name="connsiteY0" fmla="*/ 0 h 6250"/>
                <a:gd name="connsiteX1" fmla="*/ 0 w 2500"/>
                <a:gd name="connsiteY1" fmla="*/ 6250 h 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0" h="6250">
                  <a:moveTo>
                    <a:pt x="2500" y="0"/>
                  </a:moveTo>
                  <a:lnTo>
                    <a:pt x="0" y="6250"/>
                  </a:ln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68302"/>
              <a:endParaRPr lang="en-GB" sz="3678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10" name="Oval Callout 146"/>
          <p:cNvSpPr>
            <a:spLocks noChangeAspect="1"/>
          </p:cNvSpPr>
          <p:nvPr/>
        </p:nvSpPr>
        <p:spPr>
          <a:xfrm>
            <a:off x="7405276" y="544963"/>
            <a:ext cx="1618222" cy="1618222"/>
          </a:xfrm>
          <a:custGeom>
            <a:avLst/>
            <a:gdLst>
              <a:gd name="connsiteX0" fmla="*/ 252003 w 864000"/>
              <a:gd name="connsiteY0" fmla="*/ 972000 h 864000"/>
              <a:gd name="connsiteX1" fmla="*/ 219702 w 864000"/>
              <a:gd name="connsiteY1" fmla="*/ 808236 h 864000"/>
              <a:gd name="connsiteX2" fmla="*/ 37148 w 864000"/>
              <a:gd name="connsiteY2" fmla="*/ 256740 h 864000"/>
              <a:gd name="connsiteX3" fmla="*/ 568608 w 864000"/>
              <a:gd name="connsiteY3" fmla="*/ 22168 h 864000"/>
              <a:gd name="connsiteX4" fmla="*/ 853038 w 864000"/>
              <a:gd name="connsiteY4" fmla="*/ 528699 h 864000"/>
              <a:gd name="connsiteX5" fmla="*/ 376101 w 864000"/>
              <a:gd name="connsiteY5" fmla="*/ 860368 h 864000"/>
              <a:gd name="connsiteX6" fmla="*/ 252003 w 864000"/>
              <a:gd name="connsiteY6" fmla="*/ 972000 h 864000"/>
              <a:gd name="connsiteX0" fmla="*/ 356401 w 965950"/>
              <a:gd name="connsiteY0" fmla="*/ 995930 h 995930"/>
              <a:gd name="connsiteX1" fmla="*/ 324100 w 965950"/>
              <a:gd name="connsiteY1" fmla="*/ 832166 h 995930"/>
              <a:gd name="connsiteX2" fmla="*/ 22483 w 965950"/>
              <a:gd name="connsiteY2" fmla="*/ 161607 h 995930"/>
              <a:gd name="connsiteX3" fmla="*/ 673006 w 965950"/>
              <a:gd name="connsiteY3" fmla="*/ 46098 h 995930"/>
              <a:gd name="connsiteX4" fmla="*/ 957436 w 965950"/>
              <a:gd name="connsiteY4" fmla="*/ 552629 h 995930"/>
              <a:gd name="connsiteX5" fmla="*/ 480499 w 965950"/>
              <a:gd name="connsiteY5" fmla="*/ 884298 h 995930"/>
              <a:gd name="connsiteX6" fmla="*/ 356401 w 965950"/>
              <a:gd name="connsiteY6" fmla="*/ 995930 h 995930"/>
              <a:gd name="connsiteX0" fmla="*/ 349757 w 963505"/>
              <a:gd name="connsiteY0" fmla="*/ 966885 h 966885"/>
              <a:gd name="connsiteX1" fmla="*/ 317456 w 963505"/>
              <a:gd name="connsiteY1" fmla="*/ 803121 h 966885"/>
              <a:gd name="connsiteX2" fmla="*/ 15839 w 963505"/>
              <a:gd name="connsiteY2" fmla="*/ 132562 h 966885"/>
              <a:gd name="connsiteX3" fmla="*/ 742562 w 963505"/>
              <a:gd name="connsiteY3" fmla="*/ 31340 h 966885"/>
              <a:gd name="connsiteX4" fmla="*/ 950792 w 963505"/>
              <a:gd name="connsiteY4" fmla="*/ 523584 h 966885"/>
              <a:gd name="connsiteX5" fmla="*/ 473855 w 963505"/>
              <a:gd name="connsiteY5" fmla="*/ 855253 h 966885"/>
              <a:gd name="connsiteX6" fmla="*/ 349757 w 963505"/>
              <a:gd name="connsiteY6" fmla="*/ 966885 h 966885"/>
              <a:gd name="connsiteX0" fmla="*/ 349757 w 830043"/>
              <a:gd name="connsiteY0" fmla="*/ 967237 h 967237"/>
              <a:gd name="connsiteX1" fmla="*/ 317456 w 830043"/>
              <a:gd name="connsiteY1" fmla="*/ 803473 h 967237"/>
              <a:gd name="connsiteX2" fmla="*/ 15839 w 830043"/>
              <a:gd name="connsiteY2" fmla="*/ 132914 h 967237"/>
              <a:gd name="connsiteX3" fmla="*/ 742562 w 830043"/>
              <a:gd name="connsiteY3" fmla="*/ 31692 h 967237"/>
              <a:gd name="connsiteX4" fmla="*/ 784105 w 830043"/>
              <a:gd name="connsiteY4" fmla="*/ 528698 h 967237"/>
              <a:gd name="connsiteX5" fmla="*/ 473855 w 830043"/>
              <a:gd name="connsiteY5" fmla="*/ 855605 h 967237"/>
              <a:gd name="connsiteX6" fmla="*/ 349757 w 830043"/>
              <a:gd name="connsiteY6" fmla="*/ 967237 h 967237"/>
              <a:gd name="connsiteX0" fmla="*/ 349757 w 830043"/>
              <a:gd name="connsiteY0" fmla="*/ 967237 h 967237"/>
              <a:gd name="connsiteX1" fmla="*/ 317456 w 830043"/>
              <a:gd name="connsiteY1" fmla="*/ 803473 h 967237"/>
              <a:gd name="connsiteX2" fmla="*/ 15839 w 830043"/>
              <a:gd name="connsiteY2" fmla="*/ 132914 h 967237"/>
              <a:gd name="connsiteX3" fmla="*/ 742562 w 830043"/>
              <a:gd name="connsiteY3" fmla="*/ 31692 h 967237"/>
              <a:gd name="connsiteX4" fmla="*/ 784105 w 830043"/>
              <a:gd name="connsiteY4" fmla="*/ 528698 h 967237"/>
              <a:gd name="connsiteX5" fmla="*/ 511955 w 830043"/>
              <a:gd name="connsiteY5" fmla="*/ 641293 h 967237"/>
              <a:gd name="connsiteX6" fmla="*/ 349757 w 830043"/>
              <a:gd name="connsiteY6" fmla="*/ 967237 h 967237"/>
              <a:gd name="connsiteX0" fmla="*/ 376647 w 856933"/>
              <a:gd name="connsiteY0" fmla="*/ 959173 h 959173"/>
              <a:gd name="connsiteX1" fmla="*/ 206233 w 856933"/>
              <a:gd name="connsiteY1" fmla="*/ 519184 h 959173"/>
              <a:gd name="connsiteX2" fmla="*/ 42729 w 856933"/>
              <a:gd name="connsiteY2" fmla="*/ 124850 h 959173"/>
              <a:gd name="connsiteX3" fmla="*/ 769452 w 856933"/>
              <a:gd name="connsiteY3" fmla="*/ 23628 h 959173"/>
              <a:gd name="connsiteX4" fmla="*/ 810995 w 856933"/>
              <a:gd name="connsiteY4" fmla="*/ 520634 h 959173"/>
              <a:gd name="connsiteX5" fmla="*/ 538845 w 856933"/>
              <a:gd name="connsiteY5" fmla="*/ 633229 h 959173"/>
              <a:gd name="connsiteX6" fmla="*/ 376647 w 856933"/>
              <a:gd name="connsiteY6" fmla="*/ 959173 h 959173"/>
              <a:gd name="connsiteX0" fmla="*/ 19459 w 856933"/>
              <a:gd name="connsiteY0" fmla="*/ 782961 h 782961"/>
              <a:gd name="connsiteX1" fmla="*/ 206233 w 856933"/>
              <a:gd name="connsiteY1" fmla="*/ 519184 h 782961"/>
              <a:gd name="connsiteX2" fmla="*/ 42729 w 856933"/>
              <a:gd name="connsiteY2" fmla="*/ 124850 h 782961"/>
              <a:gd name="connsiteX3" fmla="*/ 769452 w 856933"/>
              <a:gd name="connsiteY3" fmla="*/ 23628 h 782961"/>
              <a:gd name="connsiteX4" fmla="*/ 810995 w 856933"/>
              <a:gd name="connsiteY4" fmla="*/ 520634 h 782961"/>
              <a:gd name="connsiteX5" fmla="*/ 538845 w 856933"/>
              <a:gd name="connsiteY5" fmla="*/ 633229 h 782961"/>
              <a:gd name="connsiteX6" fmla="*/ 19459 w 856933"/>
              <a:gd name="connsiteY6" fmla="*/ 782961 h 782961"/>
              <a:gd name="connsiteX0" fmla="*/ 19459 w 868477"/>
              <a:gd name="connsiteY0" fmla="*/ 774045 h 774045"/>
              <a:gd name="connsiteX1" fmla="*/ 206233 w 868477"/>
              <a:gd name="connsiteY1" fmla="*/ 510268 h 774045"/>
              <a:gd name="connsiteX2" fmla="*/ 42729 w 868477"/>
              <a:gd name="connsiteY2" fmla="*/ 115934 h 774045"/>
              <a:gd name="connsiteX3" fmla="*/ 769452 w 868477"/>
              <a:gd name="connsiteY3" fmla="*/ 14712 h 774045"/>
              <a:gd name="connsiteX4" fmla="*/ 830045 w 868477"/>
              <a:gd name="connsiteY4" fmla="*/ 383131 h 774045"/>
              <a:gd name="connsiteX5" fmla="*/ 538845 w 868477"/>
              <a:gd name="connsiteY5" fmla="*/ 624313 h 774045"/>
              <a:gd name="connsiteX6" fmla="*/ 19459 w 868477"/>
              <a:gd name="connsiteY6" fmla="*/ 774045 h 774045"/>
              <a:gd name="connsiteX0" fmla="*/ 19459 w 868477"/>
              <a:gd name="connsiteY0" fmla="*/ 774045 h 774045"/>
              <a:gd name="connsiteX1" fmla="*/ 206233 w 868477"/>
              <a:gd name="connsiteY1" fmla="*/ 510268 h 774045"/>
              <a:gd name="connsiteX2" fmla="*/ 42729 w 868477"/>
              <a:gd name="connsiteY2" fmla="*/ 115934 h 774045"/>
              <a:gd name="connsiteX3" fmla="*/ 769452 w 868477"/>
              <a:gd name="connsiteY3" fmla="*/ 14712 h 774045"/>
              <a:gd name="connsiteX4" fmla="*/ 830045 w 868477"/>
              <a:gd name="connsiteY4" fmla="*/ 383131 h 774045"/>
              <a:gd name="connsiteX5" fmla="*/ 538845 w 868477"/>
              <a:gd name="connsiteY5" fmla="*/ 624313 h 774045"/>
              <a:gd name="connsiteX6" fmla="*/ 19459 w 868477"/>
              <a:gd name="connsiteY6" fmla="*/ 774045 h 774045"/>
              <a:gd name="connsiteX0" fmla="*/ 19459 w 868477"/>
              <a:gd name="connsiteY0" fmla="*/ 774045 h 774045"/>
              <a:gd name="connsiteX1" fmla="*/ 206233 w 868477"/>
              <a:gd name="connsiteY1" fmla="*/ 510268 h 774045"/>
              <a:gd name="connsiteX2" fmla="*/ 42729 w 868477"/>
              <a:gd name="connsiteY2" fmla="*/ 115934 h 774045"/>
              <a:gd name="connsiteX3" fmla="*/ 769452 w 868477"/>
              <a:gd name="connsiteY3" fmla="*/ 14712 h 774045"/>
              <a:gd name="connsiteX4" fmla="*/ 830045 w 868477"/>
              <a:gd name="connsiteY4" fmla="*/ 383131 h 774045"/>
              <a:gd name="connsiteX5" fmla="*/ 538845 w 868477"/>
              <a:gd name="connsiteY5" fmla="*/ 624313 h 774045"/>
              <a:gd name="connsiteX6" fmla="*/ 19459 w 868477"/>
              <a:gd name="connsiteY6" fmla="*/ 774045 h 774045"/>
              <a:gd name="connsiteX0" fmla="*/ 19459 w 877320"/>
              <a:gd name="connsiteY0" fmla="*/ 774045 h 774045"/>
              <a:gd name="connsiteX1" fmla="*/ 206233 w 877320"/>
              <a:gd name="connsiteY1" fmla="*/ 510268 h 774045"/>
              <a:gd name="connsiteX2" fmla="*/ 42729 w 877320"/>
              <a:gd name="connsiteY2" fmla="*/ 115934 h 774045"/>
              <a:gd name="connsiteX3" fmla="*/ 769452 w 877320"/>
              <a:gd name="connsiteY3" fmla="*/ 14712 h 774045"/>
              <a:gd name="connsiteX4" fmla="*/ 830045 w 877320"/>
              <a:gd name="connsiteY4" fmla="*/ 383131 h 774045"/>
              <a:gd name="connsiteX5" fmla="*/ 343583 w 877320"/>
              <a:gd name="connsiteY5" fmla="*/ 590975 h 774045"/>
              <a:gd name="connsiteX6" fmla="*/ 19459 w 877320"/>
              <a:gd name="connsiteY6" fmla="*/ 774045 h 774045"/>
              <a:gd name="connsiteX0" fmla="*/ 19459 w 854178"/>
              <a:gd name="connsiteY0" fmla="*/ 787003 h 787003"/>
              <a:gd name="connsiteX1" fmla="*/ 206233 w 854178"/>
              <a:gd name="connsiteY1" fmla="*/ 523226 h 787003"/>
              <a:gd name="connsiteX2" fmla="*/ 42729 w 854178"/>
              <a:gd name="connsiteY2" fmla="*/ 128892 h 787003"/>
              <a:gd name="connsiteX3" fmla="*/ 769452 w 854178"/>
              <a:gd name="connsiteY3" fmla="*/ 27670 h 787003"/>
              <a:gd name="connsiteX4" fmla="*/ 791945 w 854178"/>
              <a:gd name="connsiteY4" fmla="*/ 581827 h 787003"/>
              <a:gd name="connsiteX5" fmla="*/ 343583 w 854178"/>
              <a:gd name="connsiteY5" fmla="*/ 603933 h 787003"/>
              <a:gd name="connsiteX6" fmla="*/ 19459 w 854178"/>
              <a:gd name="connsiteY6" fmla="*/ 787003 h 787003"/>
              <a:gd name="connsiteX0" fmla="*/ 19459 w 837688"/>
              <a:gd name="connsiteY0" fmla="*/ 790055 h 790055"/>
              <a:gd name="connsiteX1" fmla="*/ 206233 w 837688"/>
              <a:gd name="connsiteY1" fmla="*/ 526278 h 790055"/>
              <a:gd name="connsiteX2" fmla="*/ 42729 w 837688"/>
              <a:gd name="connsiteY2" fmla="*/ 131944 h 790055"/>
              <a:gd name="connsiteX3" fmla="*/ 769452 w 837688"/>
              <a:gd name="connsiteY3" fmla="*/ 30722 h 790055"/>
              <a:gd name="connsiteX4" fmla="*/ 758608 w 837688"/>
              <a:gd name="connsiteY4" fmla="*/ 627741 h 790055"/>
              <a:gd name="connsiteX5" fmla="*/ 343583 w 837688"/>
              <a:gd name="connsiteY5" fmla="*/ 606985 h 790055"/>
              <a:gd name="connsiteX6" fmla="*/ 19459 w 837688"/>
              <a:gd name="connsiteY6" fmla="*/ 790055 h 790055"/>
              <a:gd name="connsiteX0" fmla="*/ 19459 w 836267"/>
              <a:gd name="connsiteY0" fmla="*/ 790055 h 790055"/>
              <a:gd name="connsiteX1" fmla="*/ 206233 w 836267"/>
              <a:gd name="connsiteY1" fmla="*/ 526278 h 790055"/>
              <a:gd name="connsiteX2" fmla="*/ 42729 w 836267"/>
              <a:gd name="connsiteY2" fmla="*/ 131944 h 790055"/>
              <a:gd name="connsiteX3" fmla="*/ 769452 w 836267"/>
              <a:gd name="connsiteY3" fmla="*/ 30722 h 790055"/>
              <a:gd name="connsiteX4" fmla="*/ 758608 w 836267"/>
              <a:gd name="connsiteY4" fmla="*/ 627741 h 790055"/>
              <a:gd name="connsiteX5" fmla="*/ 372158 w 836267"/>
              <a:gd name="connsiteY5" fmla="*/ 468872 h 790055"/>
              <a:gd name="connsiteX6" fmla="*/ 19459 w 836267"/>
              <a:gd name="connsiteY6" fmla="*/ 790055 h 790055"/>
              <a:gd name="connsiteX0" fmla="*/ 19459 w 855046"/>
              <a:gd name="connsiteY0" fmla="*/ 781288 h 781288"/>
              <a:gd name="connsiteX1" fmla="*/ 206233 w 855046"/>
              <a:gd name="connsiteY1" fmla="*/ 517511 h 781288"/>
              <a:gd name="connsiteX2" fmla="*/ 42729 w 855046"/>
              <a:gd name="connsiteY2" fmla="*/ 123177 h 781288"/>
              <a:gd name="connsiteX3" fmla="*/ 769452 w 855046"/>
              <a:gd name="connsiteY3" fmla="*/ 21955 h 781288"/>
              <a:gd name="connsiteX4" fmla="*/ 796708 w 855046"/>
              <a:gd name="connsiteY4" fmla="*/ 495149 h 781288"/>
              <a:gd name="connsiteX5" fmla="*/ 372158 w 855046"/>
              <a:gd name="connsiteY5" fmla="*/ 460105 h 781288"/>
              <a:gd name="connsiteX6" fmla="*/ 19459 w 855046"/>
              <a:gd name="connsiteY6" fmla="*/ 781288 h 78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46" h="781288">
                <a:moveTo>
                  <a:pt x="19459" y="781288"/>
                </a:moveTo>
                <a:lnTo>
                  <a:pt x="206233" y="517511"/>
                </a:lnTo>
                <a:cubicBezTo>
                  <a:pt x="12412" y="408144"/>
                  <a:pt x="-51141" y="205770"/>
                  <a:pt x="42729" y="123177"/>
                </a:cubicBezTo>
                <a:cubicBezTo>
                  <a:pt x="136599" y="40584"/>
                  <a:pt x="643789" y="-40040"/>
                  <a:pt x="769452" y="21955"/>
                </a:cubicBezTo>
                <a:cubicBezTo>
                  <a:pt x="895115" y="83950"/>
                  <a:pt x="862924" y="422124"/>
                  <a:pt x="796708" y="495149"/>
                </a:cubicBezTo>
                <a:cubicBezTo>
                  <a:pt x="730492" y="568174"/>
                  <a:pt x="592835" y="488902"/>
                  <a:pt x="372158" y="460105"/>
                </a:cubicBezTo>
                <a:lnTo>
                  <a:pt x="19459" y="781288"/>
                </a:ln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68302"/>
            <a:endParaRPr lang="en-GB" sz="3678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" name="Explosion 1 148"/>
          <p:cNvSpPr>
            <a:spLocks noChangeAspect="1"/>
          </p:cNvSpPr>
          <p:nvPr/>
        </p:nvSpPr>
        <p:spPr>
          <a:xfrm>
            <a:off x="13288920" y="548171"/>
            <a:ext cx="1618222" cy="1618222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7402 w 21600"/>
              <a:gd name="connsiteY20" fmla="*/ 9792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665 w 21465"/>
              <a:gd name="connsiteY0" fmla="*/ 5800 h 21600"/>
              <a:gd name="connsiteX1" fmla="*/ 14387 w 21465"/>
              <a:gd name="connsiteY1" fmla="*/ 0 h 21600"/>
              <a:gd name="connsiteX2" fmla="*/ 14020 w 21465"/>
              <a:gd name="connsiteY2" fmla="*/ 5325 h 21600"/>
              <a:gd name="connsiteX3" fmla="*/ 18245 w 21465"/>
              <a:gd name="connsiteY3" fmla="*/ 4457 h 21600"/>
              <a:gd name="connsiteX4" fmla="*/ 16567 w 21465"/>
              <a:gd name="connsiteY4" fmla="*/ 7315 h 21600"/>
              <a:gd name="connsiteX5" fmla="*/ 20962 w 21465"/>
              <a:gd name="connsiteY5" fmla="*/ 8137 h 21600"/>
              <a:gd name="connsiteX6" fmla="*/ 17472 w 21465"/>
              <a:gd name="connsiteY6" fmla="*/ 10475 h 21600"/>
              <a:gd name="connsiteX7" fmla="*/ 21465 w 21465"/>
              <a:gd name="connsiteY7" fmla="*/ 13290 h 21600"/>
              <a:gd name="connsiteX8" fmla="*/ 16702 w 21465"/>
              <a:gd name="connsiteY8" fmla="*/ 12942 h 21600"/>
              <a:gd name="connsiteX9" fmla="*/ 18010 w 21465"/>
              <a:gd name="connsiteY9" fmla="*/ 18095 h 21600"/>
              <a:gd name="connsiteX10" fmla="*/ 13885 w 21465"/>
              <a:gd name="connsiteY10" fmla="*/ 14457 h 21600"/>
              <a:gd name="connsiteX11" fmla="*/ 13112 w 21465"/>
              <a:gd name="connsiteY11" fmla="*/ 19737 h 21600"/>
              <a:gd name="connsiteX12" fmla="*/ 10397 w 21465"/>
              <a:gd name="connsiteY12" fmla="*/ 14935 h 21600"/>
              <a:gd name="connsiteX13" fmla="*/ 8350 w 21465"/>
              <a:gd name="connsiteY13" fmla="*/ 21600 h 21600"/>
              <a:gd name="connsiteX14" fmla="*/ 7580 w 21465"/>
              <a:gd name="connsiteY14" fmla="*/ 15627 h 21600"/>
              <a:gd name="connsiteX15" fmla="*/ 4627 w 21465"/>
              <a:gd name="connsiteY15" fmla="*/ 17617 h 21600"/>
              <a:gd name="connsiteX16" fmla="*/ 5532 w 21465"/>
              <a:gd name="connsiteY16" fmla="*/ 13937 h 21600"/>
              <a:gd name="connsiteX17" fmla="*/ 0 w 21465"/>
              <a:gd name="connsiteY17" fmla="*/ 14587 h 21600"/>
              <a:gd name="connsiteX18" fmla="*/ 3587 w 21465"/>
              <a:gd name="connsiteY18" fmla="*/ 11775 h 21600"/>
              <a:gd name="connsiteX19" fmla="*/ 7267 w 21465"/>
              <a:gd name="connsiteY19" fmla="*/ 9792 h 21600"/>
              <a:gd name="connsiteX20" fmla="*/ 235 w 21465"/>
              <a:gd name="connsiteY20" fmla="*/ 2295 h 21600"/>
              <a:gd name="connsiteX21" fmla="*/ 7177 w 21465"/>
              <a:gd name="connsiteY21" fmla="*/ 6320 h 21600"/>
              <a:gd name="connsiteX22" fmla="*/ 8217 w 21465"/>
              <a:gd name="connsiteY22" fmla="*/ 2295 h 21600"/>
              <a:gd name="connsiteX23" fmla="*/ 10665 w 21465"/>
              <a:gd name="connsiteY23" fmla="*/ 5800 h 21600"/>
              <a:gd name="connsiteX0" fmla="*/ 10665 w 21465"/>
              <a:gd name="connsiteY0" fmla="*/ 5800 h 21600"/>
              <a:gd name="connsiteX1" fmla="*/ 14387 w 21465"/>
              <a:gd name="connsiteY1" fmla="*/ 0 h 21600"/>
              <a:gd name="connsiteX2" fmla="*/ 14020 w 21465"/>
              <a:gd name="connsiteY2" fmla="*/ 5325 h 21600"/>
              <a:gd name="connsiteX3" fmla="*/ 18245 w 21465"/>
              <a:gd name="connsiteY3" fmla="*/ 4457 h 21600"/>
              <a:gd name="connsiteX4" fmla="*/ 16567 w 21465"/>
              <a:gd name="connsiteY4" fmla="*/ 7315 h 21600"/>
              <a:gd name="connsiteX5" fmla="*/ 20962 w 21465"/>
              <a:gd name="connsiteY5" fmla="*/ 8137 h 21600"/>
              <a:gd name="connsiteX6" fmla="*/ 17472 w 21465"/>
              <a:gd name="connsiteY6" fmla="*/ 10475 h 21600"/>
              <a:gd name="connsiteX7" fmla="*/ 21465 w 21465"/>
              <a:gd name="connsiteY7" fmla="*/ 13290 h 21600"/>
              <a:gd name="connsiteX8" fmla="*/ 16702 w 21465"/>
              <a:gd name="connsiteY8" fmla="*/ 12942 h 21600"/>
              <a:gd name="connsiteX9" fmla="*/ 18010 w 21465"/>
              <a:gd name="connsiteY9" fmla="*/ 18095 h 21600"/>
              <a:gd name="connsiteX10" fmla="*/ 13885 w 21465"/>
              <a:gd name="connsiteY10" fmla="*/ 14457 h 21600"/>
              <a:gd name="connsiteX11" fmla="*/ 13112 w 21465"/>
              <a:gd name="connsiteY11" fmla="*/ 19737 h 21600"/>
              <a:gd name="connsiteX12" fmla="*/ 10397 w 21465"/>
              <a:gd name="connsiteY12" fmla="*/ 14935 h 21600"/>
              <a:gd name="connsiteX13" fmla="*/ 8350 w 21465"/>
              <a:gd name="connsiteY13" fmla="*/ 21600 h 21600"/>
              <a:gd name="connsiteX14" fmla="*/ 7580 w 21465"/>
              <a:gd name="connsiteY14" fmla="*/ 15627 h 21600"/>
              <a:gd name="connsiteX15" fmla="*/ 4627 w 21465"/>
              <a:gd name="connsiteY15" fmla="*/ 17617 h 21600"/>
              <a:gd name="connsiteX16" fmla="*/ 5532 w 21465"/>
              <a:gd name="connsiteY16" fmla="*/ 13937 h 21600"/>
              <a:gd name="connsiteX17" fmla="*/ 0 w 21465"/>
              <a:gd name="connsiteY17" fmla="*/ 14587 h 21600"/>
              <a:gd name="connsiteX18" fmla="*/ 7267 w 21465"/>
              <a:gd name="connsiteY18" fmla="*/ 9792 h 21600"/>
              <a:gd name="connsiteX19" fmla="*/ 235 w 21465"/>
              <a:gd name="connsiteY19" fmla="*/ 2295 h 21600"/>
              <a:gd name="connsiteX20" fmla="*/ 7177 w 21465"/>
              <a:gd name="connsiteY20" fmla="*/ 6320 h 21600"/>
              <a:gd name="connsiteX21" fmla="*/ 8217 w 21465"/>
              <a:gd name="connsiteY21" fmla="*/ 2295 h 21600"/>
              <a:gd name="connsiteX22" fmla="*/ 10665 w 21465"/>
              <a:gd name="connsiteY22" fmla="*/ 5800 h 21600"/>
              <a:gd name="connsiteX0" fmla="*/ 10430 w 21230"/>
              <a:gd name="connsiteY0" fmla="*/ 5800 h 21600"/>
              <a:gd name="connsiteX1" fmla="*/ 14152 w 21230"/>
              <a:gd name="connsiteY1" fmla="*/ 0 h 21600"/>
              <a:gd name="connsiteX2" fmla="*/ 13785 w 21230"/>
              <a:gd name="connsiteY2" fmla="*/ 5325 h 21600"/>
              <a:gd name="connsiteX3" fmla="*/ 18010 w 21230"/>
              <a:gd name="connsiteY3" fmla="*/ 4457 h 21600"/>
              <a:gd name="connsiteX4" fmla="*/ 16332 w 21230"/>
              <a:gd name="connsiteY4" fmla="*/ 7315 h 21600"/>
              <a:gd name="connsiteX5" fmla="*/ 20727 w 21230"/>
              <a:gd name="connsiteY5" fmla="*/ 8137 h 21600"/>
              <a:gd name="connsiteX6" fmla="*/ 17237 w 21230"/>
              <a:gd name="connsiteY6" fmla="*/ 10475 h 21600"/>
              <a:gd name="connsiteX7" fmla="*/ 21230 w 21230"/>
              <a:gd name="connsiteY7" fmla="*/ 13290 h 21600"/>
              <a:gd name="connsiteX8" fmla="*/ 16467 w 21230"/>
              <a:gd name="connsiteY8" fmla="*/ 12942 h 21600"/>
              <a:gd name="connsiteX9" fmla="*/ 17775 w 21230"/>
              <a:gd name="connsiteY9" fmla="*/ 18095 h 21600"/>
              <a:gd name="connsiteX10" fmla="*/ 13650 w 21230"/>
              <a:gd name="connsiteY10" fmla="*/ 14457 h 21600"/>
              <a:gd name="connsiteX11" fmla="*/ 12877 w 21230"/>
              <a:gd name="connsiteY11" fmla="*/ 19737 h 21600"/>
              <a:gd name="connsiteX12" fmla="*/ 10162 w 21230"/>
              <a:gd name="connsiteY12" fmla="*/ 14935 h 21600"/>
              <a:gd name="connsiteX13" fmla="*/ 8115 w 21230"/>
              <a:gd name="connsiteY13" fmla="*/ 21600 h 21600"/>
              <a:gd name="connsiteX14" fmla="*/ 7345 w 21230"/>
              <a:gd name="connsiteY14" fmla="*/ 15627 h 21600"/>
              <a:gd name="connsiteX15" fmla="*/ 4392 w 21230"/>
              <a:gd name="connsiteY15" fmla="*/ 17617 h 21600"/>
              <a:gd name="connsiteX16" fmla="*/ 5297 w 21230"/>
              <a:gd name="connsiteY16" fmla="*/ 13937 h 21600"/>
              <a:gd name="connsiteX17" fmla="*/ 1040 w 21230"/>
              <a:gd name="connsiteY17" fmla="*/ 10612 h 21600"/>
              <a:gd name="connsiteX18" fmla="*/ 7032 w 21230"/>
              <a:gd name="connsiteY18" fmla="*/ 9792 h 21600"/>
              <a:gd name="connsiteX19" fmla="*/ 0 w 21230"/>
              <a:gd name="connsiteY19" fmla="*/ 2295 h 21600"/>
              <a:gd name="connsiteX20" fmla="*/ 6942 w 21230"/>
              <a:gd name="connsiteY20" fmla="*/ 6320 h 21600"/>
              <a:gd name="connsiteX21" fmla="*/ 7982 w 21230"/>
              <a:gd name="connsiteY21" fmla="*/ 2295 h 21600"/>
              <a:gd name="connsiteX22" fmla="*/ 10430 w 21230"/>
              <a:gd name="connsiteY22" fmla="*/ 5800 h 21600"/>
              <a:gd name="connsiteX0" fmla="*/ 10430 w 21230"/>
              <a:gd name="connsiteY0" fmla="*/ 5800 h 21600"/>
              <a:gd name="connsiteX1" fmla="*/ 14152 w 21230"/>
              <a:gd name="connsiteY1" fmla="*/ 0 h 21600"/>
              <a:gd name="connsiteX2" fmla="*/ 13785 w 21230"/>
              <a:gd name="connsiteY2" fmla="*/ 5325 h 21600"/>
              <a:gd name="connsiteX3" fmla="*/ 18010 w 21230"/>
              <a:gd name="connsiteY3" fmla="*/ 4457 h 21600"/>
              <a:gd name="connsiteX4" fmla="*/ 16332 w 21230"/>
              <a:gd name="connsiteY4" fmla="*/ 7315 h 21600"/>
              <a:gd name="connsiteX5" fmla="*/ 20727 w 21230"/>
              <a:gd name="connsiteY5" fmla="*/ 8137 h 21600"/>
              <a:gd name="connsiteX6" fmla="*/ 17237 w 21230"/>
              <a:gd name="connsiteY6" fmla="*/ 10475 h 21600"/>
              <a:gd name="connsiteX7" fmla="*/ 21230 w 21230"/>
              <a:gd name="connsiteY7" fmla="*/ 13290 h 21600"/>
              <a:gd name="connsiteX8" fmla="*/ 16467 w 21230"/>
              <a:gd name="connsiteY8" fmla="*/ 12942 h 21600"/>
              <a:gd name="connsiteX9" fmla="*/ 17775 w 21230"/>
              <a:gd name="connsiteY9" fmla="*/ 18095 h 21600"/>
              <a:gd name="connsiteX10" fmla="*/ 13650 w 21230"/>
              <a:gd name="connsiteY10" fmla="*/ 14457 h 21600"/>
              <a:gd name="connsiteX11" fmla="*/ 12877 w 21230"/>
              <a:gd name="connsiteY11" fmla="*/ 19737 h 21600"/>
              <a:gd name="connsiteX12" fmla="*/ 10162 w 21230"/>
              <a:gd name="connsiteY12" fmla="*/ 14935 h 21600"/>
              <a:gd name="connsiteX13" fmla="*/ 8115 w 21230"/>
              <a:gd name="connsiteY13" fmla="*/ 21600 h 21600"/>
              <a:gd name="connsiteX14" fmla="*/ 7345 w 21230"/>
              <a:gd name="connsiteY14" fmla="*/ 15627 h 21600"/>
              <a:gd name="connsiteX15" fmla="*/ 4392 w 21230"/>
              <a:gd name="connsiteY15" fmla="*/ 17617 h 21600"/>
              <a:gd name="connsiteX16" fmla="*/ 7697 w 21230"/>
              <a:gd name="connsiteY16" fmla="*/ 12212 h 21600"/>
              <a:gd name="connsiteX17" fmla="*/ 1040 w 21230"/>
              <a:gd name="connsiteY17" fmla="*/ 10612 h 21600"/>
              <a:gd name="connsiteX18" fmla="*/ 7032 w 21230"/>
              <a:gd name="connsiteY18" fmla="*/ 9792 h 21600"/>
              <a:gd name="connsiteX19" fmla="*/ 0 w 21230"/>
              <a:gd name="connsiteY19" fmla="*/ 2295 h 21600"/>
              <a:gd name="connsiteX20" fmla="*/ 6942 w 21230"/>
              <a:gd name="connsiteY20" fmla="*/ 6320 h 21600"/>
              <a:gd name="connsiteX21" fmla="*/ 7982 w 21230"/>
              <a:gd name="connsiteY21" fmla="*/ 2295 h 21600"/>
              <a:gd name="connsiteX22" fmla="*/ 10430 w 21230"/>
              <a:gd name="connsiteY22" fmla="*/ 5800 h 21600"/>
              <a:gd name="connsiteX0" fmla="*/ 10430 w 21230"/>
              <a:gd name="connsiteY0" fmla="*/ 5800 h 19737"/>
              <a:gd name="connsiteX1" fmla="*/ 14152 w 21230"/>
              <a:gd name="connsiteY1" fmla="*/ 0 h 19737"/>
              <a:gd name="connsiteX2" fmla="*/ 13785 w 21230"/>
              <a:gd name="connsiteY2" fmla="*/ 5325 h 19737"/>
              <a:gd name="connsiteX3" fmla="*/ 18010 w 21230"/>
              <a:gd name="connsiteY3" fmla="*/ 4457 h 19737"/>
              <a:gd name="connsiteX4" fmla="*/ 16332 w 21230"/>
              <a:gd name="connsiteY4" fmla="*/ 7315 h 19737"/>
              <a:gd name="connsiteX5" fmla="*/ 20727 w 21230"/>
              <a:gd name="connsiteY5" fmla="*/ 8137 h 19737"/>
              <a:gd name="connsiteX6" fmla="*/ 17237 w 21230"/>
              <a:gd name="connsiteY6" fmla="*/ 10475 h 19737"/>
              <a:gd name="connsiteX7" fmla="*/ 21230 w 21230"/>
              <a:gd name="connsiteY7" fmla="*/ 13290 h 19737"/>
              <a:gd name="connsiteX8" fmla="*/ 16467 w 21230"/>
              <a:gd name="connsiteY8" fmla="*/ 12942 h 19737"/>
              <a:gd name="connsiteX9" fmla="*/ 17775 w 21230"/>
              <a:gd name="connsiteY9" fmla="*/ 18095 h 19737"/>
              <a:gd name="connsiteX10" fmla="*/ 13650 w 21230"/>
              <a:gd name="connsiteY10" fmla="*/ 14457 h 19737"/>
              <a:gd name="connsiteX11" fmla="*/ 12877 w 21230"/>
              <a:gd name="connsiteY11" fmla="*/ 19737 h 19737"/>
              <a:gd name="connsiteX12" fmla="*/ 10162 w 21230"/>
              <a:gd name="connsiteY12" fmla="*/ 14935 h 19737"/>
              <a:gd name="connsiteX13" fmla="*/ 7345 w 21230"/>
              <a:gd name="connsiteY13" fmla="*/ 15627 h 19737"/>
              <a:gd name="connsiteX14" fmla="*/ 4392 w 21230"/>
              <a:gd name="connsiteY14" fmla="*/ 17617 h 19737"/>
              <a:gd name="connsiteX15" fmla="*/ 7697 w 21230"/>
              <a:gd name="connsiteY15" fmla="*/ 12212 h 19737"/>
              <a:gd name="connsiteX16" fmla="*/ 1040 w 21230"/>
              <a:gd name="connsiteY16" fmla="*/ 10612 h 19737"/>
              <a:gd name="connsiteX17" fmla="*/ 7032 w 21230"/>
              <a:gd name="connsiteY17" fmla="*/ 9792 h 19737"/>
              <a:gd name="connsiteX18" fmla="*/ 0 w 21230"/>
              <a:gd name="connsiteY18" fmla="*/ 2295 h 19737"/>
              <a:gd name="connsiteX19" fmla="*/ 6942 w 21230"/>
              <a:gd name="connsiteY19" fmla="*/ 6320 h 19737"/>
              <a:gd name="connsiteX20" fmla="*/ 7982 w 21230"/>
              <a:gd name="connsiteY20" fmla="*/ 2295 h 19737"/>
              <a:gd name="connsiteX21" fmla="*/ 10430 w 21230"/>
              <a:gd name="connsiteY21" fmla="*/ 5800 h 19737"/>
              <a:gd name="connsiteX0" fmla="*/ 10430 w 21230"/>
              <a:gd name="connsiteY0" fmla="*/ 5800 h 19737"/>
              <a:gd name="connsiteX1" fmla="*/ 14152 w 21230"/>
              <a:gd name="connsiteY1" fmla="*/ 0 h 19737"/>
              <a:gd name="connsiteX2" fmla="*/ 13785 w 21230"/>
              <a:gd name="connsiteY2" fmla="*/ 5325 h 19737"/>
              <a:gd name="connsiteX3" fmla="*/ 18010 w 21230"/>
              <a:gd name="connsiteY3" fmla="*/ 4457 h 19737"/>
              <a:gd name="connsiteX4" fmla="*/ 16332 w 21230"/>
              <a:gd name="connsiteY4" fmla="*/ 7315 h 19737"/>
              <a:gd name="connsiteX5" fmla="*/ 20727 w 21230"/>
              <a:gd name="connsiteY5" fmla="*/ 8137 h 19737"/>
              <a:gd name="connsiteX6" fmla="*/ 17237 w 21230"/>
              <a:gd name="connsiteY6" fmla="*/ 10475 h 19737"/>
              <a:gd name="connsiteX7" fmla="*/ 21230 w 21230"/>
              <a:gd name="connsiteY7" fmla="*/ 13290 h 19737"/>
              <a:gd name="connsiteX8" fmla="*/ 16467 w 21230"/>
              <a:gd name="connsiteY8" fmla="*/ 12942 h 19737"/>
              <a:gd name="connsiteX9" fmla="*/ 17775 w 21230"/>
              <a:gd name="connsiteY9" fmla="*/ 18095 h 19737"/>
              <a:gd name="connsiteX10" fmla="*/ 13650 w 21230"/>
              <a:gd name="connsiteY10" fmla="*/ 14457 h 19737"/>
              <a:gd name="connsiteX11" fmla="*/ 12877 w 21230"/>
              <a:gd name="connsiteY11" fmla="*/ 19737 h 19737"/>
              <a:gd name="connsiteX12" fmla="*/ 10162 w 21230"/>
              <a:gd name="connsiteY12" fmla="*/ 14935 h 19737"/>
              <a:gd name="connsiteX13" fmla="*/ 4392 w 21230"/>
              <a:gd name="connsiteY13" fmla="*/ 17617 h 19737"/>
              <a:gd name="connsiteX14" fmla="*/ 7697 w 21230"/>
              <a:gd name="connsiteY14" fmla="*/ 12212 h 19737"/>
              <a:gd name="connsiteX15" fmla="*/ 1040 w 21230"/>
              <a:gd name="connsiteY15" fmla="*/ 10612 h 19737"/>
              <a:gd name="connsiteX16" fmla="*/ 7032 w 21230"/>
              <a:gd name="connsiteY16" fmla="*/ 9792 h 19737"/>
              <a:gd name="connsiteX17" fmla="*/ 0 w 21230"/>
              <a:gd name="connsiteY17" fmla="*/ 2295 h 19737"/>
              <a:gd name="connsiteX18" fmla="*/ 6942 w 21230"/>
              <a:gd name="connsiteY18" fmla="*/ 6320 h 19737"/>
              <a:gd name="connsiteX19" fmla="*/ 7982 w 21230"/>
              <a:gd name="connsiteY19" fmla="*/ 2295 h 19737"/>
              <a:gd name="connsiteX20" fmla="*/ 10430 w 21230"/>
              <a:gd name="connsiteY20" fmla="*/ 5800 h 19737"/>
              <a:gd name="connsiteX0" fmla="*/ 10430 w 21230"/>
              <a:gd name="connsiteY0" fmla="*/ 5800 h 19737"/>
              <a:gd name="connsiteX1" fmla="*/ 14152 w 21230"/>
              <a:gd name="connsiteY1" fmla="*/ 0 h 19737"/>
              <a:gd name="connsiteX2" fmla="*/ 13785 w 21230"/>
              <a:gd name="connsiteY2" fmla="*/ 5325 h 19737"/>
              <a:gd name="connsiteX3" fmla="*/ 18010 w 21230"/>
              <a:gd name="connsiteY3" fmla="*/ 4457 h 19737"/>
              <a:gd name="connsiteX4" fmla="*/ 16332 w 21230"/>
              <a:gd name="connsiteY4" fmla="*/ 7315 h 19737"/>
              <a:gd name="connsiteX5" fmla="*/ 20727 w 21230"/>
              <a:gd name="connsiteY5" fmla="*/ 8137 h 19737"/>
              <a:gd name="connsiteX6" fmla="*/ 17237 w 21230"/>
              <a:gd name="connsiteY6" fmla="*/ 10475 h 19737"/>
              <a:gd name="connsiteX7" fmla="*/ 21230 w 21230"/>
              <a:gd name="connsiteY7" fmla="*/ 13290 h 19737"/>
              <a:gd name="connsiteX8" fmla="*/ 16467 w 21230"/>
              <a:gd name="connsiteY8" fmla="*/ 12942 h 19737"/>
              <a:gd name="connsiteX9" fmla="*/ 13650 w 21230"/>
              <a:gd name="connsiteY9" fmla="*/ 14457 h 19737"/>
              <a:gd name="connsiteX10" fmla="*/ 12877 w 21230"/>
              <a:gd name="connsiteY10" fmla="*/ 19737 h 19737"/>
              <a:gd name="connsiteX11" fmla="*/ 10162 w 21230"/>
              <a:gd name="connsiteY11" fmla="*/ 14935 h 19737"/>
              <a:gd name="connsiteX12" fmla="*/ 4392 w 21230"/>
              <a:gd name="connsiteY12" fmla="*/ 17617 h 19737"/>
              <a:gd name="connsiteX13" fmla="*/ 7697 w 21230"/>
              <a:gd name="connsiteY13" fmla="*/ 12212 h 19737"/>
              <a:gd name="connsiteX14" fmla="*/ 1040 w 21230"/>
              <a:gd name="connsiteY14" fmla="*/ 10612 h 19737"/>
              <a:gd name="connsiteX15" fmla="*/ 7032 w 21230"/>
              <a:gd name="connsiteY15" fmla="*/ 9792 h 19737"/>
              <a:gd name="connsiteX16" fmla="*/ 0 w 21230"/>
              <a:gd name="connsiteY16" fmla="*/ 2295 h 19737"/>
              <a:gd name="connsiteX17" fmla="*/ 6942 w 21230"/>
              <a:gd name="connsiteY17" fmla="*/ 6320 h 19737"/>
              <a:gd name="connsiteX18" fmla="*/ 7982 w 21230"/>
              <a:gd name="connsiteY18" fmla="*/ 2295 h 19737"/>
              <a:gd name="connsiteX19" fmla="*/ 10430 w 21230"/>
              <a:gd name="connsiteY19" fmla="*/ 5800 h 19737"/>
              <a:gd name="connsiteX0" fmla="*/ 10430 w 21230"/>
              <a:gd name="connsiteY0" fmla="*/ 5800 h 19737"/>
              <a:gd name="connsiteX1" fmla="*/ 14152 w 21230"/>
              <a:gd name="connsiteY1" fmla="*/ 0 h 19737"/>
              <a:gd name="connsiteX2" fmla="*/ 13785 w 21230"/>
              <a:gd name="connsiteY2" fmla="*/ 5325 h 19737"/>
              <a:gd name="connsiteX3" fmla="*/ 18010 w 21230"/>
              <a:gd name="connsiteY3" fmla="*/ 4457 h 19737"/>
              <a:gd name="connsiteX4" fmla="*/ 16332 w 21230"/>
              <a:gd name="connsiteY4" fmla="*/ 7315 h 19737"/>
              <a:gd name="connsiteX5" fmla="*/ 20727 w 21230"/>
              <a:gd name="connsiteY5" fmla="*/ 8137 h 19737"/>
              <a:gd name="connsiteX6" fmla="*/ 17237 w 21230"/>
              <a:gd name="connsiteY6" fmla="*/ 10475 h 19737"/>
              <a:gd name="connsiteX7" fmla="*/ 21230 w 21230"/>
              <a:gd name="connsiteY7" fmla="*/ 13290 h 19737"/>
              <a:gd name="connsiteX8" fmla="*/ 16467 w 21230"/>
              <a:gd name="connsiteY8" fmla="*/ 12942 h 19737"/>
              <a:gd name="connsiteX9" fmla="*/ 12877 w 21230"/>
              <a:gd name="connsiteY9" fmla="*/ 19737 h 19737"/>
              <a:gd name="connsiteX10" fmla="*/ 10162 w 21230"/>
              <a:gd name="connsiteY10" fmla="*/ 14935 h 19737"/>
              <a:gd name="connsiteX11" fmla="*/ 4392 w 21230"/>
              <a:gd name="connsiteY11" fmla="*/ 17617 h 19737"/>
              <a:gd name="connsiteX12" fmla="*/ 7697 w 21230"/>
              <a:gd name="connsiteY12" fmla="*/ 12212 h 19737"/>
              <a:gd name="connsiteX13" fmla="*/ 1040 w 21230"/>
              <a:gd name="connsiteY13" fmla="*/ 10612 h 19737"/>
              <a:gd name="connsiteX14" fmla="*/ 7032 w 21230"/>
              <a:gd name="connsiteY14" fmla="*/ 9792 h 19737"/>
              <a:gd name="connsiteX15" fmla="*/ 0 w 21230"/>
              <a:gd name="connsiteY15" fmla="*/ 2295 h 19737"/>
              <a:gd name="connsiteX16" fmla="*/ 6942 w 21230"/>
              <a:gd name="connsiteY16" fmla="*/ 6320 h 19737"/>
              <a:gd name="connsiteX17" fmla="*/ 7982 w 21230"/>
              <a:gd name="connsiteY17" fmla="*/ 2295 h 19737"/>
              <a:gd name="connsiteX18" fmla="*/ 10430 w 21230"/>
              <a:gd name="connsiteY18" fmla="*/ 5800 h 19737"/>
              <a:gd name="connsiteX0" fmla="*/ 10430 w 21230"/>
              <a:gd name="connsiteY0" fmla="*/ 5800 h 19737"/>
              <a:gd name="connsiteX1" fmla="*/ 14152 w 21230"/>
              <a:gd name="connsiteY1" fmla="*/ 0 h 19737"/>
              <a:gd name="connsiteX2" fmla="*/ 13785 w 21230"/>
              <a:gd name="connsiteY2" fmla="*/ 5325 h 19737"/>
              <a:gd name="connsiteX3" fmla="*/ 18010 w 21230"/>
              <a:gd name="connsiteY3" fmla="*/ 4457 h 19737"/>
              <a:gd name="connsiteX4" fmla="*/ 16332 w 21230"/>
              <a:gd name="connsiteY4" fmla="*/ 7315 h 19737"/>
              <a:gd name="connsiteX5" fmla="*/ 20727 w 21230"/>
              <a:gd name="connsiteY5" fmla="*/ 8137 h 19737"/>
              <a:gd name="connsiteX6" fmla="*/ 17237 w 21230"/>
              <a:gd name="connsiteY6" fmla="*/ 10475 h 19737"/>
              <a:gd name="connsiteX7" fmla="*/ 21230 w 21230"/>
              <a:gd name="connsiteY7" fmla="*/ 13290 h 19737"/>
              <a:gd name="connsiteX8" fmla="*/ 12717 w 21230"/>
              <a:gd name="connsiteY8" fmla="*/ 12492 h 19737"/>
              <a:gd name="connsiteX9" fmla="*/ 12877 w 21230"/>
              <a:gd name="connsiteY9" fmla="*/ 19737 h 19737"/>
              <a:gd name="connsiteX10" fmla="*/ 10162 w 21230"/>
              <a:gd name="connsiteY10" fmla="*/ 14935 h 19737"/>
              <a:gd name="connsiteX11" fmla="*/ 4392 w 21230"/>
              <a:gd name="connsiteY11" fmla="*/ 17617 h 19737"/>
              <a:gd name="connsiteX12" fmla="*/ 7697 w 21230"/>
              <a:gd name="connsiteY12" fmla="*/ 12212 h 19737"/>
              <a:gd name="connsiteX13" fmla="*/ 1040 w 21230"/>
              <a:gd name="connsiteY13" fmla="*/ 10612 h 19737"/>
              <a:gd name="connsiteX14" fmla="*/ 7032 w 21230"/>
              <a:gd name="connsiteY14" fmla="*/ 9792 h 19737"/>
              <a:gd name="connsiteX15" fmla="*/ 0 w 21230"/>
              <a:gd name="connsiteY15" fmla="*/ 2295 h 19737"/>
              <a:gd name="connsiteX16" fmla="*/ 6942 w 21230"/>
              <a:gd name="connsiteY16" fmla="*/ 6320 h 19737"/>
              <a:gd name="connsiteX17" fmla="*/ 7982 w 21230"/>
              <a:gd name="connsiteY17" fmla="*/ 2295 h 19737"/>
              <a:gd name="connsiteX18" fmla="*/ 10430 w 21230"/>
              <a:gd name="connsiteY18" fmla="*/ 5800 h 19737"/>
              <a:gd name="connsiteX0" fmla="*/ 10430 w 21230"/>
              <a:gd name="connsiteY0" fmla="*/ 5800 h 19737"/>
              <a:gd name="connsiteX1" fmla="*/ 14152 w 21230"/>
              <a:gd name="connsiteY1" fmla="*/ 0 h 19737"/>
              <a:gd name="connsiteX2" fmla="*/ 13785 w 21230"/>
              <a:gd name="connsiteY2" fmla="*/ 5325 h 19737"/>
              <a:gd name="connsiteX3" fmla="*/ 18010 w 21230"/>
              <a:gd name="connsiteY3" fmla="*/ 4457 h 19737"/>
              <a:gd name="connsiteX4" fmla="*/ 20727 w 21230"/>
              <a:gd name="connsiteY4" fmla="*/ 8137 h 19737"/>
              <a:gd name="connsiteX5" fmla="*/ 17237 w 21230"/>
              <a:gd name="connsiteY5" fmla="*/ 10475 h 19737"/>
              <a:gd name="connsiteX6" fmla="*/ 21230 w 21230"/>
              <a:gd name="connsiteY6" fmla="*/ 13290 h 19737"/>
              <a:gd name="connsiteX7" fmla="*/ 12717 w 21230"/>
              <a:gd name="connsiteY7" fmla="*/ 12492 h 19737"/>
              <a:gd name="connsiteX8" fmla="*/ 12877 w 21230"/>
              <a:gd name="connsiteY8" fmla="*/ 19737 h 19737"/>
              <a:gd name="connsiteX9" fmla="*/ 10162 w 21230"/>
              <a:gd name="connsiteY9" fmla="*/ 14935 h 19737"/>
              <a:gd name="connsiteX10" fmla="*/ 4392 w 21230"/>
              <a:gd name="connsiteY10" fmla="*/ 17617 h 19737"/>
              <a:gd name="connsiteX11" fmla="*/ 7697 w 21230"/>
              <a:gd name="connsiteY11" fmla="*/ 12212 h 19737"/>
              <a:gd name="connsiteX12" fmla="*/ 1040 w 21230"/>
              <a:gd name="connsiteY12" fmla="*/ 10612 h 19737"/>
              <a:gd name="connsiteX13" fmla="*/ 7032 w 21230"/>
              <a:gd name="connsiteY13" fmla="*/ 9792 h 19737"/>
              <a:gd name="connsiteX14" fmla="*/ 0 w 21230"/>
              <a:gd name="connsiteY14" fmla="*/ 2295 h 19737"/>
              <a:gd name="connsiteX15" fmla="*/ 6942 w 21230"/>
              <a:gd name="connsiteY15" fmla="*/ 6320 h 19737"/>
              <a:gd name="connsiteX16" fmla="*/ 7982 w 21230"/>
              <a:gd name="connsiteY16" fmla="*/ 2295 h 19737"/>
              <a:gd name="connsiteX17" fmla="*/ 10430 w 21230"/>
              <a:gd name="connsiteY17" fmla="*/ 5800 h 19737"/>
              <a:gd name="connsiteX0" fmla="*/ 10430 w 21230"/>
              <a:gd name="connsiteY0" fmla="*/ 5800 h 19737"/>
              <a:gd name="connsiteX1" fmla="*/ 14152 w 21230"/>
              <a:gd name="connsiteY1" fmla="*/ 0 h 19737"/>
              <a:gd name="connsiteX2" fmla="*/ 13785 w 21230"/>
              <a:gd name="connsiteY2" fmla="*/ 5325 h 19737"/>
              <a:gd name="connsiteX3" fmla="*/ 20727 w 21230"/>
              <a:gd name="connsiteY3" fmla="*/ 8137 h 19737"/>
              <a:gd name="connsiteX4" fmla="*/ 17237 w 21230"/>
              <a:gd name="connsiteY4" fmla="*/ 10475 h 19737"/>
              <a:gd name="connsiteX5" fmla="*/ 21230 w 21230"/>
              <a:gd name="connsiteY5" fmla="*/ 13290 h 19737"/>
              <a:gd name="connsiteX6" fmla="*/ 12717 w 21230"/>
              <a:gd name="connsiteY6" fmla="*/ 12492 h 19737"/>
              <a:gd name="connsiteX7" fmla="*/ 12877 w 21230"/>
              <a:gd name="connsiteY7" fmla="*/ 19737 h 19737"/>
              <a:gd name="connsiteX8" fmla="*/ 10162 w 21230"/>
              <a:gd name="connsiteY8" fmla="*/ 14935 h 19737"/>
              <a:gd name="connsiteX9" fmla="*/ 4392 w 21230"/>
              <a:gd name="connsiteY9" fmla="*/ 17617 h 19737"/>
              <a:gd name="connsiteX10" fmla="*/ 7697 w 21230"/>
              <a:gd name="connsiteY10" fmla="*/ 12212 h 19737"/>
              <a:gd name="connsiteX11" fmla="*/ 1040 w 21230"/>
              <a:gd name="connsiteY11" fmla="*/ 10612 h 19737"/>
              <a:gd name="connsiteX12" fmla="*/ 7032 w 21230"/>
              <a:gd name="connsiteY12" fmla="*/ 9792 h 19737"/>
              <a:gd name="connsiteX13" fmla="*/ 0 w 21230"/>
              <a:gd name="connsiteY13" fmla="*/ 2295 h 19737"/>
              <a:gd name="connsiteX14" fmla="*/ 6942 w 21230"/>
              <a:gd name="connsiteY14" fmla="*/ 6320 h 19737"/>
              <a:gd name="connsiteX15" fmla="*/ 7982 w 21230"/>
              <a:gd name="connsiteY15" fmla="*/ 2295 h 19737"/>
              <a:gd name="connsiteX16" fmla="*/ 10430 w 21230"/>
              <a:gd name="connsiteY16" fmla="*/ 5800 h 19737"/>
              <a:gd name="connsiteX0" fmla="*/ 10430 w 21230"/>
              <a:gd name="connsiteY0" fmla="*/ 5800 h 19737"/>
              <a:gd name="connsiteX1" fmla="*/ 14152 w 21230"/>
              <a:gd name="connsiteY1" fmla="*/ 0 h 19737"/>
              <a:gd name="connsiteX2" fmla="*/ 13785 w 21230"/>
              <a:gd name="connsiteY2" fmla="*/ 5325 h 19737"/>
              <a:gd name="connsiteX3" fmla="*/ 17877 w 21230"/>
              <a:gd name="connsiteY3" fmla="*/ 4162 h 19737"/>
              <a:gd name="connsiteX4" fmla="*/ 17237 w 21230"/>
              <a:gd name="connsiteY4" fmla="*/ 10475 h 19737"/>
              <a:gd name="connsiteX5" fmla="*/ 21230 w 21230"/>
              <a:gd name="connsiteY5" fmla="*/ 13290 h 19737"/>
              <a:gd name="connsiteX6" fmla="*/ 12717 w 21230"/>
              <a:gd name="connsiteY6" fmla="*/ 12492 h 19737"/>
              <a:gd name="connsiteX7" fmla="*/ 12877 w 21230"/>
              <a:gd name="connsiteY7" fmla="*/ 19737 h 19737"/>
              <a:gd name="connsiteX8" fmla="*/ 10162 w 21230"/>
              <a:gd name="connsiteY8" fmla="*/ 14935 h 19737"/>
              <a:gd name="connsiteX9" fmla="*/ 4392 w 21230"/>
              <a:gd name="connsiteY9" fmla="*/ 17617 h 19737"/>
              <a:gd name="connsiteX10" fmla="*/ 7697 w 21230"/>
              <a:gd name="connsiteY10" fmla="*/ 12212 h 19737"/>
              <a:gd name="connsiteX11" fmla="*/ 1040 w 21230"/>
              <a:gd name="connsiteY11" fmla="*/ 10612 h 19737"/>
              <a:gd name="connsiteX12" fmla="*/ 7032 w 21230"/>
              <a:gd name="connsiteY12" fmla="*/ 9792 h 19737"/>
              <a:gd name="connsiteX13" fmla="*/ 0 w 21230"/>
              <a:gd name="connsiteY13" fmla="*/ 2295 h 19737"/>
              <a:gd name="connsiteX14" fmla="*/ 6942 w 21230"/>
              <a:gd name="connsiteY14" fmla="*/ 6320 h 19737"/>
              <a:gd name="connsiteX15" fmla="*/ 7982 w 21230"/>
              <a:gd name="connsiteY15" fmla="*/ 2295 h 19737"/>
              <a:gd name="connsiteX16" fmla="*/ 10430 w 21230"/>
              <a:gd name="connsiteY16" fmla="*/ 5800 h 19737"/>
              <a:gd name="connsiteX0" fmla="*/ 10430 w 21230"/>
              <a:gd name="connsiteY0" fmla="*/ 5800 h 19737"/>
              <a:gd name="connsiteX1" fmla="*/ 14152 w 21230"/>
              <a:gd name="connsiteY1" fmla="*/ 0 h 19737"/>
              <a:gd name="connsiteX2" fmla="*/ 14235 w 21230"/>
              <a:gd name="connsiteY2" fmla="*/ 9975 h 19737"/>
              <a:gd name="connsiteX3" fmla="*/ 17877 w 21230"/>
              <a:gd name="connsiteY3" fmla="*/ 4162 h 19737"/>
              <a:gd name="connsiteX4" fmla="*/ 17237 w 21230"/>
              <a:gd name="connsiteY4" fmla="*/ 10475 h 19737"/>
              <a:gd name="connsiteX5" fmla="*/ 21230 w 21230"/>
              <a:gd name="connsiteY5" fmla="*/ 13290 h 19737"/>
              <a:gd name="connsiteX6" fmla="*/ 12717 w 21230"/>
              <a:gd name="connsiteY6" fmla="*/ 12492 h 19737"/>
              <a:gd name="connsiteX7" fmla="*/ 12877 w 21230"/>
              <a:gd name="connsiteY7" fmla="*/ 19737 h 19737"/>
              <a:gd name="connsiteX8" fmla="*/ 10162 w 21230"/>
              <a:gd name="connsiteY8" fmla="*/ 14935 h 19737"/>
              <a:gd name="connsiteX9" fmla="*/ 4392 w 21230"/>
              <a:gd name="connsiteY9" fmla="*/ 17617 h 19737"/>
              <a:gd name="connsiteX10" fmla="*/ 7697 w 21230"/>
              <a:gd name="connsiteY10" fmla="*/ 12212 h 19737"/>
              <a:gd name="connsiteX11" fmla="*/ 1040 w 21230"/>
              <a:gd name="connsiteY11" fmla="*/ 10612 h 19737"/>
              <a:gd name="connsiteX12" fmla="*/ 7032 w 21230"/>
              <a:gd name="connsiteY12" fmla="*/ 9792 h 19737"/>
              <a:gd name="connsiteX13" fmla="*/ 0 w 21230"/>
              <a:gd name="connsiteY13" fmla="*/ 2295 h 19737"/>
              <a:gd name="connsiteX14" fmla="*/ 6942 w 21230"/>
              <a:gd name="connsiteY14" fmla="*/ 6320 h 19737"/>
              <a:gd name="connsiteX15" fmla="*/ 7982 w 21230"/>
              <a:gd name="connsiteY15" fmla="*/ 2295 h 19737"/>
              <a:gd name="connsiteX16" fmla="*/ 10430 w 21230"/>
              <a:gd name="connsiteY16" fmla="*/ 5800 h 19737"/>
              <a:gd name="connsiteX0" fmla="*/ 10430 w 21230"/>
              <a:gd name="connsiteY0" fmla="*/ 5800 h 19737"/>
              <a:gd name="connsiteX1" fmla="*/ 14152 w 21230"/>
              <a:gd name="connsiteY1" fmla="*/ 0 h 19737"/>
              <a:gd name="connsiteX2" fmla="*/ 12360 w 21230"/>
              <a:gd name="connsiteY2" fmla="*/ 9225 h 19737"/>
              <a:gd name="connsiteX3" fmla="*/ 17877 w 21230"/>
              <a:gd name="connsiteY3" fmla="*/ 4162 h 19737"/>
              <a:gd name="connsiteX4" fmla="*/ 17237 w 21230"/>
              <a:gd name="connsiteY4" fmla="*/ 10475 h 19737"/>
              <a:gd name="connsiteX5" fmla="*/ 21230 w 21230"/>
              <a:gd name="connsiteY5" fmla="*/ 13290 h 19737"/>
              <a:gd name="connsiteX6" fmla="*/ 12717 w 21230"/>
              <a:gd name="connsiteY6" fmla="*/ 12492 h 19737"/>
              <a:gd name="connsiteX7" fmla="*/ 12877 w 21230"/>
              <a:gd name="connsiteY7" fmla="*/ 19737 h 19737"/>
              <a:gd name="connsiteX8" fmla="*/ 10162 w 21230"/>
              <a:gd name="connsiteY8" fmla="*/ 14935 h 19737"/>
              <a:gd name="connsiteX9" fmla="*/ 4392 w 21230"/>
              <a:gd name="connsiteY9" fmla="*/ 17617 h 19737"/>
              <a:gd name="connsiteX10" fmla="*/ 7697 w 21230"/>
              <a:gd name="connsiteY10" fmla="*/ 12212 h 19737"/>
              <a:gd name="connsiteX11" fmla="*/ 1040 w 21230"/>
              <a:gd name="connsiteY11" fmla="*/ 10612 h 19737"/>
              <a:gd name="connsiteX12" fmla="*/ 7032 w 21230"/>
              <a:gd name="connsiteY12" fmla="*/ 9792 h 19737"/>
              <a:gd name="connsiteX13" fmla="*/ 0 w 21230"/>
              <a:gd name="connsiteY13" fmla="*/ 2295 h 19737"/>
              <a:gd name="connsiteX14" fmla="*/ 6942 w 21230"/>
              <a:gd name="connsiteY14" fmla="*/ 6320 h 19737"/>
              <a:gd name="connsiteX15" fmla="*/ 7982 w 21230"/>
              <a:gd name="connsiteY15" fmla="*/ 2295 h 19737"/>
              <a:gd name="connsiteX16" fmla="*/ 10430 w 21230"/>
              <a:gd name="connsiteY16" fmla="*/ 5800 h 19737"/>
              <a:gd name="connsiteX0" fmla="*/ 10580 w 21230"/>
              <a:gd name="connsiteY0" fmla="*/ 7675 h 19737"/>
              <a:gd name="connsiteX1" fmla="*/ 14152 w 21230"/>
              <a:gd name="connsiteY1" fmla="*/ 0 h 19737"/>
              <a:gd name="connsiteX2" fmla="*/ 12360 w 21230"/>
              <a:gd name="connsiteY2" fmla="*/ 9225 h 19737"/>
              <a:gd name="connsiteX3" fmla="*/ 17877 w 21230"/>
              <a:gd name="connsiteY3" fmla="*/ 4162 h 19737"/>
              <a:gd name="connsiteX4" fmla="*/ 17237 w 21230"/>
              <a:gd name="connsiteY4" fmla="*/ 10475 h 19737"/>
              <a:gd name="connsiteX5" fmla="*/ 21230 w 21230"/>
              <a:gd name="connsiteY5" fmla="*/ 13290 h 19737"/>
              <a:gd name="connsiteX6" fmla="*/ 12717 w 21230"/>
              <a:gd name="connsiteY6" fmla="*/ 12492 h 19737"/>
              <a:gd name="connsiteX7" fmla="*/ 12877 w 21230"/>
              <a:gd name="connsiteY7" fmla="*/ 19737 h 19737"/>
              <a:gd name="connsiteX8" fmla="*/ 10162 w 21230"/>
              <a:gd name="connsiteY8" fmla="*/ 14935 h 19737"/>
              <a:gd name="connsiteX9" fmla="*/ 4392 w 21230"/>
              <a:gd name="connsiteY9" fmla="*/ 17617 h 19737"/>
              <a:gd name="connsiteX10" fmla="*/ 7697 w 21230"/>
              <a:gd name="connsiteY10" fmla="*/ 12212 h 19737"/>
              <a:gd name="connsiteX11" fmla="*/ 1040 w 21230"/>
              <a:gd name="connsiteY11" fmla="*/ 10612 h 19737"/>
              <a:gd name="connsiteX12" fmla="*/ 7032 w 21230"/>
              <a:gd name="connsiteY12" fmla="*/ 9792 h 19737"/>
              <a:gd name="connsiteX13" fmla="*/ 0 w 21230"/>
              <a:gd name="connsiteY13" fmla="*/ 2295 h 19737"/>
              <a:gd name="connsiteX14" fmla="*/ 6942 w 21230"/>
              <a:gd name="connsiteY14" fmla="*/ 6320 h 19737"/>
              <a:gd name="connsiteX15" fmla="*/ 7982 w 21230"/>
              <a:gd name="connsiteY15" fmla="*/ 2295 h 19737"/>
              <a:gd name="connsiteX16" fmla="*/ 10580 w 21230"/>
              <a:gd name="connsiteY16" fmla="*/ 7675 h 19737"/>
              <a:gd name="connsiteX0" fmla="*/ 10580 w 21230"/>
              <a:gd name="connsiteY0" fmla="*/ 7675 h 19737"/>
              <a:gd name="connsiteX1" fmla="*/ 14152 w 21230"/>
              <a:gd name="connsiteY1" fmla="*/ 0 h 19737"/>
              <a:gd name="connsiteX2" fmla="*/ 12360 w 21230"/>
              <a:gd name="connsiteY2" fmla="*/ 9225 h 19737"/>
              <a:gd name="connsiteX3" fmla="*/ 17877 w 21230"/>
              <a:gd name="connsiteY3" fmla="*/ 4162 h 19737"/>
              <a:gd name="connsiteX4" fmla="*/ 14312 w 21230"/>
              <a:gd name="connsiteY4" fmla="*/ 10475 h 19737"/>
              <a:gd name="connsiteX5" fmla="*/ 21230 w 21230"/>
              <a:gd name="connsiteY5" fmla="*/ 13290 h 19737"/>
              <a:gd name="connsiteX6" fmla="*/ 12717 w 21230"/>
              <a:gd name="connsiteY6" fmla="*/ 12492 h 19737"/>
              <a:gd name="connsiteX7" fmla="*/ 12877 w 21230"/>
              <a:gd name="connsiteY7" fmla="*/ 19737 h 19737"/>
              <a:gd name="connsiteX8" fmla="*/ 10162 w 21230"/>
              <a:gd name="connsiteY8" fmla="*/ 14935 h 19737"/>
              <a:gd name="connsiteX9" fmla="*/ 4392 w 21230"/>
              <a:gd name="connsiteY9" fmla="*/ 17617 h 19737"/>
              <a:gd name="connsiteX10" fmla="*/ 7697 w 21230"/>
              <a:gd name="connsiteY10" fmla="*/ 12212 h 19737"/>
              <a:gd name="connsiteX11" fmla="*/ 1040 w 21230"/>
              <a:gd name="connsiteY11" fmla="*/ 10612 h 19737"/>
              <a:gd name="connsiteX12" fmla="*/ 7032 w 21230"/>
              <a:gd name="connsiteY12" fmla="*/ 9792 h 19737"/>
              <a:gd name="connsiteX13" fmla="*/ 0 w 21230"/>
              <a:gd name="connsiteY13" fmla="*/ 2295 h 19737"/>
              <a:gd name="connsiteX14" fmla="*/ 6942 w 21230"/>
              <a:gd name="connsiteY14" fmla="*/ 6320 h 19737"/>
              <a:gd name="connsiteX15" fmla="*/ 7982 w 21230"/>
              <a:gd name="connsiteY15" fmla="*/ 2295 h 19737"/>
              <a:gd name="connsiteX16" fmla="*/ 10580 w 21230"/>
              <a:gd name="connsiteY16" fmla="*/ 7675 h 19737"/>
              <a:gd name="connsiteX0" fmla="*/ 10580 w 20180"/>
              <a:gd name="connsiteY0" fmla="*/ 7675 h 19737"/>
              <a:gd name="connsiteX1" fmla="*/ 14152 w 20180"/>
              <a:gd name="connsiteY1" fmla="*/ 0 h 19737"/>
              <a:gd name="connsiteX2" fmla="*/ 12360 w 20180"/>
              <a:gd name="connsiteY2" fmla="*/ 9225 h 19737"/>
              <a:gd name="connsiteX3" fmla="*/ 17877 w 20180"/>
              <a:gd name="connsiteY3" fmla="*/ 4162 h 19737"/>
              <a:gd name="connsiteX4" fmla="*/ 14312 w 20180"/>
              <a:gd name="connsiteY4" fmla="*/ 10475 h 19737"/>
              <a:gd name="connsiteX5" fmla="*/ 20180 w 20180"/>
              <a:gd name="connsiteY5" fmla="*/ 11415 h 19737"/>
              <a:gd name="connsiteX6" fmla="*/ 12717 w 20180"/>
              <a:gd name="connsiteY6" fmla="*/ 12492 h 19737"/>
              <a:gd name="connsiteX7" fmla="*/ 12877 w 20180"/>
              <a:gd name="connsiteY7" fmla="*/ 19737 h 19737"/>
              <a:gd name="connsiteX8" fmla="*/ 10162 w 20180"/>
              <a:gd name="connsiteY8" fmla="*/ 14935 h 19737"/>
              <a:gd name="connsiteX9" fmla="*/ 4392 w 20180"/>
              <a:gd name="connsiteY9" fmla="*/ 17617 h 19737"/>
              <a:gd name="connsiteX10" fmla="*/ 7697 w 20180"/>
              <a:gd name="connsiteY10" fmla="*/ 12212 h 19737"/>
              <a:gd name="connsiteX11" fmla="*/ 1040 w 20180"/>
              <a:gd name="connsiteY11" fmla="*/ 10612 h 19737"/>
              <a:gd name="connsiteX12" fmla="*/ 7032 w 20180"/>
              <a:gd name="connsiteY12" fmla="*/ 9792 h 19737"/>
              <a:gd name="connsiteX13" fmla="*/ 0 w 20180"/>
              <a:gd name="connsiteY13" fmla="*/ 2295 h 19737"/>
              <a:gd name="connsiteX14" fmla="*/ 6942 w 20180"/>
              <a:gd name="connsiteY14" fmla="*/ 6320 h 19737"/>
              <a:gd name="connsiteX15" fmla="*/ 7982 w 20180"/>
              <a:gd name="connsiteY15" fmla="*/ 2295 h 19737"/>
              <a:gd name="connsiteX16" fmla="*/ 10580 w 20180"/>
              <a:gd name="connsiteY16" fmla="*/ 7675 h 19737"/>
              <a:gd name="connsiteX0" fmla="*/ 10580 w 20180"/>
              <a:gd name="connsiteY0" fmla="*/ 7675 h 19737"/>
              <a:gd name="connsiteX1" fmla="*/ 14152 w 20180"/>
              <a:gd name="connsiteY1" fmla="*/ 0 h 19737"/>
              <a:gd name="connsiteX2" fmla="*/ 12360 w 20180"/>
              <a:gd name="connsiteY2" fmla="*/ 9225 h 19737"/>
              <a:gd name="connsiteX3" fmla="*/ 17877 w 20180"/>
              <a:gd name="connsiteY3" fmla="*/ 4162 h 19737"/>
              <a:gd name="connsiteX4" fmla="*/ 14312 w 20180"/>
              <a:gd name="connsiteY4" fmla="*/ 10475 h 19737"/>
              <a:gd name="connsiteX5" fmla="*/ 20180 w 20180"/>
              <a:gd name="connsiteY5" fmla="*/ 11415 h 19737"/>
              <a:gd name="connsiteX6" fmla="*/ 12717 w 20180"/>
              <a:gd name="connsiteY6" fmla="*/ 12492 h 19737"/>
              <a:gd name="connsiteX7" fmla="*/ 12877 w 20180"/>
              <a:gd name="connsiteY7" fmla="*/ 19737 h 19737"/>
              <a:gd name="connsiteX8" fmla="*/ 10162 w 20180"/>
              <a:gd name="connsiteY8" fmla="*/ 14935 h 19737"/>
              <a:gd name="connsiteX9" fmla="*/ 4392 w 20180"/>
              <a:gd name="connsiteY9" fmla="*/ 17617 h 19737"/>
              <a:gd name="connsiteX10" fmla="*/ 7697 w 20180"/>
              <a:gd name="connsiteY10" fmla="*/ 12212 h 19737"/>
              <a:gd name="connsiteX11" fmla="*/ 1040 w 20180"/>
              <a:gd name="connsiteY11" fmla="*/ 10612 h 19737"/>
              <a:gd name="connsiteX12" fmla="*/ 7032 w 20180"/>
              <a:gd name="connsiteY12" fmla="*/ 9792 h 19737"/>
              <a:gd name="connsiteX13" fmla="*/ 0 w 20180"/>
              <a:gd name="connsiteY13" fmla="*/ 2295 h 19737"/>
              <a:gd name="connsiteX14" fmla="*/ 6942 w 20180"/>
              <a:gd name="connsiteY14" fmla="*/ 6320 h 19737"/>
              <a:gd name="connsiteX15" fmla="*/ 7982 w 20180"/>
              <a:gd name="connsiteY15" fmla="*/ 2295 h 19737"/>
              <a:gd name="connsiteX16" fmla="*/ 10580 w 20180"/>
              <a:gd name="connsiteY16" fmla="*/ 7675 h 19737"/>
              <a:gd name="connsiteX0" fmla="*/ 10580 w 20180"/>
              <a:gd name="connsiteY0" fmla="*/ 7681 h 19743"/>
              <a:gd name="connsiteX1" fmla="*/ 14152 w 20180"/>
              <a:gd name="connsiteY1" fmla="*/ 6 h 19743"/>
              <a:gd name="connsiteX2" fmla="*/ 12360 w 20180"/>
              <a:gd name="connsiteY2" fmla="*/ 9231 h 19743"/>
              <a:gd name="connsiteX3" fmla="*/ 17877 w 20180"/>
              <a:gd name="connsiteY3" fmla="*/ 4168 h 19743"/>
              <a:gd name="connsiteX4" fmla="*/ 14312 w 20180"/>
              <a:gd name="connsiteY4" fmla="*/ 10481 h 19743"/>
              <a:gd name="connsiteX5" fmla="*/ 20180 w 20180"/>
              <a:gd name="connsiteY5" fmla="*/ 11421 h 19743"/>
              <a:gd name="connsiteX6" fmla="*/ 12717 w 20180"/>
              <a:gd name="connsiteY6" fmla="*/ 12498 h 19743"/>
              <a:gd name="connsiteX7" fmla="*/ 12877 w 20180"/>
              <a:gd name="connsiteY7" fmla="*/ 19743 h 19743"/>
              <a:gd name="connsiteX8" fmla="*/ 10162 w 20180"/>
              <a:gd name="connsiteY8" fmla="*/ 14941 h 19743"/>
              <a:gd name="connsiteX9" fmla="*/ 4392 w 20180"/>
              <a:gd name="connsiteY9" fmla="*/ 17623 h 19743"/>
              <a:gd name="connsiteX10" fmla="*/ 7697 w 20180"/>
              <a:gd name="connsiteY10" fmla="*/ 12218 h 19743"/>
              <a:gd name="connsiteX11" fmla="*/ 1040 w 20180"/>
              <a:gd name="connsiteY11" fmla="*/ 10618 h 19743"/>
              <a:gd name="connsiteX12" fmla="*/ 7032 w 20180"/>
              <a:gd name="connsiteY12" fmla="*/ 9798 h 19743"/>
              <a:gd name="connsiteX13" fmla="*/ 0 w 20180"/>
              <a:gd name="connsiteY13" fmla="*/ 2301 h 19743"/>
              <a:gd name="connsiteX14" fmla="*/ 6942 w 20180"/>
              <a:gd name="connsiteY14" fmla="*/ 6326 h 19743"/>
              <a:gd name="connsiteX15" fmla="*/ 7982 w 20180"/>
              <a:gd name="connsiteY15" fmla="*/ 2301 h 19743"/>
              <a:gd name="connsiteX16" fmla="*/ 10580 w 20180"/>
              <a:gd name="connsiteY16" fmla="*/ 7681 h 19743"/>
              <a:gd name="connsiteX0" fmla="*/ 10580 w 20180"/>
              <a:gd name="connsiteY0" fmla="*/ 7681 h 19743"/>
              <a:gd name="connsiteX1" fmla="*/ 14152 w 20180"/>
              <a:gd name="connsiteY1" fmla="*/ 6 h 19743"/>
              <a:gd name="connsiteX2" fmla="*/ 12360 w 20180"/>
              <a:gd name="connsiteY2" fmla="*/ 9231 h 19743"/>
              <a:gd name="connsiteX3" fmla="*/ 17877 w 20180"/>
              <a:gd name="connsiteY3" fmla="*/ 4168 h 19743"/>
              <a:gd name="connsiteX4" fmla="*/ 14312 w 20180"/>
              <a:gd name="connsiteY4" fmla="*/ 10481 h 19743"/>
              <a:gd name="connsiteX5" fmla="*/ 20180 w 20180"/>
              <a:gd name="connsiteY5" fmla="*/ 11421 h 19743"/>
              <a:gd name="connsiteX6" fmla="*/ 12717 w 20180"/>
              <a:gd name="connsiteY6" fmla="*/ 12498 h 19743"/>
              <a:gd name="connsiteX7" fmla="*/ 12877 w 20180"/>
              <a:gd name="connsiteY7" fmla="*/ 19743 h 19743"/>
              <a:gd name="connsiteX8" fmla="*/ 10162 w 20180"/>
              <a:gd name="connsiteY8" fmla="*/ 14941 h 19743"/>
              <a:gd name="connsiteX9" fmla="*/ 4392 w 20180"/>
              <a:gd name="connsiteY9" fmla="*/ 17623 h 19743"/>
              <a:gd name="connsiteX10" fmla="*/ 7697 w 20180"/>
              <a:gd name="connsiteY10" fmla="*/ 12218 h 19743"/>
              <a:gd name="connsiteX11" fmla="*/ 1040 w 20180"/>
              <a:gd name="connsiteY11" fmla="*/ 10618 h 19743"/>
              <a:gd name="connsiteX12" fmla="*/ 7032 w 20180"/>
              <a:gd name="connsiteY12" fmla="*/ 9798 h 19743"/>
              <a:gd name="connsiteX13" fmla="*/ 0 w 20180"/>
              <a:gd name="connsiteY13" fmla="*/ 2301 h 19743"/>
              <a:gd name="connsiteX14" fmla="*/ 6942 w 20180"/>
              <a:gd name="connsiteY14" fmla="*/ 6326 h 19743"/>
              <a:gd name="connsiteX15" fmla="*/ 7982 w 20180"/>
              <a:gd name="connsiteY15" fmla="*/ 2301 h 19743"/>
              <a:gd name="connsiteX16" fmla="*/ 10580 w 20180"/>
              <a:gd name="connsiteY16" fmla="*/ 7681 h 19743"/>
              <a:gd name="connsiteX0" fmla="*/ 10580 w 20180"/>
              <a:gd name="connsiteY0" fmla="*/ 7681 h 19743"/>
              <a:gd name="connsiteX1" fmla="*/ 14152 w 20180"/>
              <a:gd name="connsiteY1" fmla="*/ 6 h 19743"/>
              <a:gd name="connsiteX2" fmla="*/ 12360 w 20180"/>
              <a:gd name="connsiteY2" fmla="*/ 9231 h 19743"/>
              <a:gd name="connsiteX3" fmla="*/ 17877 w 20180"/>
              <a:gd name="connsiteY3" fmla="*/ 4168 h 19743"/>
              <a:gd name="connsiteX4" fmla="*/ 14312 w 20180"/>
              <a:gd name="connsiteY4" fmla="*/ 10481 h 19743"/>
              <a:gd name="connsiteX5" fmla="*/ 20180 w 20180"/>
              <a:gd name="connsiteY5" fmla="*/ 11421 h 19743"/>
              <a:gd name="connsiteX6" fmla="*/ 12717 w 20180"/>
              <a:gd name="connsiteY6" fmla="*/ 12498 h 19743"/>
              <a:gd name="connsiteX7" fmla="*/ 12877 w 20180"/>
              <a:gd name="connsiteY7" fmla="*/ 19743 h 19743"/>
              <a:gd name="connsiteX8" fmla="*/ 10162 w 20180"/>
              <a:gd name="connsiteY8" fmla="*/ 14941 h 19743"/>
              <a:gd name="connsiteX9" fmla="*/ 4392 w 20180"/>
              <a:gd name="connsiteY9" fmla="*/ 17623 h 19743"/>
              <a:gd name="connsiteX10" fmla="*/ 7697 w 20180"/>
              <a:gd name="connsiteY10" fmla="*/ 12218 h 19743"/>
              <a:gd name="connsiteX11" fmla="*/ 1040 w 20180"/>
              <a:gd name="connsiteY11" fmla="*/ 10618 h 19743"/>
              <a:gd name="connsiteX12" fmla="*/ 7032 w 20180"/>
              <a:gd name="connsiteY12" fmla="*/ 9798 h 19743"/>
              <a:gd name="connsiteX13" fmla="*/ 0 w 20180"/>
              <a:gd name="connsiteY13" fmla="*/ 2301 h 19743"/>
              <a:gd name="connsiteX14" fmla="*/ 6942 w 20180"/>
              <a:gd name="connsiteY14" fmla="*/ 6326 h 19743"/>
              <a:gd name="connsiteX15" fmla="*/ 7982 w 20180"/>
              <a:gd name="connsiteY15" fmla="*/ 2301 h 19743"/>
              <a:gd name="connsiteX16" fmla="*/ 10580 w 20180"/>
              <a:gd name="connsiteY16" fmla="*/ 7681 h 19743"/>
              <a:gd name="connsiteX0" fmla="*/ 10580 w 20180"/>
              <a:gd name="connsiteY0" fmla="*/ 7681 h 19743"/>
              <a:gd name="connsiteX1" fmla="*/ 14152 w 20180"/>
              <a:gd name="connsiteY1" fmla="*/ 6 h 19743"/>
              <a:gd name="connsiteX2" fmla="*/ 12360 w 20180"/>
              <a:gd name="connsiteY2" fmla="*/ 9231 h 19743"/>
              <a:gd name="connsiteX3" fmla="*/ 17877 w 20180"/>
              <a:gd name="connsiteY3" fmla="*/ 4168 h 19743"/>
              <a:gd name="connsiteX4" fmla="*/ 14312 w 20180"/>
              <a:gd name="connsiteY4" fmla="*/ 10481 h 19743"/>
              <a:gd name="connsiteX5" fmla="*/ 20180 w 20180"/>
              <a:gd name="connsiteY5" fmla="*/ 11421 h 19743"/>
              <a:gd name="connsiteX6" fmla="*/ 12717 w 20180"/>
              <a:gd name="connsiteY6" fmla="*/ 12498 h 19743"/>
              <a:gd name="connsiteX7" fmla="*/ 12877 w 20180"/>
              <a:gd name="connsiteY7" fmla="*/ 19743 h 19743"/>
              <a:gd name="connsiteX8" fmla="*/ 10162 w 20180"/>
              <a:gd name="connsiteY8" fmla="*/ 14941 h 19743"/>
              <a:gd name="connsiteX9" fmla="*/ 4392 w 20180"/>
              <a:gd name="connsiteY9" fmla="*/ 17623 h 19743"/>
              <a:gd name="connsiteX10" fmla="*/ 7697 w 20180"/>
              <a:gd name="connsiteY10" fmla="*/ 12218 h 19743"/>
              <a:gd name="connsiteX11" fmla="*/ 1040 w 20180"/>
              <a:gd name="connsiteY11" fmla="*/ 10618 h 19743"/>
              <a:gd name="connsiteX12" fmla="*/ 7032 w 20180"/>
              <a:gd name="connsiteY12" fmla="*/ 9798 h 19743"/>
              <a:gd name="connsiteX13" fmla="*/ 0 w 20180"/>
              <a:gd name="connsiteY13" fmla="*/ 2301 h 19743"/>
              <a:gd name="connsiteX14" fmla="*/ 6942 w 20180"/>
              <a:gd name="connsiteY14" fmla="*/ 6326 h 19743"/>
              <a:gd name="connsiteX15" fmla="*/ 7982 w 20180"/>
              <a:gd name="connsiteY15" fmla="*/ 2301 h 19743"/>
              <a:gd name="connsiteX16" fmla="*/ 10580 w 20180"/>
              <a:gd name="connsiteY16" fmla="*/ 7681 h 19743"/>
              <a:gd name="connsiteX0" fmla="*/ 10580 w 20180"/>
              <a:gd name="connsiteY0" fmla="*/ 7681 h 19743"/>
              <a:gd name="connsiteX1" fmla="*/ 14152 w 20180"/>
              <a:gd name="connsiteY1" fmla="*/ 6 h 19743"/>
              <a:gd name="connsiteX2" fmla="*/ 12360 w 20180"/>
              <a:gd name="connsiteY2" fmla="*/ 9231 h 19743"/>
              <a:gd name="connsiteX3" fmla="*/ 17877 w 20180"/>
              <a:gd name="connsiteY3" fmla="*/ 4168 h 19743"/>
              <a:gd name="connsiteX4" fmla="*/ 14312 w 20180"/>
              <a:gd name="connsiteY4" fmla="*/ 10481 h 19743"/>
              <a:gd name="connsiteX5" fmla="*/ 20180 w 20180"/>
              <a:gd name="connsiteY5" fmla="*/ 11421 h 19743"/>
              <a:gd name="connsiteX6" fmla="*/ 12717 w 20180"/>
              <a:gd name="connsiteY6" fmla="*/ 12498 h 19743"/>
              <a:gd name="connsiteX7" fmla="*/ 12877 w 20180"/>
              <a:gd name="connsiteY7" fmla="*/ 19743 h 19743"/>
              <a:gd name="connsiteX8" fmla="*/ 10162 w 20180"/>
              <a:gd name="connsiteY8" fmla="*/ 14941 h 19743"/>
              <a:gd name="connsiteX9" fmla="*/ 4392 w 20180"/>
              <a:gd name="connsiteY9" fmla="*/ 17623 h 19743"/>
              <a:gd name="connsiteX10" fmla="*/ 7697 w 20180"/>
              <a:gd name="connsiteY10" fmla="*/ 12218 h 19743"/>
              <a:gd name="connsiteX11" fmla="*/ 1040 w 20180"/>
              <a:gd name="connsiteY11" fmla="*/ 10618 h 19743"/>
              <a:gd name="connsiteX12" fmla="*/ 7032 w 20180"/>
              <a:gd name="connsiteY12" fmla="*/ 9798 h 19743"/>
              <a:gd name="connsiteX13" fmla="*/ 0 w 20180"/>
              <a:gd name="connsiteY13" fmla="*/ 2301 h 19743"/>
              <a:gd name="connsiteX14" fmla="*/ 6942 w 20180"/>
              <a:gd name="connsiteY14" fmla="*/ 6326 h 19743"/>
              <a:gd name="connsiteX15" fmla="*/ 7982 w 20180"/>
              <a:gd name="connsiteY15" fmla="*/ 2301 h 19743"/>
              <a:gd name="connsiteX16" fmla="*/ 10580 w 20180"/>
              <a:gd name="connsiteY16" fmla="*/ 7681 h 19743"/>
              <a:gd name="connsiteX0" fmla="*/ 10580 w 20480"/>
              <a:gd name="connsiteY0" fmla="*/ 7681 h 19743"/>
              <a:gd name="connsiteX1" fmla="*/ 14152 w 20480"/>
              <a:gd name="connsiteY1" fmla="*/ 6 h 19743"/>
              <a:gd name="connsiteX2" fmla="*/ 12360 w 20480"/>
              <a:gd name="connsiteY2" fmla="*/ 9231 h 19743"/>
              <a:gd name="connsiteX3" fmla="*/ 17877 w 20480"/>
              <a:gd name="connsiteY3" fmla="*/ 4168 h 19743"/>
              <a:gd name="connsiteX4" fmla="*/ 14312 w 20480"/>
              <a:gd name="connsiteY4" fmla="*/ 10481 h 19743"/>
              <a:gd name="connsiteX5" fmla="*/ 20180 w 20480"/>
              <a:gd name="connsiteY5" fmla="*/ 11421 h 19743"/>
              <a:gd name="connsiteX6" fmla="*/ 12717 w 20480"/>
              <a:gd name="connsiteY6" fmla="*/ 12498 h 19743"/>
              <a:gd name="connsiteX7" fmla="*/ 12877 w 20480"/>
              <a:gd name="connsiteY7" fmla="*/ 19743 h 19743"/>
              <a:gd name="connsiteX8" fmla="*/ 10162 w 20480"/>
              <a:gd name="connsiteY8" fmla="*/ 14941 h 19743"/>
              <a:gd name="connsiteX9" fmla="*/ 4392 w 20480"/>
              <a:gd name="connsiteY9" fmla="*/ 17623 h 19743"/>
              <a:gd name="connsiteX10" fmla="*/ 7697 w 20480"/>
              <a:gd name="connsiteY10" fmla="*/ 12218 h 19743"/>
              <a:gd name="connsiteX11" fmla="*/ 1040 w 20480"/>
              <a:gd name="connsiteY11" fmla="*/ 10618 h 19743"/>
              <a:gd name="connsiteX12" fmla="*/ 7032 w 20480"/>
              <a:gd name="connsiteY12" fmla="*/ 9798 h 19743"/>
              <a:gd name="connsiteX13" fmla="*/ 0 w 20480"/>
              <a:gd name="connsiteY13" fmla="*/ 2301 h 19743"/>
              <a:gd name="connsiteX14" fmla="*/ 6942 w 20480"/>
              <a:gd name="connsiteY14" fmla="*/ 6326 h 19743"/>
              <a:gd name="connsiteX15" fmla="*/ 7982 w 20480"/>
              <a:gd name="connsiteY15" fmla="*/ 2301 h 19743"/>
              <a:gd name="connsiteX16" fmla="*/ 10580 w 20480"/>
              <a:gd name="connsiteY16" fmla="*/ 7681 h 19743"/>
              <a:gd name="connsiteX0" fmla="*/ 10580 w 20180"/>
              <a:gd name="connsiteY0" fmla="*/ 7681 h 19743"/>
              <a:gd name="connsiteX1" fmla="*/ 14152 w 20180"/>
              <a:gd name="connsiteY1" fmla="*/ 6 h 19743"/>
              <a:gd name="connsiteX2" fmla="*/ 12360 w 20180"/>
              <a:gd name="connsiteY2" fmla="*/ 9231 h 19743"/>
              <a:gd name="connsiteX3" fmla="*/ 17877 w 20180"/>
              <a:gd name="connsiteY3" fmla="*/ 4168 h 19743"/>
              <a:gd name="connsiteX4" fmla="*/ 14312 w 20180"/>
              <a:gd name="connsiteY4" fmla="*/ 10481 h 19743"/>
              <a:gd name="connsiteX5" fmla="*/ 20180 w 20180"/>
              <a:gd name="connsiteY5" fmla="*/ 11421 h 19743"/>
              <a:gd name="connsiteX6" fmla="*/ 12717 w 20180"/>
              <a:gd name="connsiteY6" fmla="*/ 12498 h 19743"/>
              <a:gd name="connsiteX7" fmla="*/ 12877 w 20180"/>
              <a:gd name="connsiteY7" fmla="*/ 19743 h 19743"/>
              <a:gd name="connsiteX8" fmla="*/ 10162 w 20180"/>
              <a:gd name="connsiteY8" fmla="*/ 14941 h 19743"/>
              <a:gd name="connsiteX9" fmla="*/ 4392 w 20180"/>
              <a:gd name="connsiteY9" fmla="*/ 17623 h 19743"/>
              <a:gd name="connsiteX10" fmla="*/ 7697 w 20180"/>
              <a:gd name="connsiteY10" fmla="*/ 12218 h 19743"/>
              <a:gd name="connsiteX11" fmla="*/ 1040 w 20180"/>
              <a:gd name="connsiteY11" fmla="*/ 10618 h 19743"/>
              <a:gd name="connsiteX12" fmla="*/ 7032 w 20180"/>
              <a:gd name="connsiteY12" fmla="*/ 9798 h 19743"/>
              <a:gd name="connsiteX13" fmla="*/ 0 w 20180"/>
              <a:gd name="connsiteY13" fmla="*/ 2301 h 19743"/>
              <a:gd name="connsiteX14" fmla="*/ 6942 w 20180"/>
              <a:gd name="connsiteY14" fmla="*/ 6326 h 19743"/>
              <a:gd name="connsiteX15" fmla="*/ 7982 w 20180"/>
              <a:gd name="connsiteY15" fmla="*/ 2301 h 19743"/>
              <a:gd name="connsiteX16" fmla="*/ 10580 w 20180"/>
              <a:gd name="connsiteY16" fmla="*/ 7681 h 19743"/>
              <a:gd name="connsiteX0" fmla="*/ 10580 w 20180"/>
              <a:gd name="connsiteY0" fmla="*/ 7681 h 19995"/>
              <a:gd name="connsiteX1" fmla="*/ 14152 w 20180"/>
              <a:gd name="connsiteY1" fmla="*/ 6 h 19995"/>
              <a:gd name="connsiteX2" fmla="*/ 12360 w 20180"/>
              <a:gd name="connsiteY2" fmla="*/ 9231 h 19995"/>
              <a:gd name="connsiteX3" fmla="*/ 17877 w 20180"/>
              <a:gd name="connsiteY3" fmla="*/ 4168 h 19995"/>
              <a:gd name="connsiteX4" fmla="*/ 14312 w 20180"/>
              <a:gd name="connsiteY4" fmla="*/ 10481 h 19995"/>
              <a:gd name="connsiteX5" fmla="*/ 20180 w 20180"/>
              <a:gd name="connsiteY5" fmla="*/ 11421 h 19995"/>
              <a:gd name="connsiteX6" fmla="*/ 12717 w 20180"/>
              <a:gd name="connsiteY6" fmla="*/ 12498 h 19995"/>
              <a:gd name="connsiteX7" fmla="*/ 12877 w 20180"/>
              <a:gd name="connsiteY7" fmla="*/ 19743 h 19995"/>
              <a:gd name="connsiteX8" fmla="*/ 10162 w 20180"/>
              <a:gd name="connsiteY8" fmla="*/ 14941 h 19995"/>
              <a:gd name="connsiteX9" fmla="*/ 4392 w 20180"/>
              <a:gd name="connsiteY9" fmla="*/ 17623 h 19995"/>
              <a:gd name="connsiteX10" fmla="*/ 7697 w 20180"/>
              <a:gd name="connsiteY10" fmla="*/ 12218 h 19995"/>
              <a:gd name="connsiteX11" fmla="*/ 1040 w 20180"/>
              <a:gd name="connsiteY11" fmla="*/ 10618 h 19995"/>
              <a:gd name="connsiteX12" fmla="*/ 7032 w 20180"/>
              <a:gd name="connsiteY12" fmla="*/ 9798 h 19995"/>
              <a:gd name="connsiteX13" fmla="*/ 0 w 20180"/>
              <a:gd name="connsiteY13" fmla="*/ 2301 h 19995"/>
              <a:gd name="connsiteX14" fmla="*/ 6942 w 20180"/>
              <a:gd name="connsiteY14" fmla="*/ 6326 h 19995"/>
              <a:gd name="connsiteX15" fmla="*/ 7982 w 20180"/>
              <a:gd name="connsiteY15" fmla="*/ 2301 h 19995"/>
              <a:gd name="connsiteX16" fmla="*/ 10580 w 20180"/>
              <a:gd name="connsiteY16" fmla="*/ 7681 h 19995"/>
              <a:gd name="connsiteX0" fmla="*/ 10580 w 20255"/>
              <a:gd name="connsiteY0" fmla="*/ 7681 h 19961"/>
              <a:gd name="connsiteX1" fmla="*/ 14152 w 20255"/>
              <a:gd name="connsiteY1" fmla="*/ 6 h 19961"/>
              <a:gd name="connsiteX2" fmla="*/ 12360 w 20255"/>
              <a:gd name="connsiteY2" fmla="*/ 9231 h 19961"/>
              <a:gd name="connsiteX3" fmla="*/ 17877 w 20255"/>
              <a:gd name="connsiteY3" fmla="*/ 4168 h 19961"/>
              <a:gd name="connsiteX4" fmla="*/ 14312 w 20255"/>
              <a:gd name="connsiteY4" fmla="*/ 10481 h 19961"/>
              <a:gd name="connsiteX5" fmla="*/ 20255 w 20255"/>
              <a:gd name="connsiteY5" fmla="*/ 12846 h 19961"/>
              <a:gd name="connsiteX6" fmla="*/ 12717 w 20255"/>
              <a:gd name="connsiteY6" fmla="*/ 12498 h 19961"/>
              <a:gd name="connsiteX7" fmla="*/ 12877 w 20255"/>
              <a:gd name="connsiteY7" fmla="*/ 19743 h 19961"/>
              <a:gd name="connsiteX8" fmla="*/ 10162 w 20255"/>
              <a:gd name="connsiteY8" fmla="*/ 14941 h 19961"/>
              <a:gd name="connsiteX9" fmla="*/ 4392 w 20255"/>
              <a:gd name="connsiteY9" fmla="*/ 17623 h 19961"/>
              <a:gd name="connsiteX10" fmla="*/ 7697 w 20255"/>
              <a:gd name="connsiteY10" fmla="*/ 12218 h 19961"/>
              <a:gd name="connsiteX11" fmla="*/ 1040 w 20255"/>
              <a:gd name="connsiteY11" fmla="*/ 10618 h 19961"/>
              <a:gd name="connsiteX12" fmla="*/ 7032 w 20255"/>
              <a:gd name="connsiteY12" fmla="*/ 9798 h 19961"/>
              <a:gd name="connsiteX13" fmla="*/ 0 w 20255"/>
              <a:gd name="connsiteY13" fmla="*/ 2301 h 19961"/>
              <a:gd name="connsiteX14" fmla="*/ 6942 w 20255"/>
              <a:gd name="connsiteY14" fmla="*/ 6326 h 19961"/>
              <a:gd name="connsiteX15" fmla="*/ 7982 w 20255"/>
              <a:gd name="connsiteY15" fmla="*/ 2301 h 19961"/>
              <a:gd name="connsiteX16" fmla="*/ 10580 w 20255"/>
              <a:gd name="connsiteY16" fmla="*/ 7681 h 19961"/>
              <a:gd name="connsiteX0" fmla="*/ 10580 w 20263"/>
              <a:gd name="connsiteY0" fmla="*/ 7681 h 19961"/>
              <a:gd name="connsiteX1" fmla="*/ 14152 w 20263"/>
              <a:gd name="connsiteY1" fmla="*/ 6 h 19961"/>
              <a:gd name="connsiteX2" fmla="*/ 12360 w 20263"/>
              <a:gd name="connsiteY2" fmla="*/ 9231 h 19961"/>
              <a:gd name="connsiteX3" fmla="*/ 17877 w 20263"/>
              <a:gd name="connsiteY3" fmla="*/ 4168 h 19961"/>
              <a:gd name="connsiteX4" fmla="*/ 14312 w 20263"/>
              <a:gd name="connsiteY4" fmla="*/ 10481 h 19961"/>
              <a:gd name="connsiteX5" fmla="*/ 20255 w 20263"/>
              <a:gd name="connsiteY5" fmla="*/ 12846 h 19961"/>
              <a:gd name="connsiteX6" fmla="*/ 12717 w 20263"/>
              <a:gd name="connsiteY6" fmla="*/ 12498 h 19961"/>
              <a:gd name="connsiteX7" fmla="*/ 12877 w 20263"/>
              <a:gd name="connsiteY7" fmla="*/ 19743 h 19961"/>
              <a:gd name="connsiteX8" fmla="*/ 10162 w 20263"/>
              <a:gd name="connsiteY8" fmla="*/ 14941 h 19961"/>
              <a:gd name="connsiteX9" fmla="*/ 4392 w 20263"/>
              <a:gd name="connsiteY9" fmla="*/ 17623 h 19961"/>
              <a:gd name="connsiteX10" fmla="*/ 7697 w 20263"/>
              <a:gd name="connsiteY10" fmla="*/ 12218 h 19961"/>
              <a:gd name="connsiteX11" fmla="*/ 1040 w 20263"/>
              <a:gd name="connsiteY11" fmla="*/ 10618 h 19961"/>
              <a:gd name="connsiteX12" fmla="*/ 7032 w 20263"/>
              <a:gd name="connsiteY12" fmla="*/ 9798 h 19961"/>
              <a:gd name="connsiteX13" fmla="*/ 0 w 20263"/>
              <a:gd name="connsiteY13" fmla="*/ 2301 h 19961"/>
              <a:gd name="connsiteX14" fmla="*/ 6942 w 20263"/>
              <a:gd name="connsiteY14" fmla="*/ 6326 h 19961"/>
              <a:gd name="connsiteX15" fmla="*/ 7982 w 20263"/>
              <a:gd name="connsiteY15" fmla="*/ 2301 h 19961"/>
              <a:gd name="connsiteX16" fmla="*/ 10580 w 20263"/>
              <a:gd name="connsiteY16" fmla="*/ 7681 h 19961"/>
              <a:gd name="connsiteX0" fmla="*/ 10580 w 20263"/>
              <a:gd name="connsiteY0" fmla="*/ 7681 h 19961"/>
              <a:gd name="connsiteX1" fmla="*/ 14152 w 20263"/>
              <a:gd name="connsiteY1" fmla="*/ 6 h 19961"/>
              <a:gd name="connsiteX2" fmla="*/ 12360 w 20263"/>
              <a:gd name="connsiteY2" fmla="*/ 9231 h 19961"/>
              <a:gd name="connsiteX3" fmla="*/ 17877 w 20263"/>
              <a:gd name="connsiteY3" fmla="*/ 4168 h 19961"/>
              <a:gd name="connsiteX4" fmla="*/ 14312 w 20263"/>
              <a:gd name="connsiteY4" fmla="*/ 10481 h 19961"/>
              <a:gd name="connsiteX5" fmla="*/ 20255 w 20263"/>
              <a:gd name="connsiteY5" fmla="*/ 12846 h 19961"/>
              <a:gd name="connsiteX6" fmla="*/ 12717 w 20263"/>
              <a:gd name="connsiteY6" fmla="*/ 12498 h 19961"/>
              <a:gd name="connsiteX7" fmla="*/ 12877 w 20263"/>
              <a:gd name="connsiteY7" fmla="*/ 19743 h 19961"/>
              <a:gd name="connsiteX8" fmla="*/ 10162 w 20263"/>
              <a:gd name="connsiteY8" fmla="*/ 14941 h 19961"/>
              <a:gd name="connsiteX9" fmla="*/ 4392 w 20263"/>
              <a:gd name="connsiteY9" fmla="*/ 17623 h 19961"/>
              <a:gd name="connsiteX10" fmla="*/ 7697 w 20263"/>
              <a:gd name="connsiteY10" fmla="*/ 12218 h 19961"/>
              <a:gd name="connsiteX11" fmla="*/ 1040 w 20263"/>
              <a:gd name="connsiteY11" fmla="*/ 10618 h 19961"/>
              <a:gd name="connsiteX12" fmla="*/ 7032 w 20263"/>
              <a:gd name="connsiteY12" fmla="*/ 9798 h 19961"/>
              <a:gd name="connsiteX13" fmla="*/ 0 w 20263"/>
              <a:gd name="connsiteY13" fmla="*/ 2301 h 19961"/>
              <a:gd name="connsiteX14" fmla="*/ 6942 w 20263"/>
              <a:gd name="connsiteY14" fmla="*/ 6326 h 19961"/>
              <a:gd name="connsiteX15" fmla="*/ 7982 w 20263"/>
              <a:gd name="connsiteY15" fmla="*/ 2301 h 19961"/>
              <a:gd name="connsiteX16" fmla="*/ 10580 w 20263"/>
              <a:gd name="connsiteY16" fmla="*/ 7681 h 19961"/>
              <a:gd name="connsiteX0" fmla="*/ 10580 w 20263"/>
              <a:gd name="connsiteY0" fmla="*/ 7681 h 19961"/>
              <a:gd name="connsiteX1" fmla="*/ 14152 w 20263"/>
              <a:gd name="connsiteY1" fmla="*/ 6 h 19961"/>
              <a:gd name="connsiteX2" fmla="*/ 12360 w 20263"/>
              <a:gd name="connsiteY2" fmla="*/ 9231 h 19961"/>
              <a:gd name="connsiteX3" fmla="*/ 17877 w 20263"/>
              <a:gd name="connsiteY3" fmla="*/ 4168 h 19961"/>
              <a:gd name="connsiteX4" fmla="*/ 14312 w 20263"/>
              <a:gd name="connsiteY4" fmla="*/ 10481 h 19961"/>
              <a:gd name="connsiteX5" fmla="*/ 20255 w 20263"/>
              <a:gd name="connsiteY5" fmla="*/ 12846 h 19961"/>
              <a:gd name="connsiteX6" fmla="*/ 12717 w 20263"/>
              <a:gd name="connsiteY6" fmla="*/ 12498 h 19961"/>
              <a:gd name="connsiteX7" fmla="*/ 12877 w 20263"/>
              <a:gd name="connsiteY7" fmla="*/ 19743 h 19961"/>
              <a:gd name="connsiteX8" fmla="*/ 10162 w 20263"/>
              <a:gd name="connsiteY8" fmla="*/ 14941 h 19961"/>
              <a:gd name="connsiteX9" fmla="*/ 4392 w 20263"/>
              <a:gd name="connsiteY9" fmla="*/ 17623 h 19961"/>
              <a:gd name="connsiteX10" fmla="*/ 7697 w 20263"/>
              <a:gd name="connsiteY10" fmla="*/ 12218 h 19961"/>
              <a:gd name="connsiteX11" fmla="*/ 1040 w 20263"/>
              <a:gd name="connsiteY11" fmla="*/ 10618 h 19961"/>
              <a:gd name="connsiteX12" fmla="*/ 7032 w 20263"/>
              <a:gd name="connsiteY12" fmla="*/ 9798 h 19961"/>
              <a:gd name="connsiteX13" fmla="*/ 0 w 20263"/>
              <a:gd name="connsiteY13" fmla="*/ 2301 h 19961"/>
              <a:gd name="connsiteX14" fmla="*/ 6942 w 20263"/>
              <a:gd name="connsiteY14" fmla="*/ 6326 h 19961"/>
              <a:gd name="connsiteX15" fmla="*/ 7982 w 20263"/>
              <a:gd name="connsiteY15" fmla="*/ 2301 h 19961"/>
              <a:gd name="connsiteX16" fmla="*/ 10580 w 20263"/>
              <a:gd name="connsiteY16" fmla="*/ 7681 h 19961"/>
              <a:gd name="connsiteX0" fmla="*/ 10580 w 20263"/>
              <a:gd name="connsiteY0" fmla="*/ 7681 h 19961"/>
              <a:gd name="connsiteX1" fmla="*/ 14152 w 20263"/>
              <a:gd name="connsiteY1" fmla="*/ 6 h 19961"/>
              <a:gd name="connsiteX2" fmla="*/ 12360 w 20263"/>
              <a:gd name="connsiteY2" fmla="*/ 9231 h 19961"/>
              <a:gd name="connsiteX3" fmla="*/ 17877 w 20263"/>
              <a:gd name="connsiteY3" fmla="*/ 4168 h 19961"/>
              <a:gd name="connsiteX4" fmla="*/ 14312 w 20263"/>
              <a:gd name="connsiteY4" fmla="*/ 10481 h 19961"/>
              <a:gd name="connsiteX5" fmla="*/ 20255 w 20263"/>
              <a:gd name="connsiteY5" fmla="*/ 12846 h 19961"/>
              <a:gd name="connsiteX6" fmla="*/ 12717 w 20263"/>
              <a:gd name="connsiteY6" fmla="*/ 12498 h 19961"/>
              <a:gd name="connsiteX7" fmla="*/ 12877 w 20263"/>
              <a:gd name="connsiteY7" fmla="*/ 19743 h 19961"/>
              <a:gd name="connsiteX8" fmla="*/ 10162 w 20263"/>
              <a:gd name="connsiteY8" fmla="*/ 14941 h 19961"/>
              <a:gd name="connsiteX9" fmla="*/ 4392 w 20263"/>
              <a:gd name="connsiteY9" fmla="*/ 17623 h 19961"/>
              <a:gd name="connsiteX10" fmla="*/ 7697 w 20263"/>
              <a:gd name="connsiteY10" fmla="*/ 12218 h 19961"/>
              <a:gd name="connsiteX11" fmla="*/ 1040 w 20263"/>
              <a:gd name="connsiteY11" fmla="*/ 10618 h 19961"/>
              <a:gd name="connsiteX12" fmla="*/ 7032 w 20263"/>
              <a:gd name="connsiteY12" fmla="*/ 9798 h 19961"/>
              <a:gd name="connsiteX13" fmla="*/ 0 w 20263"/>
              <a:gd name="connsiteY13" fmla="*/ 2301 h 19961"/>
              <a:gd name="connsiteX14" fmla="*/ 6942 w 20263"/>
              <a:gd name="connsiteY14" fmla="*/ 6326 h 19961"/>
              <a:gd name="connsiteX15" fmla="*/ 7982 w 20263"/>
              <a:gd name="connsiteY15" fmla="*/ 2301 h 19961"/>
              <a:gd name="connsiteX16" fmla="*/ 10580 w 20263"/>
              <a:gd name="connsiteY16" fmla="*/ 7681 h 19961"/>
              <a:gd name="connsiteX0" fmla="*/ 10580 w 20263"/>
              <a:gd name="connsiteY0" fmla="*/ 7681 h 19961"/>
              <a:gd name="connsiteX1" fmla="*/ 14152 w 20263"/>
              <a:gd name="connsiteY1" fmla="*/ 6 h 19961"/>
              <a:gd name="connsiteX2" fmla="*/ 12360 w 20263"/>
              <a:gd name="connsiteY2" fmla="*/ 9231 h 19961"/>
              <a:gd name="connsiteX3" fmla="*/ 17877 w 20263"/>
              <a:gd name="connsiteY3" fmla="*/ 4168 h 19961"/>
              <a:gd name="connsiteX4" fmla="*/ 14312 w 20263"/>
              <a:gd name="connsiteY4" fmla="*/ 10481 h 19961"/>
              <a:gd name="connsiteX5" fmla="*/ 20255 w 20263"/>
              <a:gd name="connsiteY5" fmla="*/ 12846 h 19961"/>
              <a:gd name="connsiteX6" fmla="*/ 12717 w 20263"/>
              <a:gd name="connsiteY6" fmla="*/ 12498 h 19961"/>
              <a:gd name="connsiteX7" fmla="*/ 12877 w 20263"/>
              <a:gd name="connsiteY7" fmla="*/ 19743 h 19961"/>
              <a:gd name="connsiteX8" fmla="*/ 10162 w 20263"/>
              <a:gd name="connsiteY8" fmla="*/ 14941 h 19961"/>
              <a:gd name="connsiteX9" fmla="*/ 4392 w 20263"/>
              <a:gd name="connsiteY9" fmla="*/ 17623 h 19961"/>
              <a:gd name="connsiteX10" fmla="*/ 7697 w 20263"/>
              <a:gd name="connsiteY10" fmla="*/ 12218 h 19961"/>
              <a:gd name="connsiteX11" fmla="*/ 1040 w 20263"/>
              <a:gd name="connsiteY11" fmla="*/ 10618 h 19961"/>
              <a:gd name="connsiteX12" fmla="*/ 7032 w 20263"/>
              <a:gd name="connsiteY12" fmla="*/ 9798 h 19961"/>
              <a:gd name="connsiteX13" fmla="*/ 0 w 20263"/>
              <a:gd name="connsiteY13" fmla="*/ 2301 h 19961"/>
              <a:gd name="connsiteX14" fmla="*/ 6942 w 20263"/>
              <a:gd name="connsiteY14" fmla="*/ 6326 h 19961"/>
              <a:gd name="connsiteX15" fmla="*/ 7982 w 20263"/>
              <a:gd name="connsiteY15" fmla="*/ 2301 h 19961"/>
              <a:gd name="connsiteX16" fmla="*/ 10580 w 20263"/>
              <a:gd name="connsiteY16" fmla="*/ 7681 h 19961"/>
              <a:gd name="connsiteX0" fmla="*/ 10580 w 20263"/>
              <a:gd name="connsiteY0" fmla="*/ 7681 h 19961"/>
              <a:gd name="connsiteX1" fmla="*/ 14152 w 20263"/>
              <a:gd name="connsiteY1" fmla="*/ 6 h 19961"/>
              <a:gd name="connsiteX2" fmla="*/ 12360 w 20263"/>
              <a:gd name="connsiteY2" fmla="*/ 9231 h 19961"/>
              <a:gd name="connsiteX3" fmla="*/ 17877 w 20263"/>
              <a:gd name="connsiteY3" fmla="*/ 4168 h 19961"/>
              <a:gd name="connsiteX4" fmla="*/ 14312 w 20263"/>
              <a:gd name="connsiteY4" fmla="*/ 10481 h 19961"/>
              <a:gd name="connsiteX5" fmla="*/ 20255 w 20263"/>
              <a:gd name="connsiteY5" fmla="*/ 12846 h 19961"/>
              <a:gd name="connsiteX6" fmla="*/ 12717 w 20263"/>
              <a:gd name="connsiteY6" fmla="*/ 12498 h 19961"/>
              <a:gd name="connsiteX7" fmla="*/ 12877 w 20263"/>
              <a:gd name="connsiteY7" fmla="*/ 19743 h 19961"/>
              <a:gd name="connsiteX8" fmla="*/ 10162 w 20263"/>
              <a:gd name="connsiteY8" fmla="*/ 14941 h 19961"/>
              <a:gd name="connsiteX9" fmla="*/ 4392 w 20263"/>
              <a:gd name="connsiteY9" fmla="*/ 17623 h 19961"/>
              <a:gd name="connsiteX10" fmla="*/ 7697 w 20263"/>
              <a:gd name="connsiteY10" fmla="*/ 12218 h 19961"/>
              <a:gd name="connsiteX11" fmla="*/ 1040 w 20263"/>
              <a:gd name="connsiteY11" fmla="*/ 10618 h 19961"/>
              <a:gd name="connsiteX12" fmla="*/ 7032 w 20263"/>
              <a:gd name="connsiteY12" fmla="*/ 9798 h 19961"/>
              <a:gd name="connsiteX13" fmla="*/ 0 w 20263"/>
              <a:gd name="connsiteY13" fmla="*/ 2301 h 19961"/>
              <a:gd name="connsiteX14" fmla="*/ 6942 w 20263"/>
              <a:gd name="connsiteY14" fmla="*/ 6326 h 19961"/>
              <a:gd name="connsiteX15" fmla="*/ 7982 w 20263"/>
              <a:gd name="connsiteY15" fmla="*/ 2301 h 19961"/>
              <a:gd name="connsiteX16" fmla="*/ 10580 w 20263"/>
              <a:gd name="connsiteY16" fmla="*/ 7681 h 19961"/>
              <a:gd name="connsiteX0" fmla="*/ 11009 w 20692"/>
              <a:gd name="connsiteY0" fmla="*/ 7681 h 19961"/>
              <a:gd name="connsiteX1" fmla="*/ 14581 w 20692"/>
              <a:gd name="connsiteY1" fmla="*/ 6 h 19961"/>
              <a:gd name="connsiteX2" fmla="*/ 12789 w 20692"/>
              <a:gd name="connsiteY2" fmla="*/ 9231 h 19961"/>
              <a:gd name="connsiteX3" fmla="*/ 18306 w 20692"/>
              <a:gd name="connsiteY3" fmla="*/ 4168 h 19961"/>
              <a:gd name="connsiteX4" fmla="*/ 14741 w 20692"/>
              <a:gd name="connsiteY4" fmla="*/ 10481 h 19961"/>
              <a:gd name="connsiteX5" fmla="*/ 20684 w 20692"/>
              <a:gd name="connsiteY5" fmla="*/ 12846 h 19961"/>
              <a:gd name="connsiteX6" fmla="*/ 13146 w 20692"/>
              <a:gd name="connsiteY6" fmla="*/ 12498 h 19961"/>
              <a:gd name="connsiteX7" fmla="*/ 13306 w 20692"/>
              <a:gd name="connsiteY7" fmla="*/ 19743 h 19961"/>
              <a:gd name="connsiteX8" fmla="*/ 10591 w 20692"/>
              <a:gd name="connsiteY8" fmla="*/ 14941 h 19961"/>
              <a:gd name="connsiteX9" fmla="*/ 4821 w 20692"/>
              <a:gd name="connsiteY9" fmla="*/ 17623 h 19961"/>
              <a:gd name="connsiteX10" fmla="*/ 8126 w 20692"/>
              <a:gd name="connsiteY10" fmla="*/ 12218 h 19961"/>
              <a:gd name="connsiteX11" fmla="*/ 1469 w 20692"/>
              <a:gd name="connsiteY11" fmla="*/ 10618 h 19961"/>
              <a:gd name="connsiteX12" fmla="*/ 7461 w 20692"/>
              <a:gd name="connsiteY12" fmla="*/ 9798 h 19961"/>
              <a:gd name="connsiteX13" fmla="*/ 429 w 20692"/>
              <a:gd name="connsiteY13" fmla="*/ 2301 h 19961"/>
              <a:gd name="connsiteX14" fmla="*/ 7371 w 20692"/>
              <a:gd name="connsiteY14" fmla="*/ 6326 h 19961"/>
              <a:gd name="connsiteX15" fmla="*/ 8411 w 20692"/>
              <a:gd name="connsiteY15" fmla="*/ 2301 h 19961"/>
              <a:gd name="connsiteX16" fmla="*/ 11009 w 20692"/>
              <a:gd name="connsiteY16" fmla="*/ 7681 h 19961"/>
              <a:gd name="connsiteX0" fmla="*/ 11009 w 20692"/>
              <a:gd name="connsiteY0" fmla="*/ 7681 h 19961"/>
              <a:gd name="connsiteX1" fmla="*/ 14581 w 20692"/>
              <a:gd name="connsiteY1" fmla="*/ 6 h 19961"/>
              <a:gd name="connsiteX2" fmla="*/ 12789 w 20692"/>
              <a:gd name="connsiteY2" fmla="*/ 9231 h 19961"/>
              <a:gd name="connsiteX3" fmla="*/ 18306 w 20692"/>
              <a:gd name="connsiteY3" fmla="*/ 4168 h 19961"/>
              <a:gd name="connsiteX4" fmla="*/ 14741 w 20692"/>
              <a:gd name="connsiteY4" fmla="*/ 10481 h 19961"/>
              <a:gd name="connsiteX5" fmla="*/ 20684 w 20692"/>
              <a:gd name="connsiteY5" fmla="*/ 12846 h 19961"/>
              <a:gd name="connsiteX6" fmla="*/ 13146 w 20692"/>
              <a:gd name="connsiteY6" fmla="*/ 12498 h 19961"/>
              <a:gd name="connsiteX7" fmla="*/ 13306 w 20692"/>
              <a:gd name="connsiteY7" fmla="*/ 19743 h 19961"/>
              <a:gd name="connsiteX8" fmla="*/ 10591 w 20692"/>
              <a:gd name="connsiteY8" fmla="*/ 14941 h 19961"/>
              <a:gd name="connsiteX9" fmla="*/ 4821 w 20692"/>
              <a:gd name="connsiteY9" fmla="*/ 17623 h 19961"/>
              <a:gd name="connsiteX10" fmla="*/ 8126 w 20692"/>
              <a:gd name="connsiteY10" fmla="*/ 12218 h 19961"/>
              <a:gd name="connsiteX11" fmla="*/ 1469 w 20692"/>
              <a:gd name="connsiteY11" fmla="*/ 10618 h 19961"/>
              <a:gd name="connsiteX12" fmla="*/ 7461 w 20692"/>
              <a:gd name="connsiteY12" fmla="*/ 9798 h 19961"/>
              <a:gd name="connsiteX13" fmla="*/ 429 w 20692"/>
              <a:gd name="connsiteY13" fmla="*/ 2301 h 19961"/>
              <a:gd name="connsiteX14" fmla="*/ 7371 w 20692"/>
              <a:gd name="connsiteY14" fmla="*/ 6326 h 19961"/>
              <a:gd name="connsiteX15" fmla="*/ 8411 w 20692"/>
              <a:gd name="connsiteY15" fmla="*/ 2301 h 19961"/>
              <a:gd name="connsiteX16" fmla="*/ 11009 w 20692"/>
              <a:gd name="connsiteY16" fmla="*/ 7681 h 19961"/>
              <a:gd name="connsiteX0" fmla="*/ 11009 w 20692"/>
              <a:gd name="connsiteY0" fmla="*/ 7681 h 19961"/>
              <a:gd name="connsiteX1" fmla="*/ 14581 w 20692"/>
              <a:gd name="connsiteY1" fmla="*/ 6 h 19961"/>
              <a:gd name="connsiteX2" fmla="*/ 12789 w 20692"/>
              <a:gd name="connsiteY2" fmla="*/ 9231 h 19961"/>
              <a:gd name="connsiteX3" fmla="*/ 18306 w 20692"/>
              <a:gd name="connsiteY3" fmla="*/ 4168 h 19961"/>
              <a:gd name="connsiteX4" fmla="*/ 14741 w 20692"/>
              <a:gd name="connsiteY4" fmla="*/ 10481 h 19961"/>
              <a:gd name="connsiteX5" fmla="*/ 20684 w 20692"/>
              <a:gd name="connsiteY5" fmla="*/ 12846 h 19961"/>
              <a:gd name="connsiteX6" fmla="*/ 13146 w 20692"/>
              <a:gd name="connsiteY6" fmla="*/ 12498 h 19961"/>
              <a:gd name="connsiteX7" fmla="*/ 13306 w 20692"/>
              <a:gd name="connsiteY7" fmla="*/ 19743 h 19961"/>
              <a:gd name="connsiteX8" fmla="*/ 10591 w 20692"/>
              <a:gd name="connsiteY8" fmla="*/ 14941 h 19961"/>
              <a:gd name="connsiteX9" fmla="*/ 4821 w 20692"/>
              <a:gd name="connsiteY9" fmla="*/ 17623 h 19961"/>
              <a:gd name="connsiteX10" fmla="*/ 8126 w 20692"/>
              <a:gd name="connsiteY10" fmla="*/ 12218 h 19961"/>
              <a:gd name="connsiteX11" fmla="*/ 1469 w 20692"/>
              <a:gd name="connsiteY11" fmla="*/ 10618 h 19961"/>
              <a:gd name="connsiteX12" fmla="*/ 7461 w 20692"/>
              <a:gd name="connsiteY12" fmla="*/ 9798 h 19961"/>
              <a:gd name="connsiteX13" fmla="*/ 429 w 20692"/>
              <a:gd name="connsiteY13" fmla="*/ 2301 h 19961"/>
              <a:gd name="connsiteX14" fmla="*/ 7371 w 20692"/>
              <a:gd name="connsiteY14" fmla="*/ 6326 h 19961"/>
              <a:gd name="connsiteX15" fmla="*/ 8411 w 20692"/>
              <a:gd name="connsiteY15" fmla="*/ 2301 h 19961"/>
              <a:gd name="connsiteX16" fmla="*/ 11009 w 20692"/>
              <a:gd name="connsiteY16" fmla="*/ 7681 h 19961"/>
              <a:gd name="connsiteX0" fmla="*/ 11009 w 20692"/>
              <a:gd name="connsiteY0" fmla="*/ 7681 h 19961"/>
              <a:gd name="connsiteX1" fmla="*/ 14581 w 20692"/>
              <a:gd name="connsiteY1" fmla="*/ 6 h 19961"/>
              <a:gd name="connsiteX2" fmla="*/ 12789 w 20692"/>
              <a:gd name="connsiteY2" fmla="*/ 9231 h 19961"/>
              <a:gd name="connsiteX3" fmla="*/ 18306 w 20692"/>
              <a:gd name="connsiteY3" fmla="*/ 4168 h 19961"/>
              <a:gd name="connsiteX4" fmla="*/ 14741 w 20692"/>
              <a:gd name="connsiteY4" fmla="*/ 10481 h 19961"/>
              <a:gd name="connsiteX5" fmla="*/ 20684 w 20692"/>
              <a:gd name="connsiteY5" fmla="*/ 12846 h 19961"/>
              <a:gd name="connsiteX6" fmla="*/ 13146 w 20692"/>
              <a:gd name="connsiteY6" fmla="*/ 12498 h 19961"/>
              <a:gd name="connsiteX7" fmla="*/ 13306 w 20692"/>
              <a:gd name="connsiteY7" fmla="*/ 19743 h 19961"/>
              <a:gd name="connsiteX8" fmla="*/ 10591 w 20692"/>
              <a:gd name="connsiteY8" fmla="*/ 14941 h 19961"/>
              <a:gd name="connsiteX9" fmla="*/ 4821 w 20692"/>
              <a:gd name="connsiteY9" fmla="*/ 17623 h 19961"/>
              <a:gd name="connsiteX10" fmla="*/ 8126 w 20692"/>
              <a:gd name="connsiteY10" fmla="*/ 12218 h 19961"/>
              <a:gd name="connsiteX11" fmla="*/ 1469 w 20692"/>
              <a:gd name="connsiteY11" fmla="*/ 10618 h 19961"/>
              <a:gd name="connsiteX12" fmla="*/ 7461 w 20692"/>
              <a:gd name="connsiteY12" fmla="*/ 9798 h 19961"/>
              <a:gd name="connsiteX13" fmla="*/ 429 w 20692"/>
              <a:gd name="connsiteY13" fmla="*/ 2301 h 19961"/>
              <a:gd name="connsiteX14" fmla="*/ 7371 w 20692"/>
              <a:gd name="connsiteY14" fmla="*/ 6326 h 19961"/>
              <a:gd name="connsiteX15" fmla="*/ 8411 w 20692"/>
              <a:gd name="connsiteY15" fmla="*/ 2301 h 19961"/>
              <a:gd name="connsiteX16" fmla="*/ 11009 w 20692"/>
              <a:gd name="connsiteY16" fmla="*/ 7681 h 19961"/>
              <a:gd name="connsiteX0" fmla="*/ 10581 w 20264"/>
              <a:gd name="connsiteY0" fmla="*/ 7681 h 19961"/>
              <a:gd name="connsiteX1" fmla="*/ 14153 w 20264"/>
              <a:gd name="connsiteY1" fmla="*/ 6 h 19961"/>
              <a:gd name="connsiteX2" fmla="*/ 12361 w 20264"/>
              <a:gd name="connsiteY2" fmla="*/ 9231 h 19961"/>
              <a:gd name="connsiteX3" fmla="*/ 17878 w 20264"/>
              <a:gd name="connsiteY3" fmla="*/ 4168 h 19961"/>
              <a:gd name="connsiteX4" fmla="*/ 14313 w 20264"/>
              <a:gd name="connsiteY4" fmla="*/ 10481 h 19961"/>
              <a:gd name="connsiteX5" fmla="*/ 20256 w 20264"/>
              <a:gd name="connsiteY5" fmla="*/ 12846 h 19961"/>
              <a:gd name="connsiteX6" fmla="*/ 12718 w 20264"/>
              <a:gd name="connsiteY6" fmla="*/ 12498 h 19961"/>
              <a:gd name="connsiteX7" fmla="*/ 12878 w 20264"/>
              <a:gd name="connsiteY7" fmla="*/ 19743 h 19961"/>
              <a:gd name="connsiteX8" fmla="*/ 10163 w 20264"/>
              <a:gd name="connsiteY8" fmla="*/ 14941 h 19961"/>
              <a:gd name="connsiteX9" fmla="*/ 4393 w 20264"/>
              <a:gd name="connsiteY9" fmla="*/ 17623 h 19961"/>
              <a:gd name="connsiteX10" fmla="*/ 7698 w 20264"/>
              <a:gd name="connsiteY10" fmla="*/ 12218 h 19961"/>
              <a:gd name="connsiteX11" fmla="*/ 1041 w 20264"/>
              <a:gd name="connsiteY11" fmla="*/ 10618 h 19961"/>
              <a:gd name="connsiteX12" fmla="*/ 7033 w 20264"/>
              <a:gd name="connsiteY12" fmla="*/ 9798 h 19961"/>
              <a:gd name="connsiteX13" fmla="*/ 1 w 20264"/>
              <a:gd name="connsiteY13" fmla="*/ 2301 h 19961"/>
              <a:gd name="connsiteX14" fmla="*/ 6943 w 20264"/>
              <a:gd name="connsiteY14" fmla="*/ 6326 h 19961"/>
              <a:gd name="connsiteX15" fmla="*/ 7983 w 20264"/>
              <a:gd name="connsiteY15" fmla="*/ 2301 h 19961"/>
              <a:gd name="connsiteX16" fmla="*/ 10581 w 20264"/>
              <a:gd name="connsiteY16" fmla="*/ 7681 h 19961"/>
              <a:gd name="connsiteX0" fmla="*/ 10581 w 20264"/>
              <a:gd name="connsiteY0" fmla="*/ 7681 h 19961"/>
              <a:gd name="connsiteX1" fmla="*/ 14153 w 20264"/>
              <a:gd name="connsiteY1" fmla="*/ 6 h 19961"/>
              <a:gd name="connsiteX2" fmla="*/ 12361 w 20264"/>
              <a:gd name="connsiteY2" fmla="*/ 9231 h 19961"/>
              <a:gd name="connsiteX3" fmla="*/ 17878 w 20264"/>
              <a:gd name="connsiteY3" fmla="*/ 4168 h 19961"/>
              <a:gd name="connsiteX4" fmla="*/ 14313 w 20264"/>
              <a:gd name="connsiteY4" fmla="*/ 10481 h 19961"/>
              <a:gd name="connsiteX5" fmla="*/ 20256 w 20264"/>
              <a:gd name="connsiteY5" fmla="*/ 12846 h 19961"/>
              <a:gd name="connsiteX6" fmla="*/ 12718 w 20264"/>
              <a:gd name="connsiteY6" fmla="*/ 12498 h 19961"/>
              <a:gd name="connsiteX7" fmla="*/ 12878 w 20264"/>
              <a:gd name="connsiteY7" fmla="*/ 19743 h 19961"/>
              <a:gd name="connsiteX8" fmla="*/ 10163 w 20264"/>
              <a:gd name="connsiteY8" fmla="*/ 14941 h 19961"/>
              <a:gd name="connsiteX9" fmla="*/ 4393 w 20264"/>
              <a:gd name="connsiteY9" fmla="*/ 17623 h 19961"/>
              <a:gd name="connsiteX10" fmla="*/ 7698 w 20264"/>
              <a:gd name="connsiteY10" fmla="*/ 12218 h 19961"/>
              <a:gd name="connsiteX11" fmla="*/ 1041 w 20264"/>
              <a:gd name="connsiteY11" fmla="*/ 10618 h 19961"/>
              <a:gd name="connsiteX12" fmla="*/ 7033 w 20264"/>
              <a:gd name="connsiteY12" fmla="*/ 9798 h 19961"/>
              <a:gd name="connsiteX13" fmla="*/ 1 w 20264"/>
              <a:gd name="connsiteY13" fmla="*/ 2301 h 19961"/>
              <a:gd name="connsiteX14" fmla="*/ 6943 w 20264"/>
              <a:gd name="connsiteY14" fmla="*/ 6326 h 19961"/>
              <a:gd name="connsiteX15" fmla="*/ 7983 w 20264"/>
              <a:gd name="connsiteY15" fmla="*/ 2301 h 19961"/>
              <a:gd name="connsiteX16" fmla="*/ 10581 w 20264"/>
              <a:gd name="connsiteY16" fmla="*/ 7681 h 19961"/>
              <a:gd name="connsiteX0" fmla="*/ 10581 w 20264"/>
              <a:gd name="connsiteY0" fmla="*/ 7681 h 19961"/>
              <a:gd name="connsiteX1" fmla="*/ 14153 w 20264"/>
              <a:gd name="connsiteY1" fmla="*/ 6 h 19961"/>
              <a:gd name="connsiteX2" fmla="*/ 12361 w 20264"/>
              <a:gd name="connsiteY2" fmla="*/ 9231 h 19961"/>
              <a:gd name="connsiteX3" fmla="*/ 17878 w 20264"/>
              <a:gd name="connsiteY3" fmla="*/ 4168 h 19961"/>
              <a:gd name="connsiteX4" fmla="*/ 14313 w 20264"/>
              <a:gd name="connsiteY4" fmla="*/ 10481 h 19961"/>
              <a:gd name="connsiteX5" fmla="*/ 20256 w 20264"/>
              <a:gd name="connsiteY5" fmla="*/ 12846 h 19961"/>
              <a:gd name="connsiteX6" fmla="*/ 12718 w 20264"/>
              <a:gd name="connsiteY6" fmla="*/ 12498 h 19961"/>
              <a:gd name="connsiteX7" fmla="*/ 12878 w 20264"/>
              <a:gd name="connsiteY7" fmla="*/ 19743 h 19961"/>
              <a:gd name="connsiteX8" fmla="*/ 10163 w 20264"/>
              <a:gd name="connsiteY8" fmla="*/ 14941 h 19961"/>
              <a:gd name="connsiteX9" fmla="*/ 4393 w 20264"/>
              <a:gd name="connsiteY9" fmla="*/ 17623 h 19961"/>
              <a:gd name="connsiteX10" fmla="*/ 7698 w 20264"/>
              <a:gd name="connsiteY10" fmla="*/ 12218 h 19961"/>
              <a:gd name="connsiteX11" fmla="*/ 1041 w 20264"/>
              <a:gd name="connsiteY11" fmla="*/ 10618 h 19961"/>
              <a:gd name="connsiteX12" fmla="*/ 7033 w 20264"/>
              <a:gd name="connsiteY12" fmla="*/ 9798 h 19961"/>
              <a:gd name="connsiteX13" fmla="*/ 1 w 20264"/>
              <a:gd name="connsiteY13" fmla="*/ 2301 h 19961"/>
              <a:gd name="connsiteX14" fmla="*/ 6943 w 20264"/>
              <a:gd name="connsiteY14" fmla="*/ 6326 h 19961"/>
              <a:gd name="connsiteX15" fmla="*/ 7983 w 20264"/>
              <a:gd name="connsiteY15" fmla="*/ 2301 h 19961"/>
              <a:gd name="connsiteX16" fmla="*/ 10581 w 20264"/>
              <a:gd name="connsiteY16" fmla="*/ 7681 h 19961"/>
              <a:gd name="connsiteX0" fmla="*/ 10581 w 20264"/>
              <a:gd name="connsiteY0" fmla="*/ 7681 h 19961"/>
              <a:gd name="connsiteX1" fmla="*/ 14153 w 20264"/>
              <a:gd name="connsiteY1" fmla="*/ 6 h 19961"/>
              <a:gd name="connsiteX2" fmla="*/ 12361 w 20264"/>
              <a:gd name="connsiteY2" fmla="*/ 9231 h 19961"/>
              <a:gd name="connsiteX3" fmla="*/ 17878 w 20264"/>
              <a:gd name="connsiteY3" fmla="*/ 4168 h 19961"/>
              <a:gd name="connsiteX4" fmla="*/ 14313 w 20264"/>
              <a:gd name="connsiteY4" fmla="*/ 10481 h 19961"/>
              <a:gd name="connsiteX5" fmla="*/ 20256 w 20264"/>
              <a:gd name="connsiteY5" fmla="*/ 12846 h 19961"/>
              <a:gd name="connsiteX6" fmla="*/ 12718 w 20264"/>
              <a:gd name="connsiteY6" fmla="*/ 12498 h 19961"/>
              <a:gd name="connsiteX7" fmla="*/ 12878 w 20264"/>
              <a:gd name="connsiteY7" fmla="*/ 19743 h 19961"/>
              <a:gd name="connsiteX8" fmla="*/ 10163 w 20264"/>
              <a:gd name="connsiteY8" fmla="*/ 14941 h 19961"/>
              <a:gd name="connsiteX9" fmla="*/ 4393 w 20264"/>
              <a:gd name="connsiteY9" fmla="*/ 17623 h 19961"/>
              <a:gd name="connsiteX10" fmla="*/ 7698 w 20264"/>
              <a:gd name="connsiteY10" fmla="*/ 12218 h 19961"/>
              <a:gd name="connsiteX11" fmla="*/ 1041 w 20264"/>
              <a:gd name="connsiteY11" fmla="*/ 10618 h 19961"/>
              <a:gd name="connsiteX12" fmla="*/ 7033 w 20264"/>
              <a:gd name="connsiteY12" fmla="*/ 9798 h 19961"/>
              <a:gd name="connsiteX13" fmla="*/ 1 w 20264"/>
              <a:gd name="connsiteY13" fmla="*/ 2301 h 19961"/>
              <a:gd name="connsiteX14" fmla="*/ 6943 w 20264"/>
              <a:gd name="connsiteY14" fmla="*/ 6326 h 19961"/>
              <a:gd name="connsiteX15" fmla="*/ 7983 w 20264"/>
              <a:gd name="connsiteY15" fmla="*/ 2301 h 19961"/>
              <a:gd name="connsiteX16" fmla="*/ 10581 w 20264"/>
              <a:gd name="connsiteY16" fmla="*/ 7681 h 19961"/>
              <a:gd name="connsiteX0" fmla="*/ 9606 w 20264"/>
              <a:gd name="connsiteY0" fmla="*/ 8352 h 19957"/>
              <a:gd name="connsiteX1" fmla="*/ 14153 w 20264"/>
              <a:gd name="connsiteY1" fmla="*/ 2 h 19957"/>
              <a:gd name="connsiteX2" fmla="*/ 12361 w 20264"/>
              <a:gd name="connsiteY2" fmla="*/ 9227 h 19957"/>
              <a:gd name="connsiteX3" fmla="*/ 17878 w 20264"/>
              <a:gd name="connsiteY3" fmla="*/ 4164 h 19957"/>
              <a:gd name="connsiteX4" fmla="*/ 14313 w 20264"/>
              <a:gd name="connsiteY4" fmla="*/ 10477 h 19957"/>
              <a:gd name="connsiteX5" fmla="*/ 20256 w 20264"/>
              <a:gd name="connsiteY5" fmla="*/ 12842 h 19957"/>
              <a:gd name="connsiteX6" fmla="*/ 12718 w 20264"/>
              <a:gd name="connsiteY6" fmla="*/ 12494 h 19957"/>
              <a:gd name="connsiteX7" fmla="*/ 12878 w 20264"/>
              <a:gd name="connsiteY7" fmla="*/ 19739 h 19957"/>
              <a:gd name="connsiteX8" fmla="*/ 10163 w 20264"/>
              <a:gd name="connsiteY8" fmla="*/ 14937 h 19957"/>
              <a:gd name="connsiteX9" fmla="*/ 4393 w 20264"/>
              <a:gd name="connsiteY9" fmla="*/ 17619 h 19957"/>
              <a:gd name="connsiteX10" fmla="*/ 7698 w 20264"/>
              <a:gd name="connsiteY10" fmla="*/ 12214 h 19957"/>
              <a:gd name="connsiteX11" fmla="*/ 1041 w 20264"/>
              <a:gd name="connsiteY11" fmla="*/ 10614 h 19957"/>
              <a:gd name="connsiteX12" fmla="*/ 7033 w 20264"/>
              <a:gd name="connsiteY12" fmla="*/ 9794 h 19957"/>
              <a:gd name="connsiteX13" fmla="*/ 1 w 20264"/>
              <a:gd name="connsiteY13" fmla="*/ 2297 h 19957"/>
              <a:gd name="connsiteX14" fmla="*/ 6943 w 20264"/>
              <a:gd name="connsiteY14" fmla="*/ 6322 h 19957"/>
              <a:gd name="connsiteX15" fmla="*/ 7983 w 20264"/>
              <a:gd name="connsiteY15" fmla="*/ 2297 h 19957"/>
              <a:gd name="connsiteX16" fmla="*/ 9606 w 20264"/>
              <a:gd name="connsiteY16" fmla="*/ 8352 h 19957"/>
              <a:gd name="connsiteX0" fmla="*/ 9606 w 20264"/>
              <a:gd name="connsiteY0" fmla="*/ 8352 h 19957"/>
              <a:gd name="connsiteX1" fmla="*/ 14153 w 20264"/>
              <a:gd name="connsiteY1" fmla="*/ 2 h 19957"/>
              <a:gd name="connsiteX2" fmla="*/ 12361 w 20264"/>
              <a:gd name="connsiteY2" fmla="*/ 9227 h 19957"/>
              <a:gd name="connsiteX3" fmla="*/ 17878 w 20264"/>
              <a:gd name="connsiteY3" fmla="*/ 4164 h 19957"/>
              <a:gd name="connsiteX4" fmla="*/ 14313 w 20264"/>
              <a:gd name="connsiteY4" fmla="*/ 10477 h 19957"/>
              <a:gd name="connsiteX5" fmla="*/ 20256 w 20264"/>
              <a:gd name="connsiteY5" fmla="*/ 12842 h 19957"/>
              <a:gd name="connsiteX6" fmla="*/ 12718 w 20264"/>
              <a:gd name="connsiteY6" fmla="*/ 12494 h 19957"/>
              <a:gd name="connsiteX7" fmla="*/ 12878 w 20264"/>
              <a:gd name="connsiteY7" fmla="*/ 19739 h 19957"/>
              <a:gd name="connsiteX8" fmla="*/ 10163 w 20264"/>
              <a:gd name="connsiteY8" fmla="*/ 14937 h 19957"/>
              <a:gd name="connsiteX9" fmla="*/ 4393 w 20264"/>
              <a:gd name="connsiteY9" fmla="*/ 17619 h 19957"/>
              <a:gd name="connsiteX10" fmla="*/ 7698 w 20264"/>
              <a:gd name="connsiteY10" fmla="*/ 12214 h 19957"/>
              <a:gd name="connsiteX11" fmla="*/ 1041 w 20264"/>
              <a:gd name="connsiteY11" fmla="*/ 10614 h 19957"/>
              <a:gd name="connsiteX12" fmla="*/ 7033 w 20264"/>
              <a:gd name="connsiteY12" fmla="*/ 9794 h 19957"/>
              <a:gd name="connsiteX13" fmla="*/ 1 w 20264"/>
              <a:gd name="connsiteY13" fmla="*/ 2297 h 19957"/>
              <a:gd name="connsiteX14" fmla="*/ 6943 w 20264"/>
              <a:gd name="connsiteY14" fmla="*/ 6322 h 19957"/>
              <a:gd name="connsiteX15" fmla="*/ 7983 w 20264"/>
              <a:gd name="connsiteY15" fmla="*/ 2297 h 19957"/>
              <a:gd name="connsiteX16" fmla="*/ 9606 w 20264"/>
              <a:gd name="connsiteY16" fmla="*/ 8352 h 19957"/>
              <a:gd name="connsiteX0" fmla="*/ 9606 w 20264"/>
              <a:gd name="connsiteY0" fmla="*/ 8352 h 19957"/>
              <a:gd name="connsiteX1" fmla="*/ 14153 w 20264"/>
              <a:gd name="connsiteY1" fmla="*/ 2 h 19957"/>
              <a:gd name="connsiteX2" fmla="*/ 12361 w 20264"/>
              <a:gd name="connsiteY2" fmla="*/ 9227 h 19957"/>
              <a:gd name="connsiteX3" fmla="*/ 17878 w 20264"/>
              <a:gd name="connsiteY3" fmla="*/ 4164 h 19957"/>
              <a:gd name="connsiteX4" fmla="*/ 14313 w 20264"/>
              <a:gd name="connsiteY4" fmla="*/ 10477 h 19957"/>
              <a:gd name="connsiteX5" fmla="*/ 20256 w 20264"/>
              <a:gd name="connsiteY5" fmla="*/ 12842 h 19957"/>
              <a:gd name="connsiteX6" fmla="*/ 12718 w 20264"/>
              <a:gd name="connsiteY6" fmla="*/ 12494 h 19957"/>
              <a:gd name="connsiteX7" fmla="*/ 12878 w 20264"/>
              <a:gd name="connsiteY7" fmla="*/ 19739 h 19957"/>
              <a:gd name="connsiteX8" fmla="*/ 10163 w 20264"/>
              <a:gd name="connsiteY8" fmla="*/ 14937 h 19957"/>
              <a:gd name="connsiteX9" fmla="*/ 4393 w 20264"/>
              <a:gd name="connsiteY9" fmla="*/ 17619 h 19957"/>
              <a:gd name="connsiteX10" fmla="*/ 7698 w 20264"/>
              <a:gd name="connsiteY10" fmla="*/ 12214 h 19957"/>
              <a:gd name="connsiteX11" fmla="*/ 1041 w 20264"/>
              <a:gd name="connsiteY11" fmla="*/ 10614 h 19957"/>
              <a:gd name="connsiteX12" fmla="*/ 7033 w 20264"/>
              <a:gd name="connsiteY12" fmla="*/ 9794 h 19957"/>
              <a:gd name="connsiteX13" fmla="*/ 1 w 20264"/>
              <a:gd name="connsiteY13" fmla="*/ 2297 h 19957"/>
              <a:gd name="connsiteX14" fmla="*/ 6943 w 20264"/>
              <a:gd name="connsiteY14" fmla="*/ 6322 h 19957"/>
              <a:gd name="connsiteX15" fmla="*/ 7983 w 20264"/>
              <a:gd name="connsiteY15" fmla="*/ 2297 h 19957"/>
              <a:gd name="connsiteX16" fmla="*/ 9606 w 20264"/>
              <a:gd name="connsiteY16" fmla="*/ 8352 h 19957"/>
              <a:gd name="connsiteX0" fmla="*/ 9606 w 20264"/>
              <a:gd name="connsiteY0" fmla="*/ 8352 h 19957"/>
              <a:gd name="connsiteX1" fmla="*/ 14153 w 20264"/>
              <a:gd name="connsiteY1" fmla="*/ 2 h 19957"/>
              <a:gd name="connsiteX2" fmla="*/ 12361 w 20264"/>
              <a:gd name="connsiteY2" fmla="*/ 9227 h 19957"/>
              <a:gd name="connsiteX3" fmla="*/ 17878 w 20264"/>
              <a:gd name="connsiteY3" fmla="*/ 4164 h 19957"/>
              <a:gd name="connsiteX4" fmla="*/ 14313 w 20264"/>
              <a:gd name="connsiteY4" fmla="*/ 10477 h 19957"/>
              <a:gd name="connsiteX5" fmla="*/ 20256 w 20264"/>
              <a:gd name="connsiteY5" fmla="*/ 12842 h 19957"/>
              <a:gd name="connsiteX6" fmla="*/ 12718 w 20264"/>
              <a:gd name="connsiteY6" fmla="*/ 12494 h 19957"/>
              <a:gd name="connsiteX7" fmla="*/ 12878 w 20264"/>
              <a:gd name="connsiteY7" fmla="*/ 19739 h 19957"/>
              <a:gd name="connsiteX8" fmla="*/ 10163 w 20264"/>
              <a:gd name="connsiteY8" fmla="*/ 14937 h 19957"/>
              <a:gd name="connsiteX9" fmla="*/ 4393 w 20264"/>
              <a:gd name="connsiteY9" fmla="*/ 17619 h 19957"/>
              <a:gd name="connsiteX10" fmla="*/ 7698 w 20264"/>
              <a:gd name="connsiteY10" fmla="*/ 12214 h 19957"/>
              <a:gd name="connsiteX11" fmla="*/ 1041 w 20264"/>
              <a:gd name="connsiteY11" fmla="*/ 10614 h 19957"/>
              <a:gd name="connsiteX12" fmla="*/ 7033 w 20264"/>
              <a:gd name="connsiteY12" fmla="*/ 9794 h 19957"/>
              <a:gd name="connsiteX13" fmla="*/ 1 w 20264"/>
              <a:gd name="connsiteY13" fmla="*/ 2297 h 19957"/>
              <a:gd name="connsiteX14" fmla="*/ 6943 w 20264"/>
              <a:gd name="connsiteY14" fmla="*/ 6322 h 19957"/>
              <a:gd name="connsiteX15" fmla="*/ 7983 w 20264"/>
              <a:gd name="connsiteY15" fmla="*/ 2297 h 19957"/>
              <a:gd name="connsiteX16" fmla="*/ 9606 w 20264"/>
              <a:gd name="connsiteY16" fmla="*/ 8352 h 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264" h="19957">
                <a:moveTo>
                  <a:pt x="9606" y="8352"/>
                </a:moveTo>
                <a:cubicBezTo>
                  <a:pt x="10634" y="7970"/>
                  <a:pt x="13694" y="-144"/>
                  <a:pt x="14153" y="2"/>
                </a:cubicBezTo>
                <a:cubicBezTo>
                  <a:pt x="14612" y="148"/>
                  <a:pt x="10522" y="10915"/>
                  <a:pt x="12361" y="9227"/>
                </a:cubicBezTo>
                <a:lnTo>
                  <a:pt x="17878" y="4164"/>
                </a:lnTo>
                <a:cubicBezTo>
                  <a:pt x="18203" y="4372"/>
                  <a:pt x="13917" y="9031"/>
                  <a:pt x="14313" y="10477"/>
                </a:cubicBezTo>
                <a:cubicBezTo>
                  <a:pt x="14709" y="11923"/>
                  <a:pt x="20522" y="12506"/>
                  <a:pt x="20256" y="12842"/>
                </a:cubicBezTo>
                <a:cubicBezTo>
                  <a:pt x="19990" y="13178"/>
                  <a:pt x="13948" y="11345"/>
                  <a:pt x="12718" y="12494"/>
                </a:cubicBezTo>
                <a:cubicBezTo>
                  <a:pt x="11488" y="13643"/>
                  <a:pt x="13783" y="21340"/>
                  <a:pt x="12878" y="19739"/>
                </a:cubicBezTo>
                <a:lnTo>
                  <a:pt x="10163" y="14937"/>
                </a:lnTo>
                <a:cubicBezTo>
                  <a:pt x="9258" y="13336"/>
                  <a:pt x="4804" y="18073"/>
                  <a:pt x="4393" y="17619"/>
                </a:cubicBezTo>
                <a:cubicBezTo>
                  <a:pt x="3982" y="17165"/>
                  <a:pt x="9917" y="12747"/>
                  <a:pt x="7698" y="12214"/>
                </a:cubicBezTo>
                <a:lnTo>
                  <a:pt x="1041" y="10614"/>
                </a:lnTo>
                <a:cubicBezTo>
                  <a:pt x="930" y="10211"/>
                  <a:pt x="9377" y="12293"/>
                  <a:pt x="7033" y="9794"/>
                </a:cubicBezTo>
                <a:lnTo>
                  <a:pt x="1" y="2297"/>
                </a:lnTo>
                <a:cubicBezTo>
                  <a:pt x="-14" y="1718"/>
                  <a:pt x="6596" y="7664"/>
                  <a:pt x="6943" y="6322"/>
                </a:cubicBezTo>
                <a:cubicBezTo>
                  <a:pt x="7290" y="4980"/>
                  <a:pt x="7539" y="1959"/>
                  <a:pt x="7983" y="2297"/>
                </a:cubicBezTo>
                <a:cubicBezTo>
                  <a:pt x="8427" y="2635"/>
                  <a:pt x="8578" y="8734"/>
                  <a:pt x="9606" y="8352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68302"/>
            <a:endParaRPr lang="en-GB" sz="3678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4188" y="548171"/>
            <a:ext cx="3530755" cy="161530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defTabSz="1868302"/>
            <a:r>
              <a:rPr lang="en-GB" sz="5721" dirty="0" err="1">
                <a:solidFill>
                  <a:srgbClr val="8CC841"/>
                </a:solidFill>
                <a:latin typeface="Franklin Gothic Medium"/>
              </a:rPr>
              <a:t>Uteliaisuus</a:t>
            </a:r>
            <a:endParaRPr lang="en-GB" sz="5721" dirty="0">
              <a:solidFill>
                <a:srgbClr val="8CC841"/>
              </a:solidFill>
              <a:latin typeface="Franklin Gothic Medium"/>
            </a:endParaRPr>
          </a:p>
          <a:p>
            <a:pPr defTabSz="1868302"/>
            <a:r>
              <a:rPr lang="en-GB" sz="3200" dirty="0">
                <a:solidFill>
                  <a:srgbClr val="8CC841"/>
                </a:solidFill>
                <a:latin typeface="Franklin Gothic Medium"/>
              </a:rPr>
              <a:t>(Curiosity</a:t>
            </a:r>
            <a:r>
              <a:rPr lang="en-GB" sz="3200" dirty="0" smtClean="0">
                <a:solidFill>
                  <a:srgbClr val="8CC841"/>
                </a:solidFill>
                <a:latin typeface="Franklin Gothic Medium"/>
              </a:rPr>
              <a:t>)</a:t>
            </a:r>
            <a:endParaRPr lang="en-GB" sz="3200" dirty="0">
              <a:solidFill>
                <a:srgbClr val="8CC841"/>
              </a:solidFill>
              <a:latin typeface="Franklin Gothic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69285" y="545252"/>
            <a:ext cx="3457495" cy="16179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 defTabSz="1868302"/>
            <a:r>
              <a:rPr lang="en-GB" sz="5721" dirty="0" err="1">
                <a:solidFill>
                  <a:srgbClr val="FFC20E">
                    <a:lumMod val="75000"/>
                  </a:srgbClr>
                </a:solidFill>
                <a:latin typeface="Franklin Gothic Medium"/>
              </a:rPr>
              <a:t>Tarinan</a:t>
            </a:r>
            <a:r>
              <a:rPr lang="en-GB" sz="5721" dirty="0">
                <a:solidFill>
                  <a:srgbClr val="FFC20E">
                    <a:lumMod val="75000"/>
                  </a:srgbClr>
                </a:solidFill>
                <a:latin typeface="Franklin Gothic Medium"/>
              </a:rPr>
              <a:t> </a:t>
            </a:r>
            <a:endParaRPr lang="en-GB" sz="5721" dirty="0" smtClean="0">
              <a:solidFill>
                <a:srgbClr val="FFC20E">
                  <a:lumMod val="75000"/>
                </a:srgbClr>
              </a:solidFill>
              <a:latin typeface="Franklin Gothic Medium"/>
            </a:endParaRPr>
          </a:p>
          <a:p>
            <a:pPr algn="r" defTabSz="1868302"/>
            <a:r>
              <a:rPr lang="en-GB" sz="5721" dirty="0" err="1" smtClean="0">
                <a:solidFill>
                  <a:srgbClr val="FFC20E">
                    <a:lumMod val="75000"/>
                  </a:srgbClr>
                </a:solidFill>
                <a:latin typeface="Franklin Gothic Medium"/>
              </a:rPr>
              <a:t>kerronta</a:t>
            </a:r>
            <a:endParaRPr lang="en-GB" sz="5721" dirty="0">
              <a:solidFill>
                <a:srgbClr val="FFC20E">
                  <a:lumMod val="75000"/>
                </a:srgbClr>
              </a:solidFill>
              <a:latin typeface="Franklin Gothic Medium"/>
            </a:endParaRPr>
          </a:p>
          <a:p>
            <a:pPr algn="r" defTabSz="1868302"/>
            <a:r>
              <a:rPr lang="en-GB" sz="3200" dirty="0">
                <a:solidFill>
                  <a:srgbClr val="FFC20E">
                    <a:lumMod val="75000"/>
                  </a:srgbClr>
                </a:solidFill>
                <a:latin typeface="Franklin Gothic Medium"/>
              </a:rPr>
              <a:t>(Storytelling)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054383" y="548171"/>
            <a:ext cx="3519184" cy="161822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 defTabSz="1868302"/>
            <a:r>
              <a:rPr lang="en-GB" sz="5721" dirty="0" err="1">
                <a:solidFill>
                  <a:srgbClr val="3473E7"/>
                </a:solidFill>
                <a:latin typeface="Franklin Gothic Medium"/>
              </a:rPr>
              <a:t>Luova</a:t>
            </a:r>
            <a:r>
              <a:rPr lang="en-GB" sz="5721" dirty="0">
                <a:solidFill>
                  <a:srgbClr val="3473E7"/>
                </a:solidFill>
                <a:latin typeface="Franklin Gothic Medium"/>
              </a:rPr>
              <a:t> </a:t>
            </a:r>
            <a:endParaRPr lang="en-GB" sz="5721" dirty="0" smtClean="0">
              <a:solidFill>
                <a:srgbClr val="3473E7"/>
              </a:solidFill>
              <a:latin typeface="Franklin Gothic Medium"/>
            </a:endParaRPr>
          </a:p>
          <a:p>
            <a:pPr algn="r" defTabSz="1868302"/>
            <a:r>
              <a:rPr lang="en-GB" sz="5721" dirty="0" err="1" smtClean="0">
                <a:solidFill>
                  <a:srgbClr val="3473E7"/>
                </a:solidFill>
                <a:latin typeface="Franklin Gothic Medium"/>
              </a:rPr>
              <a:t>kapinointi</a:t>
            </a:r>
            <a:endParaRPr lang="en-GB" sz="5721" dirty="0">
              <a:solidFill>
                <a:srgbClr val="3473E7"/>
              </a:solidFill>
              <a:latin typeface="Franklin Gothic Medium"/>
            </a:endParaRPr>
          </a:p>
          <a:p>
            <a:pPr algn="r" defTabSz="1868302"/>
            <a:r>
              <a:rPr lang="en-GB" sz="3200" dirty="0">
                <a:solidFill>
                  <a:srgbClr val="3473E7"/>
                </a:solidFill>
                <a:latin typeface="Franklin Gothic Medium"/>
              </a:rPr>
              <a:t>(Insurgency</a:t>
            </a:r>
            <a:r>
              <a:rPr lang="en-GB" sz="3200" dirty="0" smtClean="0">
                <a:solidFill>
                  <a:srgbClr val="3473E7"/>
                </a:solidFill>
                <a:latin typeface="Franklin Gothic Medium"/>
              </a:rPr>
              <a:t>)</a:t>
            </a:r>
            <a:endParaRPr lang="en-GB" sz="3200" dirty="0">
              <a:solidFill>
                <a:srgbClr val="3473E7"/>
              </a:solidFill>
              <a:latin typeface="Franklin Gothic Medium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3"/>
          </p:nvPr>
        </p:nvSpPr>
        <p:spPr>
          <a:xfrm>
            <a:off x="1518152" y="2607852"/>
            <a:ext cx="5296791" cy="6325012"/>
          </a:xfrm>
        </p:spPr>
        <p:txBody>
          <a:bodyPr vert="horz" lIns="367778" tIns="0" rIns="367778" bIns="0">
            <a:noAutofit/>
          </a:bodyPr>
          <a:lstStyle/>
          <a:p>
            <a:r>
              <a:rPr lang="en-GB" sz="3269" b="1" dirty="0" err="1" smtClean="0"/>
              <a:t>Etsii</a:t>
            </a:r>
            <a:r>
              <a:rPr lang="en-GB" sz="3269" b="1" dirty="0" smtClean="0"/>
              <a:t> </a:t>
            </a:r>
            <a:r>
              <a:rPr lang="en-GB" sz="3269" b="1" dirty="0" err="1" smtClean="0"/>
              <a:t>uusia</a:t>
            </a:r>
            <a:r>
              <a:rPr lang="en-GB" sz="3269" b="1" dirty="0" smtClean="0"/>
              <a:t> </a:t>
            </a:r>
            <a:r>
              <a:rPr lang="en-GB" sz="3269" b="1" dirty="0" err="1" smtClean="0"/>
              <a:t>ideoita</a:t>
            </a:r>
            <a:r>
              <a:rPr lang="en-GB" sz="3269" b="1" dirty="0" smtClean="0"/>
              <a:t> </a:t>
            </a:r>
            <a:r>
              <a:rPr lang="en-GB" sz="3269" b="1" dirty="0" err="1" smtClean="0"/>
              <a:t>ja</a:t>
            </a:r>
            <a:r>
              <a:rPr lang="en-GB" sz="3269" b="1" dirty="0" smtClean="0"/>
              <a:t> </a:t>
            </a:r>
            <a:r>
              <a:rPr lang="en-GB" sz="3269" b="1" dirty="0" err="1" smtClean="0"/>
              <a:t>tekemisen</a:t>
            </a:r>
            <a:r>
              <a:rPr lang="en-GB" sz="3269" b="1" dirty="0" smtClean="0"/>
              <a:t> </a:t>
            </a:r>
            <a:r>
              <a:rPr lang="en-GB" sz="3269" b="1" dirty="0" err="1" smtClean="0"/>
              <a:t>tapoja</a:t>
            </a:r>
            <a:endParaRPr lang="en-GB" sz="3269" b="1" dirty="0"/>
          </a:p>
          <a:p>
            <a:r>
              <a:rPr lang="en-GB" sz="3269" b="1" dirty="0" err="1" smtClean="0"/>
              <a:t>Uudelleen</a:t>
            </a:r>
            <a:r>
              <a:rPr lang="en-GB" sz="3269" b="1" dirty="0" smtClean="0"/>
              <a:t> </a:t>
            </a:r>
            <a:r>
              <a:rPr lang="en-GB" sz="3269" b="1" dirty="0" err="1" smtClean="0"/>
              <a:t>muotoilee</a:t>
            </a:r>
            <a:r>
              <a:rPr lang="en-GB" sz="3269" b="1" dirty="0" smtClean="0"/>
              <a:t> </a:t>
            </a:r>
            <a:r>
              <a:rPr lang="en-GB" sz="3269" b="1" dirty="0" err="1" smtClean="0"/>
              <a:t>ongelmat</a:t>
            </a:r>
            <a:r>
              <a:rPr lang="en-GB" sz="3269" b="1" dirty="0" smtClean="0"/>
              <a:t> </a:t>
            </a:r>
            <a:r>
              <a:rPr lang="en-GB" sz="3269" b="1" dirty="0" err="1" smtClean="0"/>
              <a:t>ja</a:t>
            </a:r>
            <a:r>
              <a:rPr lang="en-GB" sz="3269" b="1" dirty="0" smtClean="0"/>
              <a:t> </a:t>
            </a:r>
            <a:r>
              <a:rPr lang="en-GB" sz="3269" b="1" dirty="0" err="1" smtClean="0"/>
              <a:t>tilanteet</a:t>
            </a:r>
            <a:endParaRPr lang="en-GB" sz="3269" b="1" dirty="0" smtClean="0"/>
          </a:p>
          <a:p>
            <a:r>
              <a:rPr lang="en-GB" sz="3269" b="1" dirty="0" err="1" smtClean="0"/>
              <a:t>Soveltaa</a:t>
            </a:r>
            <a:r>
              <a:rPr lang="en-GB" sz="3269" b="1" dirty="0" smtClean="0"/>
              <a:t> </a:t>
            </a:r>
            <a:r>
              <a:rPr lang="en-GB" sz="3269" b="1" dirty="0" err="1" smtClean="0"/>
              <a:t>muualla</a:t>
            </a:r>
            <a:r>
              <a:rPr lang="en-GB" sz="3269" b="1" dirty="0" smtClean="0"/>
              <a:t> </a:t>
            </a:r>
            <a:r>
              <a:rPr lang="en-GB" sz="3269" b="1" dirty="0" err="1" smtClean="0"/>
              <a:t>käytettyjä</a:t>
            </a:r>
            <a:r>
              <a:rPr lang="en-GB" sz="3269" b="1" dirty="0" smtClean="0"/>
              <a:t> </a:t>
            </a:r>
            <a:r>
              <a:rPr lang="en-GB" sz="3269" b="1" dirty="0" err="1" smtClean="0"/>
              <a:t>menettelytapoja</a:t>
            </a:r>
            <a:endParaRPr lang="en-GB" sz="3269" b="1" dirty="0" smtClean="0"/>
          </a:p>
          <a:p>
            <a:r>
              <a:rPr lang="en-GB" sz="3269" b="1" dirty="0" err="1" smtClean="0"/>
              <a:t>Oppii</a:t>
            </a:r>
            <a:r>
              <a:rPr lang="en-GB" sz="3269" b="1" dirty="0" smtClean="0"/>
              <a:t> </a:t>
            </a:r>
            <a:r>
              <a:rPr lang="en-GB" sz="3269" b="1" dirty="0" err="1" smtClean="0"/>
              <a:t>jatkuvasti</a:t>
            </a:r>
            <a:endParaRPr lang="en-GB" sz="3269" b="1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7383341" y="2607852"/>
            <a:ext cx="5296791" cy="6325012"/>
          </a:xfrm>
          <a:prstGeom prst="rect">
            <a:avLst/>
          </a:prstGeom>
        </p:spPr>
        <p:txBody>
          <a:bodyPr vert="horz" lIns="367778" tIns="0" rIns="367778" bIns="0">
            <a:noAutofit/>
          </a:bodyPr>
          <a:lstStyle>
            <a:lvl1pPr marL="180975" indent="-180975" algn="l" rtl="0" eaLnBrk="1" latinLnBrk="0" hangingPunct="1">
              <a:spcBef>
                <a:spcPts val="1800"/>
              </a:spcBef>
              <a:spcAft>
                <a:spcPts val="300"/>
              </a:spcAft>
              <a:buClrTx/>
              <a:buSzPct val="90000"/>
              <a:buFont typeface="Wingdings" panose="05000000000000000000" pitchFamily="2" charset="2"/>
              <a:buChar char="§"/>
              <a:defRPr kumimoji="0"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171450" algn="l" rtl="0" eaLnBrk="1" latinLnBrk="0" hangingPunct="1">
              <a:spcBef>
                <a:spcPts val="1200"/>
              </a:spcBef>
              <a:buClrTx/>
              <a:buSzPct val="90000"/>
              <a:buFont typeface="Wingdings" panose="05000000000000000000" pitchFamily="2" charset="2"/>
              <a:buChar char="§"/>
              <a:defRPr kumimoji="0"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180975" algn="l" rtl="0" eaLnBrk="1" latinLnBrk="0" hangingPunct="1">
              <a:spcBef>
                <a:spcPts val="1200"/>
              </a:spcBef>
              <a:buClrTx/>
              <a:buSzPct val="90000"/>
              <a:buFont typeface="Wingdings" panose="05000000000000000000" pitchFamily="2" charset="2"/>
              <a:buChar char="§"/>
              <a:defRPr kumimoji="0"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180975" algn="l" rtl="0" eaLnBrk="1" latinLnBrk="0" hangingPunct="1">
              <a:spcBef>
                <a:spcPts val="1200"/>
              </a:spcBef>
              <a:buClrTx/>
              <a:buSzPct val="90000"/>
              <a:buFont typeface="Wingdings" panose="05000000000000000000" pitchFamily="2" charset="2"/>
              <a:buChar char="§"/>
              <a:defRPr kumimoji="0"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3625" indent="-180975" algn="l" rtl="0" eaLnBrk="1" latinLnBrk="0" hangingPunct="1">
              <a:spcBef>
                <a:spcPts val="1200"/>
              </a:spcBef>
              <a:buClrTx/>
              <a:buSzPct val="90000"/>
              <a:buFont typeface="Wingdings" panose="05000000000000000000" pitchFamily="2" charset="2"/>
              <a:buChar char="§"/>
              <a:defRPr kumimoji="0"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768" indent="-369768" defTabSz="1868302">
              <a:spcBef>
                <a:spcPts val="3678"/>
              </a:spcBef>
              <a:spcAft>
                <a:spcPts val="613"/>
              </a:spcAft>
            </a:pP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Tarinoiden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ja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narratiivien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käyttäminen</a:t>
            </a:r>
            <a:endParaRPr lang="en-GB" sz="3269" b="1" dirty="0">
              <a:solidFill>
                <a:srgbClr val="727272"/>
              </a:solidFill>
              <a:latin typeface="Calibri Light"/>
            </a:endParaRPr>
          </a:p>
          <a:p>
            <a:pPr marL="369768" indent="-369768" defTabSz="1868302">
              <a:spcBef>
                <a:spcPts val="3678"/>
              </a:spcBef>
              <a:spcAft>
                <a:spcPts val="613"/>
              </a:spcAft>
            </a:pPr>
            <a:r>
              <a:rPr lang="en-GB" sz="3269" b="1" dirty="0" err="1" smtClean="0">
                <a:solidFill>
                  <a:srgbClr val="727272"/>
                </a:solidFill>
              </a:rPr>
              <a:t>Käyttäjä</a:t>
            </a:r>
            <a:r>
              <a:rPr lang="en-GB" sz="3269" b="1" dirty="0" smtClean="0">
                <a:solidFill>
                  <a:srgbClr val="727272"/>
                </a:solidFill>
              </a:rPr>
              <a:t>- </a:t>
            </a:r>
            <a:r>
              <a:rPr lang="en-GB" sz="3269" b="1" dirty="0" err="1" smtClean="0">
                <a:solidFill>
                  <a:srgbClr val="727272"/>
                </a:solidFill>
              </a:rPr>
              <a:t>ja</a:t>
            </a:r>
            <a:r>
              <a:rPr lang="en-GB" sz="3269" b="1" dirty="0" smtClean="0">
                <a:solidFill>
                  <a:srgbClr val="727272"/>
                </a:solidFill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</a:rPr>
              <a:t>kansalaistarinoiden</a:t>
            </a:r>
            <a:r>
              <a:rPr lang="en-GB" sz="3269" b="1" dirty="0" smtClean="0">
                <a:solidFill>
                  <a:srgbClr val="727272"/>
                </a:solidFill>
              </a:rPr>
              <a:t> </a:t>
            </a:r>
            <a:r>
              <a:rPr lang="en-GB" sz="3269" b="1" dirty="0" err="1">
                <a:solidFill>
                  <a:srgbClr val="727272"/>
                </a:solidFill>
              </a:rPr>
              <a:t>kertominen</a:t>
            </a:r>
            <a:r>
              <a:rPr lang="en-GB" sz="3269" b="1" dirty="0">
                <a:solidFill>
                  <a:srgbClr val="727272"/>
                </a:solidFill>
              </a:rPr>
              <a:t> </a:t>
            </a:r>
          </a:p>
          <a:p>
            <a:pPr marL="369768" indent="-369768" defTabSz="1868302">
              <a:spcBef>
                <a:spcPts val="3678"/>
              </a:spcBef>
              <a:spcAft>
                <a:spcPts val="613"/>
              </a:spcAft>
            </a:pPr>
            <a:r>
              <a:rPr lang="en-GB" sz="3269" b="1" dirty="0" err="1">
                <a:solidFill>
                  <a:srgbClr val="727272"/>
                </a:solidFill>
              </a:rPr>
              <a:t>Useiden</a:t>
            </a:r>
            <a:r>
              <a:rPr lang="en-GB" sz="3269" b="1" dirty="0">
                <a:solidFill>
                  <a:srgbClr val="727272"/>
                </a:solidFill>
              </a:rPr>
              <a:t> </a:t>
            </a:r>
            <a:r>
              <a:rPr lang="en-GB" sz="3269" b="1" dirty="0" err="1">
                <a:solidFill>
                  <a:srgbClr val="727272"/>
                </a:solidFill>
              </a:rPr>
              <a:t>välineiden</a:t>
            </a:r>
            <a:r>
              <a:rPr lang="en-GB" sz="3269" b="1" dirty="0">
                <a:solidFill>
                  <a:srgbClr val="727272"/>
                </a:solidFill>
              </a:rPr>
              <a:t> </a:t>
            </a:r>
            <a:r>
              <a:rPr lang="en-GB" sz="3269" b="1" dirty="0" err="1">
                <a:solidFill>
                  <a:srgbClr val="727272"/>
                </a:solidFill>
              </a:rPr>
              <a:t>ja</a:t>
            </a:r>
            <a:r>
              <a:rPr lang="en-GB" sz="3269" b="1" dirty="0">
                <a:solidFill>
                  <a:srgbClr val="727272"/>
                </a:solidFill>
              </a:rPr>
              <a:t> </a:t>
            </a:r>
            <a:r>
              <a:rPr lang="en-GB" sz="3269" b="1" dirty="0" err="1">
                <a:solidFill>
                  <a:srgbClr val="727272"/>
                </a:solidFill>
              </a:rPr>
              <a:t>menetelmien</a:t>
            </a:r>
            <a:r>
              <a:rPr lang="en-GB" sz="3269" b="1" dirty="0">
                <a:solidFill>
                  <a:srgbClr val="727272"/>
                </a:solidFill>
              </a:rPr>
              <a:t> </a:t>
            </a:r>
            <a:endParaRPr lang="en-GB" sz="3269" b="1" dirty="0" smtClean="0">
              <a:solidFill>
                <a:srgbClr val="727272"/>
              </a:solidFill>
            </a:endParaRPr>
          </a:p>
          <a:p>
            <a:pPr marL="369768" indent="-369768" defTabSz="1868302">
              <a:spcBef>
                <a:spcPts val="3678"/>
              </a:spcBef>
              <a:spcAft>
                <a:spcPts val="613"/>
              </a:spcAft>
            </a:pP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Oppiminen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ja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kokemusten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jako</a:t>
            </a:r>
            <a:endParaRPr lang="en-GB" sz="3269" b="1" dirty="0">
              <a:solidFill>
                <a:srgbClr val="727272"/>
              </a:solidFill>
              <a:latin typeface="Calibri Light"/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13269704" y="2607852"/>
            <a:ext cx="5296791" cy="6325012"/>
          </a:xfrm>
          <a:prstGeom prst="rect">
            <a:avLst/>
          </a:prstGeom>
        </p:spPr>
        <p:txBody>
          <a:bodyPr vert="horz" lIns="367778" tIns="0" rIns="367778" bIns="0">
            <a:noAutofit/>
          </a:bodyPr>
          <a:lstStyle>
            <a:lvl1pPr marL="180975" indent="-180975" algn="l" rtl="0" eaLnBrk="1" latinLnBrk="0" hangingPunct="1">
              <a:spcBef>
                <a:spcPts val="1800"/>
              </a:spcBef>
              <a:spcAft>
                <a:spcPts val="300"/>
              </a:spcAft>
              <a:buClrTx/>
              <a:buSzPct val="90000"/>
              <a:buFont typeface="Wingdings" panose="05000000000000000000" pitchFamily="2" charset="2"/>
              <a:buChar char="§"/>
              <a:defRPr kumimoji="0"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171450" algn="l" rtl="0" eaLnBrk="1" latinLnBrk="0" hangingPunct="1">
              <a:spcBef>
                <a:spcPts val="1200"/>
              </a:spcBef>
              <a:buClrTx/>
              <a:buSzPct val="90000"/>
              <a:buFont typeface="Wingdings" panose="05000000000000000000" pitchFamily="2" charset="2"/>
              <a:buChar char="§"/>
              <a:defRPr kumimoji="0"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180975" algn="l" rtl="0" eaLnBrk="1" latinLnBrk="0" hangingPunct="1">
              <a:spcBef>
                <a:spcPts val="1200"/>
              </a:spcBef>
              <a:buClrTx/>
              <a:buSzPct val="90000"/>
              <a:buFont typeface="Wingdings" panose="05000000000000000000" pitchFamily="2" charset="2"/>
              <a:buChar char="§"/>
              <a:defRPr kumimoji="0"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0700" indent="-180975" algn="l" rtl="0" eaLnBrk="1" latinLnBrk="0" hangingPunct="1">
              <a:spcBef>
                <a:spcPts val="1200"/>
              </a:spcBef>
              <a:buClrTx/>
              <a:buSzPct val="90000"/>
              <a:buFont typeface="Wingdings" panose="05000000000000000000" pitchFamily="2" charset="2"/>
              <a:buChar char="§"/>
              <a:defRPr kumimoji="0"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3625" indent="-180975" algn="l" rtl="0" eaLnBrk="1" latinLnBrk="0" hangingPunct="1">
              <a:spcBef>
                <a:spcPts val="1200"/>
              </a:spcBef>
              <a:buClrTx/>
              <a:buSzPct val="90000"/>
              <a:buFont typeface="Wingdings" panose="05000000000000000000" pitchFamily="2" charset="2"/>
              <a:buChar char="§"/>
              <a:defRPr kumimoji="0"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768" indent="-369768" defTabSz="1868302">
              <a:spcBef>
                <a:spcPts val="3678"/>
              </a:spcBef>
              <a:spcAft>
                <a:spcPts val="613"/>
              </a:spcAft>
            </a:pP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Haastaa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vallitsevan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käytännön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(status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quo:n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)</a:t>
            </a:r>
            <a:endParaRPr lang="en-GB" sz="3269" b="1" dirty="0">
              <a:solidFill>
                <a:srgbClr val="727272"/>
              </a:solidFill>
              <a:latin typeface="Calibri Light"/>
            </a:endParaRPr>
          </a:p>
          <a:p>
            <a:pPr marL="369768" indent="-369768" defTabSz="1868302">
              <a:spcBef>
                <a:spcPts val="3678"/>
              </a:spcBef>
              <a:spcAft>
                <a:spcPts val="613"/>
              </a:spcAft>
            </a:pP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Kokeilee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asioita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,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jotka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eivät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ehkä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toimi</a:t>
            </a:r>
            <a:endParaRPr lang="en-GB" sz="3269" b="1" dirty="0">
              <a:solidFill>
                <a:srgbClr val="727272"/>
              </a:solidFill>
              <a:latin typeface="Calibri Light"/>
            </a:endParaRPr>
          </a:p>
          <a:p>
            <a:pPr marL="369768" indent="-369768" defTabSz="1868302">
              <a:spcBef>
                <a:spcPts val="3678"/>
              </a:spcBef>
              <a:spcAft>
                <a:spcPts val="613"/>
              </a:spcAft>
            </a:pP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Rakentaa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kumppanuuksia</a:t>
            </a:r>
            <a:endParaRPr lang="en-GB" sz="3269" b="1" dirty="0">
              <a:solidFill>
                <a:srgbClr val="727272"/>
              </a:solidFill>
              <a:latin typeface="Calibri Light"/>
            </a:endParaRPr>
          </a:p>
          <a:p>
            <a:pPr marL="369768" indent="-369768" defTabSz="1868302">
              <a:spcBef>
                <a:spcPts val="3678"/>
              </a:spcBef>
              <a:spcAft>
                <a:spcPts val="613"/>
              </a:spcAft>
            </a:pP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Työskentely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erilaisten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kumppaneiden</a:t>
            </a:r>
            <a:r>
              <a:rPr lang="en-GB" sz="3269" b="1" dirty="0" smtClean="0">
                <a:solidFill>
                  <a:srgbClr val="727272"/>
                </a:solidFill>
                <a:latin typeface="Calibri Light"/>
              </a:rPr>
              <a:t> </a:t>
            </a:r>
            <a:r>
              <a:rPr lang="en-GB" sz="3269" b="1" dirty="0" err="1" smtClean="0">
                <a:solidFill>
                  <a:srgbClr val="727272"/>
                </a:solidFill>
                <a:latin typeface="Calibri Light"/>
              </a:rPr>
              <a:t>kanssa</a:t>
            </a:r>
            <a:endParaRPr lang="en-GB" sz="3269" b="1" dirty="0">
              <a:solidFill>
                <a:srgbClr val="727272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96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5649" y="387093"/>
            <a:ext cx="768288" cy="908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7803" y="5422476"/>
            <a:ext cx="691879" cy="714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43855" y="271360"/>
            <a:ext cx="593618" cy="784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2500" y="322328"/>
            <a:ext cx="6554048" cy="638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415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Iterointi</a:t>
            </a:r>
            <a:endParaRPr sz="4150" dirty="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500" y="853484"/>
            <a:ext cx="5467350" cy="2146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2050" spc="15" dirty="0" smtClean="0">
                <a:solidFill>
                  <a:srgbClr val="D80B8C"/>
                </a:solidFill>
                <a:latin typeface="Franklin Gothic Book"/>
                <a:cs typeface="Franklin Gothic Book"/>
              </a:rPr>
              <a:t>on projektien, tuotteiden tai palveluiden kehittämisessä käytetty riskiä pienentävä menettely, jossa hyödynnetään nopeassa syklissä tehtäviä pieniä lisäparannuksia.</a:t>
            </a:r>
            <a:endParaRPr lang="fi-FI" sz="205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I</a:t>
            </a:r>
            <a:r>
              <a:rPr lang="fi-FI" sz="1150" spc="-20" dirty="0" err="1" smtClean="0">
                <a:solidFill>
                  <a:srgbClr val="58595B"/>
                </a:solidFill>
                <a:latin typeface="Franklin Gothic Book"/>
                <a:cs typeface="Franklin Gothic Book"/>
              </a:rPr>
              <a:t>terointi</a:t>
            </a:r>
            <a:r>
              <a:rPr lang="fi-FI" sz="1150" spc="-2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on ongelmanratkaisumenetelmä, jossa  ongelman ratkaisu tarkentuu vähitellen,  </a:t>
            </a:r>
            <a:r>
              <a:rPr lang="fi-FI" sz="1150" spc="-20" dirty="0">
                <a:solidFill>
                  <a:srgbClr val="58595B"/>
                </a:solidFill>
                <a:latin typeface="Franklin Gothic Book"/>
                <a:cs typeface="Franklin Gothic Book"/>
              </a:rPr>
              <a:t>asteittaisilla lisäparannuksilla. Mm. moderni softankehitys, jossa uusia ominaisuuksia ja päivityksiä julkaistaan jatkuvasti niiden valmistuessa (ei kertarysäyksellä), on iterointia. Iterointikyvykkyys ei ole </a:t>
            </a:r>
            <a:r>
              <a:rPr lang="fi-FI" sz="1150" spc="-2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vain </a:t>
            </a:r>
            <a:r>
              <a:rPr lang="fi-FI" sz="1150" spc="-20" dirty="0">
                <a:solidFill>
                  <a:srgbClr val="58595B"/>
                </a:solidFill>
                <a:latin typeface="Franklin Gothic Book"/>
                <a:cs typeface="Franklin Gothic Book"/>
              </a:rPr>
              <a:t>projektin </a:t>
            </a:r>
            <a:r>
              <a:rPr lang="fi-FI" sz="1150" spc="-2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hallintaa, myös prototyyppien käyttö ja kokeilut ovat </a:t>
            </a:r>
            <a:r>
              <a:rPr lang="fi-FI" sz="1150" spc="-20" dirty="0">
                <a:solidFill>
                  <a:srgbClr val="58595B"/>
                </a:solidFill>
                <a:latin typeface="Franklin Gothic Book"/>
                <a:cs typeface="Franklin Gothic Book"/>
              </a:rPr>
              <a:t>iterointia käytännössä.</a:t>
            </a:r>
            <a:endParaRPr sz="115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500" y="2893081"/>
            <a:ext cx="5393690" cy="236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5420">
              <a:lnSpc>
                <a:spcPct val="102600"/>
              </a:lnSpc>
            </a:pPr>
            <a:endParaRPr lang="fi-FI" sz="1150" spc="-7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185420">
              <a:lnSpc>
                <a:spcPct val="102600"/>
              </a:lnSpc>
            </a:pPr>
            <a:r>
              <a:rPr lang="fi-FI"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Innovaatioprojektien hallinta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- projektit 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tulee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paloitella ja 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jakaa selkeästi määriteltyihin työvaiheisiin, joilla on aikarajat ja hallittavat tavoitteet.</a:t>
            </a:r>
            <a:endParaRPr sz="1150" spc="-7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50" spc="-7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144780">
              <a:lnSpc>
                <a:spcPct val="102600"/>
              </a:lnSpc>
            </a:pPr>
            <a:r>
              <a:rPr lang="fi-FI"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Prototyyppien käyttö vaihtoehtojen kartoittamisessa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 - mallit,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luonnokset ja koekappaleet 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auttavat tutkimaan menettelytavan käyttökelpoisuutta ja kehittämään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projektia 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pienin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askelin.</a:t>
            </a:r>
            <a:endParaRPr sz="1150" spc="-7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150" spc="-7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149860">
              <a:lnSpc>
                <a:spcPct val="102600"/>
              </a:lnSpc>
            </a:pPr>
            <a:r>
              <a:rPr lang="fi-FI"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Testaaminen ja kokeilu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 - testit ja koeasetelmat tarjoavat määrätietoisen ja vankan tavan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arvioida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uuden toimintatavan toimivuutta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. </a:t>
            </a:r>
            <a:endParaRPr sz="1150" spc="-7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2600"/>
              </a:lnSpc>
            </a:pPr>
            <a:r>
              <a:rPr lang="fi-FI" sz="1150" b="1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Riskin </a:t>
            </a:r>
            <a:r>
              <a:rPr lang="fi-FI" sz="1150" b="1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ottamista, muttei ajallisesti tai rahassa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 - iteratiivinen ja asteittain etenevä kehittäminen </a:t>
            </a:r>
            <a:r>
              <a:rPr lang="fi-FI" sz="1150" spc="-70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vä-hentää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 riskiä, kun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kokeillaan 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lähestyä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asiaa uudella tavalla. 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(”</a:t>
            </a:r>
            <a:r>
              <a:rPr lang="fi-FI" sz="1150" spc="-70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Fail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-70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fast</a:t>
            </a:r>
            <a:r>
              <a:rPr lang="fi-FI" sz="1150" spc="-70" dirty="0">
                <a:solidFill>
                  <a:srgbClr val="58595B"/>
                </a:solidFill>
                <a:latin typeface="Franklin Gothic Book"/>
                <a:cs typeface="Franklin Gothic Book"/>
              </a:rPr>
              <a:t>” ennen kuin rahaa ja aikaa on  </a:t>
            </a:r>
            <a:r>
              <a:rPr lang="fi-FI" sz="1150" spc="-7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käytetty runsaasti kehittämiseen.)</a:t>
            </a:r>
            <a:endParaRPr sz="115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4856" y="5753852"/>
            <a:ext cx="5204168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0" dirty="0">
                <a:solidFill>
                  <a:srgbClr val="D80B8C"/>
                </a:solidFill>
                <a:latin typeface="Franklin Gothic Medium"/>
                <a:cs typeface="Franklin Gothic Medium"/>
              </a:rPr>
              <a:t>hyvin </a:t>
            </a:r>
            <a:r>
              <a:rPr lang="fi-FI" sz="1350" spc="1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ymmärrät, mitä </a:t>
            </a:r>
            <a:r>
              <a:rPr lang="fi-FI" sz="1350" spc="10" dirty="0">
                <a:solidFill>
                  <a:srgbClr val="D80B8C"/>
                </a:solidFill>
                <a:latin typeface="Franklin Gothic Medium"/>
                <a:cs typeface="Franklin Gothic Medium"/>
              </a:rPr>
              <a:t>tarkoitetaan </a:t>
            </a:r>
            <a:r>
              <a:rPr lang="fi-FI" sz="1350" spc="1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iteroinnilla </a:t>
            </a:r>
            <a:r>
              <a:rPr lang="fi-FI" sz="1350" spc="10" dirty="0">
                <a:solidFill>
                  <a:srgbClr val="D80B8C"/>
                </a:solidFill>
                <a:latin typeface="Franklin Gothic Medium"/>
                <a:cs typeface="Franklin Gothic Medium"/>
              </a:rPr>
              <a:t>julkisen sektorin kehittämisessä ja palveluiden tarjoamisessa?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7804" y="6633296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4856" y="6449837"/>
            <a:ext cx="68053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D80B8C"/>
                </a:solidFill>
                <a:latin typeface="Franklin Gothic Book"/>
                <a:cs typeface="Franklin Gothic Book"/>
              </a:rPr>
              <a:t>En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6629" y="6440935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D80B8C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856" y="7298196"/>
            <a:ext cx="4542790" cy="1044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fi-FI" sz="1350" spc="1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0" dirty="0">
                <a:solidFill>
                  <a:srgbClr val="D80B8C"/>
                </a:solidFill>
                <a:latin typeface="Franklin Gothic Medium"/>
                <a:cs typeface="Franklin Gothic Medium"/>
              </a:rPr>
              <a:t>hyvin luulet, että kollegasi ministeriössäsi tai virastossasi ymmärtävät, mitä tarkoitetaan </a:t>
            </a:r>
          </a:p>
          <a:p>
            <a:r>
              <a:rPr lang="fi-FI" sz="1350" spc="10" dirty="0">
                <a:solidFill>
                  <a:srgbClr val="D80B8C"/>
                </a:solidFill>
                <a:latin typeface="Franklin Gothic Medium"/>
                <a:cs typeface="Franklin Gothic Medium"/>
              </a:rPr>
              <a:t>iteroinnilla julkisen sektorin kehittämisessä ja palveluiden tarjoamisessa?</a:t>
            </a:r>
          </a:p>
          <a:p>
            <a:pPr marL="12700" marR="5080" algn="just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19543" y="8311665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4856" y="8115385"/>
            <a:ext cx="48959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D80B8C"/>
                </a:solidFill>
                <a:latin typeface="Franklin Gothic Book"/>
                <a:cs typeface="Franklin Gothic Book"/>
              </a:rPr>
              <a:t>En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0266" y="8115385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D80B8C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4856" y="9013367"/>
            <a:ext cx="4909185" cy="1077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Kuinka </a:t>
            </a:r>
            <a:r>
              <a:rPr lang="fi-FI" sz="1350" spc="10" dirty="0">
                <a:solidFill>
                  <a:srgbClr val="D80B8C"/>
                </a:solidFill>
                <a:latin typeface="Franklin Gothic Medium"/>
                <a:cs typeface="Franklin Gothic Medium"/>
              </a:rPr>
              <a:t>valmis ministeriösi tai virastosi on käyttämään iterointia  julkisten palveluiden kehittämisessä ja palveluiden tarjoamisessa?</a:t>
            </a:r>
          </a:p>
          <a:p>
            <a:pPr marL="12700" marR="5080">
              <a:lnSpc>
                <a:spcPct val="102800"/>
              </a:lnSpc>
            </a:pPr>
            <a:endParaRPr lang="fi-FI" sz="1400" dirty="0"/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19543" y="9835439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4856" y="9639162"/>
            <a:ext cx="48959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D80B8C"/>
                </a:solidFill>
                <a:latin typeface="Franklin Gothic Book"/>
                <a:cs typeface="Franklin Gothic Book"/>
              </a:rPr>
              <a:t>En yhtään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20266" y="9639162"/>
            <a:ext cx="66875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dirty="0">
                <a:solidFill>
                  <a:srgbClr val="D80B8C"/>
                </a:solidFill>
                <a:latin typeface="Franklin Gothic Book"/>
                <a:cs typeface="Franklin Gothic Book"/>
              </a:rPr>
              <a:t>Todella valmis</a:t>
            </a:r>
            <a:endParaRPr sz="1250" dirty="0">
              <a:solidFill>
                <a:srgbClr val="D80B8C"/>
              </a:solidFill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04934" y="697499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9" y="0"/>
                </a:lnTo>
              </a:path>
            </a:pathLst>
          </a:custGeom>
          <a:ln w="1929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99664" y="662415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51" y="0"/>
                </a:lnTo>
              </a:path>
            </a:pathLst>
          </a:custGeom>
          <a:ln w="48239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00734" y="6336459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3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06700" y="6168626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6"/>
                </a:moveTo>
                <a:lnTo>
                  <a:pt x="901" y="39706"/>
                </a:lnTo>
                <a:lnTo>
                  <a:pt x="901" y="0"/>
                </a:lnTo>
                <a:lnTo>
                  <a:pt x="0" y="0"/>
                </a:lnTo>
                <a:lnTo>
                  <a:pt x="0" y="39706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07528" y="6199361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07963" y="603456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04530" y="602636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03464" y="606068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48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04549" y="6110426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86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97252" y="6320833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05816" y="5788507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04665" y="5761683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3"/>
                </a:moveTo>
                <a:lnTo>
                  <a:pt x="1150" y="47113"/>
                </a:lnTo>
                <a:lnTo>
                  <a:pt x="1150" y="0"/>
                </a:lnTo>
                <a:lnTo>
                  <a:pt x="0" y="0"/>
                </a:lnTo>
                <a:lnTo>
                  <a:pt x="0" y="47113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02227" y="5992935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6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81372" y="5591636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89">
                <a:moveTo>
                  <a:pt x="27104" y="167"/>
                </a:moveTo>
                <a:lnTo>
                  <a:pt x="26936" y="167"/>
                </a:lnTo>
                <a:lnTo>
                  <a:pt x="27165" y="11151"/>
                </a:lnTo>
                <a:lnTo>
                  <a:pt x="27767" y="30008"/>
                </a:lnTo>
                <a:lnTo>
                  <a:pt x="27844" y="31979"/>
                </a:lnTo>
                <a:lnTo>
                  <a:pt x="28717" y="46939"/>
                </a:lnTo>
                <a:lnTo>
                  <a:pt x="27906" y="30008"/>
                </a:lnTo>
                <a:lnTo>
                  <a:pt x="27104" y="167"/>
                </a:lnTo>
                <a:close/>
              </a:path>
              <a:path w="29210" h="46989">
                <a:moveTo>
                  <a:pt x="27099" y="0"/>
                </a:moveTo>
                <a:lnTo>
                  <a:pt x="0" y="727"/>
                </a:lnTo>
                <a:lnTo>
                  <a:pt x="26936" y="167"/>
                </a:lnTo>
                <a:lnTo>
                  <a:pt x="27104" y="167"/>
                </a:lnTo>
                <a:lnTo>
                  <a:pt x="27099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93967" y="5590513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8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48927" y="559200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04997" y="5663294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04965" y="5624267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5"/>
                </a:moveTo>
                <a:lnTo>
                  <a:pt x="165" y="39675"/>
                </a:lnTo>
                <a:lnTo>
                  <a:pt x="165" y="0"/>
                </a:lnTo>
                <a:lnTo>
                  <a:pt x="0" y="0"/>
                </a:lnTo>
                <a:lnTo>
                  <a:pt x="0" y="39675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04751" y="5684094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54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98985" y="5832151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4"/>
                </a:moveTo>
                <a:lnTo>
                  <a:pt x="3756" y="52654"/>
                </a:lnTo>
                <a:lnTo>
                  <a:pt x="3756" y="0"/>
                </a:lnTo>
                <a:lnTo>
                  <a:pt x="0" y="0"/>
                </a:lnTo>
                <a:lnTo>
                  <a:pt x="0" y="52654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02202" y="5709334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5" y="53516"/>
                </a:lnTo>
                <a:lnTo>
                  <a:pt x="1745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02035" y="569713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71606" y="5595202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35439" y="559509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9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00764" y="559558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46485" y="5596171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75876" y="559382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24397" y="559427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02594" y="5595027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66969" y="5601789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20" y="0"/>
                </a:lnTo>
              </a:path>
            </a:pathLst>
          </a:custGeom>
          <a:ln w="11441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06017" y="5594831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19060" y="559737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96" y="0"/>
                </a:lnTo>
              </a:path>
            </a:pathLst>
          </a:custGeom>
          <a:ln w="5534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94869" y="579828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0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98012" y="5716931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33"/>
                </a:lnTo>
              </a:path>
            </a:pathLst>
          </a:custGeom>
          <a:ln w="5053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48658" y="5601675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55981" y="5593880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63964" y="559383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6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0325" y="6760187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9584" y="657951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116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64223" y="5593484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3014" y="560599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6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3673" y="561362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51607" y="6971966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2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57198" y="5595177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0031" y="669155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62994" y="5594093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25860" y="697461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70657" y="699393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69022" y="559381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867504" y="5601625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03" y="0"/>
                </a:moveTo>
                <a:lnTo>
                  <a:pt x="4125" y="31"/>
                </a:lnTo>
                <a:lnTo>
                  <a:pt x="559" y="304"/>
                </a:lnTo>
                <a:lnTo>
                  <a:pt x="0" y="745"/>
                </a:lnTo>
                <a:lnTo>
                  <a:pt x="1820" y="282"/>
                </a:lnTo>
                <a:lnTo>
                  <a:pt x="4803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41324" y="5606354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5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97754" y="5593770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6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50314" y="5593976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18602" y="6979538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57771" y="5614688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79271" y="561264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7607" y="5594348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5" y="1397299"/>
                </a:moveTo>
                <a:lnTo>
                  <a:pt x="30493" y="1397299"/>
                </a:lnTo>
                <a:lnTo>
                  <a:pt x="43157" y="1401707"/>
                </a:lnTo>
                <a:lnTo>
                  <a:pt x="55624" y="1401707"/>
                </a:lnTo>
                <a:lnTo>
                  <a:pt x="106945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6" y="1397299"/>
                </a:lnTo>
                <a:lnTo>
                  <a:pt x="142646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2" y="1397299"/>
                </a:moveTo>
                <a:lnTo>
                  <a:pt x="419433" y="1397299"/>
                </a:lnTo>
                <a:lnTo>
                  <a:pt x="430208" y="1401707"/>
                </a:lnTo>
                <a:lnTo>
                  <a:pt x="612426" y="1401707"/>
                </a:lnTo>
                <a:lnTo>
                  <a:pt x="625452" y="1397299"/>
                </a:lnTo>
                <a:close/>
              </a:path>
              <a:path w="5285105" h="1402079">
                <a:moveTo>
                  <a:pt x="1408961" y="1397299"/>
                </a:moveTo>
                <a:lnTo>
                  <a:pt x="655243" y="1397299"/>
                </a:lnTo>
                <a:lnTo>
                  <a:pt x="669847" y="1401707"/>
                </a:lnTo>
                <a:lnTo>
                  <a:pt x="1320627" y="1401707"/>
                </a:lnTo>
                <a:lnTo>
                  <a:pt x="1408961" y="1397299"/>
                </a:lnTo>
                <a:close/>
              </a:path>
              <a:path w="5285105" h="1402079">
                <a:moveTo>
                  <a:pt x="2200662" y="1397299"/>
                </a:moveTo>
                <a:lnTo>
                  <a:pt x="1557807" y="1397299"/>
                </a:lnTo>
                <a:lnTo>
                  <a:pt x="1565529" y="1401707"/>
                </a:lnTo>
                <a:lnTo>
                  <a:pt x="2224927" y="1401707"/>
                </a:lnTo>
                <a:lnTo>
                  <a:pt x="2200662" y="1397299"/>
                </a:lnTo>
                <a:close/>
              </a:path>
              <a:path w="5285105" h="1402079">
                <a:moveTo>
                  <a:pt x="2639197" y="1397299"/>
                </a:moveTo>
                <a:lnTo>
                  <a:pt x="2200662" y="1397299"/>
                </a:lnTo>
                <a:lnTo>
                  <a:pt x="2274137" y="1401707"/>
                </a:lnTo>
                <a:lnTo>
                  <a:pt x="2636430" y="1401707"/>
                </a:lnTo>
                <a:lnTo>
                  <a:pt x="2639197" y="1397299"/>
                </a:lnTo>
                <a:close/>
              </a:path>
              <a:path w="5285105" h="1402079">
                <a:moveTo>
                  <a:pt x="3053734" y="1397299"/>
                </a:moveTo>
                <a:lnTo>
                  <a:pt x="2665480" y="1397299"/>
                </a:lnTo>
                <a:lnTo>
                  <a:pt x="2684007" y="1401707"/>
                </a:lnTo>
                <a:lnTo>
                  <a:pt x="3041766" y="1401707"/>
                </a:lnTo>
                <a:lnTo>
                  <a:pt x="3053734" y="1397299"/>
                </a:lnTo>
                <a:close/>
              </a:path>
              <a:path w="5285105" h="1402079">
                <a:moveTo>
                  <a:pt x="3499453" y="1397299"/>
                </a:moveTo>
                <a:lnTo>
                  <a:pt x="3239761" y="1397299"/>
                </a:lnTo>
                <a:lnTo>
                  <a:pt x="3252004" y="1401707"/>
                </a:lnTo>
                <a:lnTo>
                  <a:pt x="3500364" y="1401707"/>
                </a:lnTo>
                <a:lnTo>
                  <a:pt x="3499453" y="1397299"/>
                </a:lnTo>
                <a:close/>
              </a:path>
              <a:path w="5285105" h="1402079">
                <a:moveTo>
                  <a:pt x="5284596" y="1397299"/>
                </a:moveTo>
                <a:lnTo>
                  <a:pt x="3512274" y="1397299"/>
                </a:lnTo>
                <a:lnTo>
                  <a:pt x="3511855" y="1401707"/>
                </a:lnTo>
                <a:lnTo>
                  <a:pt x="5277202" y="1401707"/>
                </a:lnTo>
                <a:lnTo>
                  <a:pt x="5284596" y="1397299"/>
                </a:lnTo>
                <a:close/>
              </a:path>
              <a:path w="5285105" h="1402079">
                <a:moveTo>
                  <a:pt x="19286" y="877169"/>
                </a:moveTo>
                <a:lnTo>
                  <a:pt x="4182" y="877169"/>
                </a:lnTo>
                <a:lnTo>
                  <a:pt x="4803" y="885984"/>
                </a:lnTo>
                <a:lnTo>
                  <a:pt x="4833" y="890392"/>
                </a:lnTo>
                <a:lnTo>
                  <a:pt x="4624" y="938879"/>
                </a:lnTo>
                <a:lnTo>
                  <a:pt x="4175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6" y="1049076"/>
                </a:lnTo>
                <a:lnTo>
                  <a:pt x="3156" y="1062300"/>
                </a:lnTo>
                <a:lnTo>
                  <a:pt x="3320" y="1071116"/>
                </a:lnTo>
                <a:lnTo>
                  <a:pt x="3616" y="1084339"/>
                </a:lnTo>
                <a:lnTo>
                  <a:pt x="4060" y="1093155"/>
                </a:lnTo>
                <a:lnTo>
                  <a:pt x="4173" y="1106379"/>
                </a:lnTo>
                <a:lnTo>
                  <a:pt x="3873" y="1110787"/>
                </a:lnTo>
                <a:lnTo>
                  <a:pt x="3587" y="1110787"/>
                </a:lnTo>
                <a:lnTo>
                  <a:pt x="3800" y="1119602"/>
                </a:lnTo>
                <a:lnTo>
                  <a:pt x="4213" y="1146050"/>
                </a:lnTo>
                <a:lnTo>
                  <a:pt x="4636" y="1176905"/>
                </a:lnTo>
                <a:lnTo>
                  <a:pt x="4864" y="1190129"/>
                </a:lnTo>
                <a:lnTo>
                  <a:pt x="5667" y="1234207"/>
                </a:lnTo>
                <a:lnTo>
                  <a:pt x="6751" y="1265063"/>
                </a:lnTo>
                <a:lnTo>
                  <a:pt x="5955" y="1278286"/>
                </a:lnTo>
                <a:lnTo>
                  <a:pt x="5329" y="1287102"/>
                </a:lnTo>
                <a:lnTo>
                  <a:pt x="4873" y="1300326"/>
                </a:lnTo>
                <a:lnTo>
                  <a:pt x="4586" y="1317957"/>
                </a:lnTo>
                <a:lnTo>
                  <a:pt x="4484" y="1331181"/>
                </a:lnTo>
                <a:lnTo>
                  <a:pt x="4505" y="1348812"/>
                </a:lnTo>
                <a:lnTo>
                  <a:pt x="4784" y="1384075"/>
                </a:lnTo>
                <a:lnTo>
                  <a:pt x="4879" y="1392891"/>
                </a:lnTo>
                <a:lnTo>
                  <a:pt x="17708" y="1397299"/>
                </a:lnTo>
                <a:lnTo>
                  <a:pt x="1384577" y="1397299"/>
                </a:lnTo>
                <a:lnTo>
                  <a:pt x="1387414" y="1392891"/>
                </a:lnTo>
                <a:lnTo>
                  <a:pt x="5196106" y="1392891"/>
                </a:lnTo>
                <a:lnTo>
                  <a:pt x="5188983" y="1388483"/>
                </a:lnTo>
                <a:lnTo>
                  <a:pt x="1268156" y="1388483"/>
                </a:lnTo>
                <a:lnTo>
                  <a:pt x="1258434" y="1384075"/>
                </a:lnTo>
                <a:lnTo>
                  <a:pt x="182983" y="1384075"/>
                </a:lnTo>
                <a:lnTo>
                  <a:pt x="127334" y="1379668"/>
                </a:lnTo>
                <a:lnTo>
                  <a:pt x="25516" y="1379668"/>
                </a:lnTo>
                <a:lnTo>
                  <a:pt x="25146" y="1375260"/>
                </a:lnTo>
                <a:lnTo>
                  <a:pt x="24987" y="1370852"/>
                </a:lnTo>
                <a:lnTo>
                  <a:pt x="24802" y="1366444"/>
                </a:lnTo>
                <a:lnTo>
                  <a:pt x="24118" y="1353220"/>
                </a:lnTo>
                <a:lnTo>
                  <a:pt x="23501" y="1348812"/>
                </a:lnTo>
                <a:lnTo>
                  <a:pt x="22664" y="1348812"/>
                </a:lnTo>
                <a:lnTo>
                  <a:pt x="23920" y="1309141"/>
                </a:lnTo>
                <a:lnTo>
                  <a:pt x="24816" y="1309141"/>
                </a:lnTo>
                <a:lnTo>
                  <a:pt x="24798" y="1300326"/>
                </a:lnTo>
                <a:lnTo>
                  <a:pt x="24597" y="1291510"/>
                </a:lnTo>
                <a:lnTo>
                  <a:pt x="24250" y="1282694"/>
                </a:lnTo>
                <a:lnTo>
                  <a:pt x="23792" y="1278286"/>
                </a:lnTo>
                <a:lnTo>
                  <a:pt x="23263" y="1269470"/>
                </a:lnTo>
                <a:lnTo>
                  <a:pt x="20823" y="1225392"/>
                </a:lnTo>
                <a:lnTo>
                  <a:pt x="20634" y="1194536"/>
                </a:lnTo>
                <a:lnTo>
                  <a:pt x="20892" y="1176905"/>
                </a:lnTo>
                <a:lnTo>
                  <a:pt x="21190" y="1163681"/>
                </a:lnTo>
                <a:lnTo>
                  <a:pt x="21516" y="1154865"/>
                </a:lnTo>
                <a:lnTo>
                  <a:pt x="22211" y="1146050"/>
                </a:lnTo>
                <a:lnTo>
                  <a:pt x="22467" y="1146050"/>
                </a:lnTo>
                <a:lnTo>
                  <a:pt x="21236" y="1084339"/>
                </a:lnTo>
                <a:lnTo>
                  <a:pt x="21496" y="1075523"/>
                </a:lnTo>
                <a:lnTo>
                  <a:pt x="21915" y="1071116"/>
                </a:lnTo>
                <a:lnTo>
                  <a:pt x="22200" y="1071116"/>
                </a:lnTo>
                <a:lnTo>
                  <a:pt x="21800" y="982958"/>
                </a:lnTo>
                <a:lnTo>
                  <a:pt x="21976" y="982958"/>
                </a:lnTo>
                <a:lnTo>
                  <a:pt x="21405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3" y="916840"/>
                </a:lnTo>
                <a:lnTo>
                  <a:pt x="19383" y="908024"/>
                </a:lnTo>
                <a:lnTo>
                  <a:pt x="19962" y="908024"/>
                </a:lnTo>
                <a:lnTo>
                  <a:pt x="19286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3" y="1392891"/>
                </a:lnTo>
                <a:lnTo>
                  <a:pt x="1454782" y="1397299"/>
                </a:lnTo>
                <a:lnTo>
                  <a:pt x="5251233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42" y="1384075"/>
                </a:moveTo>
                <a:lnTo>
                  <a:pt x="1286120" y="1384075"/>
                </a:lnTo>
                <a:lnTo>
                  <a:pt x="1268156" y="1388483"/>
                </a:lnTo>
                <a:lnTo>
                  <a:pt x="1451991" y="1388483"/>
                </a:lnTo>
                <a:lnTo>
                  <a:pt x="1498142" y="1384075"/>
                </a:lnTo>
                <a:close/>
              </a:path>
              <a:path w="5285105" h="1402079">
                <a:moveTo>
                  <a:pt x="2204826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3" y="1388483"/>
                </a:lnTo>
                <a:lnTo>
                  <a:pt x="2204826" y="1384075"/>
                </a:lnTo>
                <a:close/>
              </a:path>
              <a:path w="5285105" h="1402079">
                <a:moveTo>
                  <a:pt x="2572837" y="1384075"/>
                </a:moveTo>
                <a:lnTo>
                  <a:pt x="2329266" y="1384075"/>
                </a:lnTo>
                <a:lnTo>
                  <a:pt x="2321688" y="1388483"/>
                </a:lnTo>
                <a:lnTo>
                  <a:pt x="2586176" y="1388483"/>
                </a:lnTo>
                <a:lnTo>
                  <a:pt x="2572837" y="1384075"/>
                </a:lnTo>
                <a:close/>
              </a:path>
              <a:path w="5285105" h="1402079">
                <a:moveTo>
                  <a:pt x="2926556" y="1384075"/>
                </a:moveTo>
                <a:lnTo>
                  <a:pt x="2670167" y="1384075"/>
                </a:lnTo>
                <a:lnTo>
                  <a:pt x="2673567" y="1388483"/>
                </a:lnTo>
                <a:lnTo>
                  <a:pt x="2920939" y="1388483"/>
                </a:lnTo>
                <a:lnTo>
                  <a:pt x="2926556" y="1384075"/>
                </a:lnTo>
                <a:close/>
              </a:path>
              <a:path w="5285105" h="1402079">
                <a:moveTo>
                  <a:pt x="3195240" y="1384075"/>
                </a:moveTo>
                <a:lnTo>
                  <a:pt x="3083885" y="1384075"/>
                </a:lnTo>
                <a:lnTo>
                  <a:pt x="3074914" y="1388483"/>
                </a:lnTo>
                <a:lnTo>
                  <a:pt x="3199789" y="1388483"/>
                </a:lnTo>
                <a:lnTo>
                  <a:pt x="3195240" y="1384075"/>
                </a:lnTo>
                <a:close/>
              </a:path>
              <a:path w="5285105" h="1402079">
                <a:moveTo>
                  <a:pt x="3370510" y="1384075"/>
                </a:moveTo>
                <a:lnTo>
                  <a:pt x="3274845" y="1384075"/>
                </a:lnTo>
                <a:lnTo>
                  <a:pt x="3263280" y="1388483"/>
                </a:lnTo>
                <a:lnTo>
                  <a:pt x="3378680" y="1388483"/>
                </a:lnTo>
                <a:lnTo>
                  <a:pt x="3370510" y="1384075"/>
                </a:lnTo>
                <a:close/>
              </a:path>
              <a:path w="5285105" h="1402079">
                <a:moveTo>
                  <a:pt x="4418351" y="1384075"/>
                </a:moveTo>
                <a:lnTo>
                  <a:pt x="3486623" y="1384075"/>
                </a:lnTo>
                <a:lnTo>
                  <a:pt x="3497977" y="1388483"/>
                </a:lnTo>
                <a:lnTo>
                  <a:pt x="4432938" y="1388483"/>
                </a:lnTo>
                <a:lnTo>
                  <a:pt x="4418351" y="1384075"/>
                </a:lnTo>
                <a:close/>
              </a:path>
              <a:path w="5285105" h="1402079">
                <a:moveTo>
                  <a:pt x="4837071" y="1384075"/>
                </a:moveTo>
                <a:lnTo>
                  <a:pt x="4458209" y="1384075"/>
                </a:lnTo>
                <a:lnTo>
                  <a:pt x="4463634" y="1388483"/>
                </a:lnTo>
                <a:lnTo>
                  <a:pt x="4842661" y="1388483"/>
                </a:lnTo>
                <a:lnTo>
                  <a:pt x="4837071" y="1384075"/>
                </a:lnTo>
                <a:close/>
              </a:path>
              <a:path w="5285105" h="1402079">
                <a:moveTo>
                  <a:pt x="4936602" y="1384075"/>
                </a:moveTo>
                <a:lnTo>
                  <a:pt x="4931464" y="1384075"/>
                </a:lnTo>
                <a:lnTo>
                  <a:pt x="4921802" y="1388483"/>
                </a:lnTo>
                <a:lnTo>
                  <a:pt x="4932288" y="1388483"/>
                </a:lnTo>
                <a:lnTo>
                  <a:pt x="4936602" y="1384075"/>
                </a:lnTo>
                <a:close/>
              </a:path>
              <a:path w="5285105" h="1402079">
                <a:moveTo>
                  <a:pt x="5028585" y="1384075"/>
                </a:moveTo>
                <a:lnTo>
                  <a:pt x="4971650" y="1384075"/>
                </a:lnTo>
                <a:lnTo>
                  <a:pt x="4957136" y="1388483"/>
                </a:lnTo>
                <a:lnTo>
                  <a:pt x="5042393" y="1388483"/>
                </a:lnTo>
                <a:lnTo>
                  <a:pt x="5028585" y="1384075"/>
                </a:lnTo>
                <a:close/>
              </a:path>
              <a:path w="5285105" h="1402079">
                <a:moveTo>
                  <a:pt x="308239" y="1379668"/>
                </a:moveTo>
                <a:lnTo>
                  <a:pt x="271623" y="1379668"/>
                </a:lnTo>
                <a:lnTo>
                  <a:pt x="260522" y="1384075"/>
                </a:lnTo>
                <a:lnTo>
                  <a:pt x="308147" y="1384075"/>
                </a:lnTo>
                <a:lnTo>
                  <a:pt x="308239" y="1379668"/>
                </a:lnTo>
                <a:close/>
              </a:path>
              <a:path w="5285105" h="1402079">
                <a:moveTo>
                  <a:pt x="656581" y="1379668"/>
                </a:moveTo>
                <a:lnTo>
                  <a:pt x="401449" y="1379668"/>
                </a:lnTo>
                <a:lnTo>
                  <a:pt x="402825" y="1384075"/>
                </a:lnTo>
                <a:lnTo>
                  <a:pt x="669516" y="1384075"/>
                </a:lnTo>
                <a:lnTo>
                  <a:pt x="656581" y="1379668"/>
                </a:lnTo>
                <a:close/>
              </a:path>
              <a:path w="5285105" h="1402079">
                <a:moveTo>
                  <a:pt x="1037274" y="1379668"/>
                </a:moveTo>
                <a:lnTo>
                  <a:pt x="696163" y="1379668"/>
                </a:lnTo>
                <a:lnTo>
                  <a:pt x="682716" y="1384075"/>
                </a:lnTo>
                <a:lnTo>
                  <a:pt x="1026500" y="1384075"/>
                </a:lnTo>
                <a:lnTo>
                  <a:pt x="1037274" y="1379668"/>
                </a:lnTo>
                <a:close/>
              </a:path>
              <a:path w="5285105" h="1402079">
                <a:moveTo>
                  <a:pt x="1268450" y="1379668"/>
                </a:moveTo>
                <a:lnTo>
                  <a:pt x="1180011" y="1379668"/>
                </a:lnTo>
                <a:lnTo>
                  <a:pt x="1186522" y="1384075"/>
                </a:lnTo>
                <a:lnTo>
                  <a:pt x="1280330" y="1384075"/>
                </a:lnTo>
                <a:lnTo>
                  <a:pt x="1268450" y="1379668"/>
                </a:lnTo>
                <a:close/>
              </a:path>
              <a:path w="5285105" h="1402079">
                <a:moveTo>
                  <a:pt x="1743577" y="1379668"/>
                </a:moveTo>
                <a:lnTo>
                  <a:pt x="1678678" y="1379668"/>
                </a:lnTo>
                <a:lnTo>
                  <a:pt x="1681097" y="1384075"/>
                </a:lnTo>
                <a:lnTo>
                  <a:pt x="1756400" y="1384075"/>
                </a:lnTo>
                <a:lnTo>
                  <a:pt x="1743577" y="1379668"/>
                </a:lnTo>
                <a:close/>
              </a:path>
              <a:path w="5285105" h="1402079">
                <a:moveTo>
                  <a:pt x="1859685" y="1379668"/>
                </a:moveTo>
                <a:lnTo>
                  <a:pt x="1812066" y="1379668"/>
                </a:lnTo>
                <a:lnTo>
                  <a:pt x="1818501" y="1384075"/>
                </a:lnTo>
                <a:lnTo>
                  <a:pt x="1868839" y="1384075"/>
                </a:lnTo>
                <a:lnTo>
                  <a:pt x="1859685" y="1379668"/>
                </a:lnTo>
                <a:close/>
              </a:path>
              <a:path w="5285105" h="1402079">
                <a:moveTo>
                  <a:pt x="1996485" y="1379668"/>
                </a:moveTo>
                <a:lnTo>
                  <a:pt x="1990542" y="1379668"/>
                </a:lnTo>
                <a:lnTo>
                  <a:pt x="1993175" y="1384075"/>
                </a:lnTo>
                <a:lnTo>
                  <a:pt x="2021604" y="1384075"/>
                </a:lnTo>
                <a:lnTo>
                  <a:pt x="1996485" y="1379668"/>
                </a:lnTo>
                <a:close/>
              </a:path>
              <a:path w="5285105" h="1402079">
                <a:moveTo>
                  <a:pt x="4030341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6" y="1384075"/>
                </a:lnTo>
                <a:lnTo>
                  <a:pt x="4030341" y="1379668"/>
                </a:lnTo>
                <a:close/>
              </a:path>
              <a:path w="5285105" h="1402079">
                <a:moveTo>
                  <a:pt x="209102" y="1375260"/>
                </a:moveTo>
                <a:lnTo>
                  <a:pt x="188396" y="1375260"/>
                </a:lnTo>
                <a:lnTo>
                  <a:pt x="179243" y="1379668"/>
                </a:lnTo>
                <a:lnTo>
                  <a:pt x="212295" y="1379668"/>
                </a:lnTo>
                <a:lnTo>
                  <a:pt x="209102" y="1375260"/>
                </a:lnTo>
                <a:close/>
              </a:path>
              <a:path w="5285105" h="1402079">
                <a:moveTo>
                  <a:pt x="24816" y="1309141"/>
                </a:moveTo>
                <a:lnTo>
                  <a:pt x="23920" y="1309141"/>
                </a:lnTo>
                <a:lnTo>
                  <a:pt x="23863" y="1322365"/>
                </a:lnTo>
                <a:lnTo>
                  <a:pt x="24215" y="1322365"/>
                </a:lnTo>
                <a:lnTo>
                  <a:pt x="24154" y="1335589"/>
                </a:lnTo>
                <a:lnTo>
                  <a:pt x="24614" y="1317957"/>
                </a:lnTo>
                <a:lnTo>
                  <a:pt x="24816" y="1309141"/>
                </a:lnTo>
                <a:close/>
              </a:path>
              <a:path w="5285105" h="1402079">
                <a:moveTo>
                  <a:pt x="22467" y="1146050"/>
                </a:moveTo>
                <a:lnTo>
                  <a:pt x="22211" y="1146050"/>
                </a:lnTo>
                <a:lnTo>
                  <a:pt x="22555" y="1150458"/>
                </a:lnTo>
                <a:lnTo>
                  <a:pt x="22467" y="1146050"/>
                </a:lnTo>
                <a:close/>
              </a:path>
              <a:path w="5285105" h="1402079">
                <a:moveTo>
                  <a:pt x="22200" y="1071116"/>
                </a:moveTo>
                <a:lnTo>
                  <a:pt x="21915" y="1071116"/>
                </a:lnTo>
                <a:lnTo>
                  <a:pt x="22240" y="1079931"/>
                </a:lnTo>
                <a:lnTo>
                  <a:pt x="22200" y="1071116"/>
                </a:lnTo>
                <a:close/>
              </a:path>
              <a:path w="5285105" h="1402079">
                <a:moveTo>
                  <a:pt x="23277" y="855129"/>
                </a:moveTo>
                <a:lnTo>
                  <a:pt x="19893" y="855129"/>
                </a:lnTo>
                <a:lnTo>
                  <a:pt x="20351" y="859537"/>
                </a:lnTo>
                <a:lnTo>
                  <a:pt x="20767" y="863945"/>
                </a:lnTo>
                <a:lnTo>
                  <a:pt x="21701" y="908024"/>
                </a:lnTo>
                <a:lnTo>
                  <a:pt x="21743" y="925655"/>
                </a:lnTo>
                <a:lnTo>
                  <a:pt x="22800" y="916840"/>
                </a:lnTo>
                <a:lnTo>
                  <a:pt x="23517" y="903616"/>
                </a:lnTo>
                <a:lnTo>
                  <a:pt x="23943" y="899208"/>
                </a:lnTo>
                <a:lnTo>
                  <a:pt x="24126" y="890392"/>
                </a:lnTo>
                <a:lnTo>
                  <a:pt x="24116" y="881577"/>
                </a:lnTo>
                <a:lnTo>
                  <a:pt x="23963" y="877169"/>
                </a:lnTo>
                <a:lnTo>
                  <a:pt x="23715" y="868353"/>
                </a:lnTo>
                <a:lnTo>
                  <a:pt x="23277" y="855129"/>
                </a:lnTo>
                <a:close/>
              </a:path>
              <a:path w="5285105" h="1402079">
                <a:moveTo>
                  <a:pt x="19962" y="908024"/>
                </a:moveTo>
                <a:lnTo>
                  <a:pt x="19700" y="908024"/>
                </a:lnTo>
                <a:lnTo>
                  <a:pt x="19828" y="916840"/>
                </a:lnTo>
                <a:lnTo>
                  <a:pt x="19996" y="921248"/>
                </a:lnTo>
                <a:lnTo>
                  <a:pt x="20252" y="921248"/>
                </a:lnTo>
                <a:lnTo>
                  <a:pt x="19962" y="908024"/>
                </a:lnTo>
                <a:close/>
              </a:path>
              <a:path w="5285105" h="1402079">
                <a:moveTo>
                  <a:pt x="748" y="550985"/>
                </a:moveTo>
                <a:lnTo>
                  <a:pt x="168" y="573025"/>
                </a:lnTo>
                <a:lnTo>
                  <a:pt x="37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5" y="599472"/>
                </a:lnTo>
                <a:lnTo>
                  <a:pt x="349" y="599472"/>
                </a:lnTo>
                <a:lnTo>
                  <a:pt x="587" y="603880"/>
                </a:lnTo>
                <a:lnTo>
                  <a:pt x="2610" y="603880"/>
                </a:lnTo>
                <a:lnTo>
                  <a:pt x="2956" y="608288"/>
                </a:lnTo>
                <a:lnTo>
                  <a:pt x="3278" y="608288"/>
                </a:lnTo>
                <a:lnTo>
                  <a:pt x="3567" y="612696"/>
                </a:lnTo>
                <a:lnTo>
                  <a:pt x="3813" y="621511"/>
                </a:lnTo>
                <a:lnTo>
                  <a:pt x="4007" y="630327"/>
                </a:lnTo>
                <a:lnTo>
                  <a:pt x="4138" y="639143"/>
                </a:lnTo>
                <a:lnTo>
                  <a:pt x="3531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2" y="656774"/>
                </a:lnTo>
                <a:lnTo>
                  <a:pt x="55" y="665590"/>
                </a:lnTo>
                <a:lnTo>
                  <a:pt x="37" y="678814"/>
                </a:lnTo>
                <a:lnTo>
                  <a:pt x="64" y="683222"/>
                </a:lnTo>
                <a:lnTo>
                  <a:pt x="200" y="696445"/>
                </a:lnTo>
                <a:lnTo>
                  <a:pt x="403" y="705261"/>
                </a:lnTo>
                <a:lnTo>
                  <a:pt x="659" y="718485"/>
                </a:lnTo>
                <a:lnTo>
                  <a:pt x="952" y="731708"/>
                </a:lnTo>
                <a:lnTo>
                  <a:pt x="1590" y="762564"/>
                </a:lnTo>
                <a:lnTo>
                  <a:pt x="1904" y="775787"/>
                </a:lnTo>
                <a:lnTo>
                  <a:pt x="2195" y="789011"/>
                </a:lnTo>
                <a:lnTo>
                  <a:pt x="2447" y="806642"/>
                </a:lnTo>
                <a:lnTo>
                  <a:pt x="2646" y="819866"/>
                </a:lnTo>
                <a:lnTo>
                  <a:pt x="2777" y="833090"/>
                </a:lnTo>
                <a:lnTo>
                  <a:pt x="2806" y="855129"/>
                </a:lnTo>
                <a:lnTo>
                  <a:pt x="2771" y="863945"/>
                </a:lnTo>
                <a:lnTo>
                  <a:pt x="2605" y="877169"/>
                </a:lnTo>
                <a:lnTo>
                  <a:pt x="2309" y="885984"/>
                </a:lnTo>
                <a:lnTo>
                  <a:pt x="2905" y="881577"/>
                </a:lnTo>
                <a:lnTo>
                  <a:pt x="3540" y="877169"/>
                </a:lnTo>
                <a:lnTo>
                  <a:pt x="19286" y="877169"/>
                </a:lnTo>
                <a:lnTo>
                  <a:pt x="18900" y="859537"/>
                </a:lnTo>
                <a:lnTo>
                  <a:pt x="19404" y="855129"/>
                </a:lnTo>
                <a:lnTo>
                  <a:pt x="23277" y="855129"/>
                </a:lnTo>
                <a:lnTo>
                  <a:pt x="23131" y="850721"/>
                </a:lnTo>
                <a:lnTo>
                  <a:pt x="22894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90" y="789011"/>
                </a:lnTo>
                <a:lnTo>
                  <a:pt x="23083" y="784603"/>
                </a:lnTo>
                <a:lnTo>
                  <a:pt x="22871" y="784603"/>
                </a:lnTo>
                <a:lnTo>
                  <a:pt x="21464" y="775787"/>
                </a:lnTo>
                <a:lnTo>
                  <a:pt x="21055" y="766972"/>
                </a:lnTo>
                <a:lnTo>
                  <a:pt x="21284" y="753748"/>
                </a:lnTo>
                <a:lnTo>
                  <a:pt x="21790" y="736116"/>
                </a:lnTo>
                <a:lnTo>
                  <a:pt x="21897" y="731708"/>
                </a:lnTo>
                <a:lnTo>
                  <a:pt x="22225" y="731708"/>
                </a:lnTo>
                <a:lnTo>
                  <a:pt x="22256" y="727301"/>
                </a:lnTo>
                <a:lnTo>
                  <a:pt x="22300" y="718485"/>
                </a:lnTo>
                <a:lnTo>
                  <a:pt x="22332" y="705261"/>
                </a:lnTo>
                <a:lnTo>
                  <a:pt x="22260" y="692037"/>
                </a:lnTo>
                <a:lnTo>
                  <a:pt x="22078" y="678814"/>
                </a:lnTo>
                <a:lnTo>
                  <a:pt x="21758" y="665590"/>
                </a:lnTo>
                <a:lnTo>
                  <a:pt x="22378" y="656774"/>
                </a:lnTo>
                <a:lnTo>
                  <a:pt x="22769" y="647959"/>
                </a:lnTo>
                <a:lnTo>
                  <a:pt x="22976" y="639143"/>
                </a:lnTo>
                <a:lnTo>
                  <a:pt x="23022" y="630327"/>
                </a:lnTo>
                <a:lnTo>
                  <a:pt x="22983" y="599472"/>
                </a:lnTo>
                <a:lnTo>
                  <a:pt x="22884" y="577432"/>
                </a:lnTo>
                <a:lnTo>
                  <a:pt x="25701" y="577432"/>
                </a:lnTo>
                <a:lnTo>
                  <a:pt x="25590" y="573025"/>
                </a:lnTo>
                <a:lnTo>
                  <a:pt x="1490" y="573025"/>
                </a:lnTo>
                <a:lnTo>
                  <a:pt x="1194" y="568617"/>
                </a:lnTo>
                <a:lnTo>
                  <a:pt x="959" y="559801"/>
                </a:lnTo>
                <a:lnTo>
                  <a:pt x="748" y="550985"/>
                </a:lnTo>
                <a:close/>
              </a:path>
              <a:path w="5285105" h="1402079">
                <a:moveTo>
                  <a:pt x="26769" y="766972"/>
                </a:moveTo>
                <a:lnTo>
                  <a:pt x="23454" y="766972"/>
                </a:lnTo>
                <a:lnTo>
                  <a:pt x="24480" y="811050"/>
                </a:lnTo>
                <a:lnTo>
                  <a:pt x="25268" y="802235"/>
                </a:lnTo>
                <a:lnTo>
                  <a:pt x="25876" y="793419"/>
                </a:lnTo>
                <a:lnTo>
                  <a:pt x="26337" y="780195"/>
                </a:lnTo>
                <a:lnTo>
                  <a:pt x="26682" y="771379"/>
                </a:lnTo>
                <a:lnTo>
                  <a:pt x="26769" y="766972"/>
                </a:lnTo>
                <a:close/>
              </a:path>
              <a:path w="5285105" h="1402079">
                <a:moveTo>
                  <a:pt x="22225" y="731708"/>
                </a:moveTo>
                <a:lnTo>
                  <a:pt x="21897" y="731708"/>
                </a:lnTo>
                <a:lnTo>
                  <a:pt x="22270" y="744932"/>
                </a:lnTo>
                <a:lnTo>
                  <a:pt x="22691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3" y="784603"/>
                </a:lnTo>
                <a:lnTo>
                  <a:pt x="23454" y="766972"/>
                </a:lnTo>
                <a:lnTo>
                  <a:pt x="26769" y="766972"/>
                </a:lnTo>
                <a:lnTo>
                  <a:pt x="26943" y="758156"/>
                </a:lnTo>
                <a:lnTo>
                  <a:pt x="27152" y="749340"/>
                </a:lnTo>
                <a:lnTo>
                  <a:pt x="22992" y="749340"/>
                </a:lnTo>
                <a:lnTo>
                  <a:pt x="22549" y="744932"/>
                </a:lnTo>
                <a:lnTo>
                  <a:pt x="22162" y="740524"/>
                </a:lnTo>
                <a:lnTo>
                  <a:pt x="22225" y="731708"/>
                </a:lnTo>
                <a:close/>
              </a:path>
              <a:path w="5285105" h="1402079">
                <a:moveTo>
                  <a:pt x="28517" y="674406"/>
                </a:moveTo>
                <a:lnTo>
                  <a:pt x="28296" y="678814"/>
                </a:lnTo>
                <a:lnTo>
                  <a:pt x="27993" y="683222"/>
                </a:lnTo>
                <a:lnTo>
                  <a:pt x="26708" y="709669"/>
                </a:lnTo>
                <a:lnTo>
                  <a:pt x="26192" y="718485"/>
                </a:lnTo>
                <a:lnTo>
                  <a:pt x="25652" y="727301"/>
                </a:lnTo>
                <a:lnTo>
                  <a:pt x="24546" y="744932"/>
                </a:lnTo>
                <a:lnTo>
                  <a:pt x="24002" y="749340"/>
                </a:lnTo>
                <a:lnTo>
                  <a:pt x="27152" y="749340"/>
                </a:lnTo>
                <a:lnTo>
                  <a:pt x="27538" y="718485"/>
                </a:lnTo>
                <a:lnTo>
                  <a:pt x="27780" y="705261"/>
                </a:lnTo>
                <a:lnTo>
                  <a:pt x="28517" y="674406"/>
                </a:lnTo>
                <a:close/>
              </a:path>
              <a:path w="5285105" h="1402079">
                <a:moveTo>
                  <a:pt x="22895" y="423156"/>
                </a:moveTo>
                <a:lnTo>
                  <a:pt x="8404" y="423156"/>
                </a:lnTo>
                <a:lnTo>
                  <a:pt x="8610" y="431972"/>
                </a:lnTo>
                <a:lnTo>
                  <a:pt x="8478" y="445196"/>
                </a:lnTo>
                <a:lnTo>
                  <a:pt x="8069" y="458420"/>
                </a:lnTo>
                <a:lnTo>
                  <a:pt x="7441" y="471643"/>
                </a:lnTo>
                <a:lnTo>
                  <a:pt x="6654" y="484867"/>
                </a:lnTo>
                <a:lnTo>
                  <a:pt x="5766" y="498091"/>
                </a:lnTo>
                <a:lnTo>
                  <a:pt x="3926" y="528946"/>
                </a:lnTo>
                <a:lnTo>
                  <a:pt x="3091" y="542169"/>
                </a:lnTo>
                <a:lnTo>
                  <a:pt x="2391" y="550985"/>
                </a:lnTo>
                <a:lnTo>
                  <a:pt x="1887" y="564209"/>
                </a:lnTo>
                <a:lnTo>
                  <a:pt x="1490" y="573025"/>
                </a:lnTo>
                <a:lnTo>
                  <a:pt x="25590" y="573025"/>
                </a:lnTo>
                <a:lnTo>
                  <a:pt x="23532" y="528946"/>
                </a:lnTo>
                <a:lnTo>
                  <a:pt x="22896" y="520130"/>
                </a:lnTo>
                <a:lnTo>
                  <a:pt x="22263" y="506906"/>
                </a:lnTo>
                <a:lnTo>
                  <a:pt x="23027" y="467235"/>
                </a:lnTo>
                <a:lnTo>
                  <a:pt x="25512" y="440788"/>
                </a:lnTo>
                <a:lnTo>
                  <a:pt x="26445" y="431972"/>
                </a:lnTo>
                <a:lnTo>
                  <a:pt x="26450" y="427564"/>
                </a:lnTo>
                <a:lnTo>
                  <a:pt x="23117" y="427564"/>
                </a:lnTo>
                <a:lnTo>
                  <a:pt x="22895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40" y="264473"/>
                </a:lnTo>
                <a:lnTo>
                  <a:pt x="8921" y="268880"/>
                </a:lnTo>
                <a:lnTo>
                  <a:pt x="9405" y="277696"/>
                </a:lnTo>
                <a:lnTo>
                  <a:pt x="9633" y="282104"/>
                </a:lnTo>
                <a:lnTo>
                  <a:pt x="9648" y="295328"/>
                </a:lnTo>
                <a:lnTo>
                  <a:pt x="9489" y="304144"/>
                </a:lnTo>
                <a:lnTo>
                  <a:pt x="9198" y="317367"/>
                </a:lnTo>
                <a:lnTo>
                  <a:pt x="8817" y="330591"/>
                </a:lnTo>
                <a:lnTo>
                  <a:pt x="8385" y="348222"/>
                </a:lnTo>
                <a:lnTo>
                  <a:pt x="7945" y="361446"/>
                </a:lnTo>
                <a:lnTo>
                  <a:pt x="7538" y="379078"/>
                </a:lnTo>
                <a:lnTo>
                  <a:pt x="7204" y="392301"/>
                </a:lnTo>
                <a:lnTo>
                  <a:pt x="6985" y="409933"/>
                </a:lnTo>
                <a:lnTo>
                  <a:pt x="6922" y="427564"/>
                </a:lnTo>
                <a:lnTo>
                  <a:pt x="7056" y="440788"/>
                </a:lnTo>
                <a:lnTo>
                  <a:pt x="8404" y="423156"/>
                </a:lnTo>
                <a:lnTo>
                  <a:pt x="22895" y="423156"/>
                </a:lnTo>
                <a:lnTo>
                  <a:pt x="22706" y="414341"/>
                </a:lnTo>
                <a:lnTo>
                  <a:pt x="22556" y="405525"/>
                </a:lnTo>
                <a:lnTo>
                  <a:pt x="22452" y="392301"/>
                </a:lnTo>
                <a:lnTo>
                  <a:pt x="22630" y="379078"/>
                </a:lnTo>
                <a:lnTo>
                  <a:pt x="22757" y="365854"/>
                </a:lnTo>
                <a:lnTo>
                  <a:pt x="22836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2" y="409933"/>
                </a:lnTo>
                <a:lnTo>
                  <a:pt x="24829" y="418749"/>
                </a:lnTo>
                <a:lnTo>
                  <a:pt x="24528" y="423156"/>
                </a:lnTo>
                <a:lnTo>
                  <a:pt x="24226" y="423156"/>
                </a:lnTo>
                <a:lnTo>
                  <a:pt x="23928" y="427564"/>
                </a:lnTo>
                <a:lnTo>
                  <a:pt x="26450" y="427564"/>
                </a:lnTo>
                <a:lnTo>
                  <a:pt x="26465" y="414341"/>
                </a:lnTo>
                <a:lnTo>
                  <a:pt x="26391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8" y="8815"/>
                </a:moveTo>
                <a:lnTo>
                  <a:pt x="8572" y="8815"/>
                </a:lnTo>
                <a:lnTo>
                  <a:pt x="8515" y="30855"/>
                </a:lnTo>
                <a:lnTo>
                  <a:pt x="8246" y="48486"/>
                </a:lnTo>
                <a:lnTo>
                  <a:pt x="8094" y="61710"/>
                </a:lnTo>
                <a:lnTo>
                  <a:pt x="7985" y="70526"/>
                </a:lnTo>
                <a:lnTo>
                  <a:pt x="7954" y="83749"/>
                </a:lnTo>
                <a:lnTo>
                  <a:pt x="7646" y="92565"/>
                </a:lnTo>
                <a:lnTo>
                  <a:pt x="7323" y="110197"/>
                </a:lnTo>
                <a:lnTo>
                  <a:pt x="7081" y="127828"/>
                </a:lnTo>
                <a:lnTo>
                  <a:pt x="6911" y="136644"/>
                </a:lnTo>
                <a:lnTo>
                  <a:pt x="6805" y="149868"/>
                </a:lnTo>
                <a:lnTo>
                  <a:pt x="6771" y="171907"/>
                </a:lnTo>
                <a:lnTo>
                  <a:pt x="6823" y="176315"/>
                </a:lnTo>
                <a:lnTo>
                  <a:pt x="7038" y="189539"/>
                </a:lnTo>
                <a:lnTo>
                  <a:pt x="7098" y="193946"/>
                </a:lnTo>
                <a:lnTo>
                  <a:pt x="7114" y="211578"/>
                </a:lnTo>
                <a:lnTo>
                  <a:pt x="7032" y="220394"/>
                </a:lnTo>
                <a:lnTo>
                  <a:pt x="6684" y="242433"/>
                </a:lnTo>
                <a:lnTo>
                  <a:pt x="6024" y="273288"/>
                </a:lnTo>
                <a:lnTo>
                  <a:pt x="8140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2" y="215986"/>
                </a:lnTo>
                <a:lnTo>
                  <a:pt x="20941" y="202762"/>
                </a:lnTo>
                <a:lnTo>
                  <a:pt x="21144" y="189539"/>
                </a:lnTo>
                <a:lnTo>
                  <a:pt x="21350" y="180723"/>
                </a:lnTo>
                <a:lnTo>
                  <a:pt x="21557" y="176315"/>
                </a:lnTo>
                <a:lnTo>
                  <a:pt x="22655" y="176315"/>
                </a:lnTo>
                <a:lnTo>
                  <a:pt x="20971" y="141052"/>
                </a:lnTo>
                <a:lnTo>
                  <a:pt x="21024" y="127828"/>
                </a:lnTo>
                <a:lnTo>
                  <a:pt x="21918" y="127828"/>
                </a:lnTo>
                <a:lnTo>
                  <a:pt x="21772" y="123420"/>
                </a:lnTo>
                <a:lnTo>
                  <a:pt x="21428" y="119012"/>
                </a:lnTo>
                <a:lnTo>
                  <a:pt x="21046" y="114605"/>
                </a:lnTo>
                <a:lnTo>
                  <a:pt x="20640" y="114605"/>
                </a:lnTo>
                <a:lnTo>
                  <a:pt x="20223" y="110197"/>
                </a:lnTo>
                <a:lnTo>
                  <a:pt x="19810" y="110197"/>
                </a:lnTo>
                <a:lnTo>
                  <a:pt x="19414" y="105789"/>
                </a:lnTo>
                <a:lnTo>
                  <a:pt x="19050" y="96973"/>
                </a:lnTo>
                <a:lnTo>
                  <a:pt x="18730" y="88157"/>
                </a:lnTo>
                <a:lnTo>
                  <a:pt x="18001" y="70526"/>
                </a:lnTo>
                <a:lnTo>
                  <a:pt x="17735" y="61710"/>
                </a:lnTo>
                <a:lnTo>
                  <a:pt x="17926" y="44078"/>
                </a:lnTo>
                <a:lnTo>
                  <a:pt x="18116" y="35263"/>
                </a:lnTo>
                <a:lnTo>
                  <a:pt x="18415" y="26447"/>
                </a:lnTo>
                <a:lnTo>
                  <a:pt x="18750" y="22039"/>
                </a:lnTo>
                <a:lnTo>
                  <a:pt x="271276" y="22039"/>
                </a:lnTo>
                <a:lnTo>
                  <a:pt x="283842" y="17631"/>
                </a:lnTo>
                <a:lnTo>
                  <a:pt x="394549" y="17631"/>
                </a:lnTo>
                <a:lnTo>
                  <a:pt x="406622" y="13223"/>
                </a:lnTo>
                <a:lnTo>
                  <a:pt x="393519" y="13223"/>
                </a:lnTo>
                <a:lnTo>
                  <a:pt x="481318" y="8815"/>
                </a:lnTo>
                <a:close/>
              </a:path>
              <a:path w="5285105" h="1402079">
                <a:moveTo>
                  <a:pt x="22655" y="176315"/>
                </a:moveTo>
                <a:lnTo>
                  <a:pt x="22194" y="176315"/>
                </a:lnTo>
                <a:lnTo>
                  <a:pt x="22629" y="185131"/>
                </a:lnTo>
                <a:lnTo>
                  <a:pt x="23076" y="185131"/>
                </a:lnTo>
                <a:lnTo>
                  <a:pt x="22655" y="176315"/>
                </a:lnTo>
                <a:close/>
              </a:path>
              <a:path w="5285105" h="1402079">
                <a:moveTo>
                  <a:pt x="21918" y="127828"/>
                </a:moveTo>
                <a:lnTo>
                  <a:pt x="21024" y="127828"/>
                </a:lnTo>
                <a:lnTo>
                  <a:pt x="22064" y="132236"/>
                </a:lnTo>
                <a:lnTo>
                  <a:pt x="21918" y="127828"/>
                </a:lnTo>
                <a:close/>
              </a:path>
              <a:path w="5285105" h="1402079">
                <a:moveTo>
                  <a:pt x="2413012" y="22039"/>
                </a:moveTo>
                <a:lnTo>
                  <a:pt x="2366878" y="22039"/>
                </a:lnTo>
                <a:lnTo>
                  <a:pt x="2374005" y="26447"/>
                </a:lnTo>
                <a:lnTo>
                  <a:pt x="2412981" y="26447"/>
                </a:lnTo>
                <a:lnTo>
                  <a:pt x="2413012" y="22039"/>
                </a:lnTo>
                <a:close/>
              </a:path>
              <a:path w="5285105" h="1402079">
                <a:moveTo>
                  <a:pt x="2522237" y="23225"/>
                </a:moveTo>
                <a:lnTo>
                  <a:pt x="2412981" y="26447"/>
                </a:lnTo>
                <a:lnTo>
                  <a:pt x="2498675" y="26447"/>
                </a:lnTo>
                <a:lnTo>
                  <a:pt x="2522237" y="23225"/>
                </a:lnTo>
                <a:close/>
              </a:path>
              <a:path w="5285105" h="1402079">
                <a:moveTo>
                  <a:pt x="2835775" y="8815"/>
                </a:moveTo>
                <a:lnTo>
                  <a:pt x="2502896" y="8815"/>
                </a:lnTo>
                <a:lnTo>
                  <a:pt x="2490860" y="13223"/>
                </a:lnTo>
                <a:lnTo>
                  <a:pt x="2436484" y="13223"/>
                </a:lnTo>
                <a:lnTo>
                  <a:pt x="2421959" y="17631"/>
                </a:lnTo>
                <a:lnTo>
                  <a:pt x="2597771" y="17631"/>
                </a:lnTo>
                <a:lnTo>
                  <a:pt x="2591307" y="22039"/>
                </a:lnTo>
                <a:lnTo>
                  <a:pt x="2839346" y="22039"/>
                </a:lnTo>
                <a:lnTo>
                  <a:pt x="2853161" y="26447"/>
                </a:lnTo>
                <a:lnTo>
                  <a:pt x="2863199" y="26447"/>
                </a:lnTo>
                <a:lnTo>
                  <a:pt x="2847357" y="22039"/>
                </a:lnTo>
                <a:lnTo>
                  <a:pt x="2837327" y="17631"/>
                </a:lnTo>
                <a:lnTo>
                  <a:pt x="2833378" y="13223"/>
                </a:lnTo>
                <a:lnTo>
                  <a:pt x="2835775" y="8815"/>
                </a:lnTo>
                <a:close/>
              </a:path>
              <a:path w="5285105" h="1402079">
                <a:moveTo>
                  <a:pt x="2562463" y="22039"/>
                </a:moveTo>
                <a:lnTo>
                  <a:pt x="2530911" y="22039"/>
                </a:lnTo>
                <a:lnTo>
                  <a:pt x="2522237" y="23225"/>
                </a:lnTo>
                <a:lnTo>
                  <a:pt x="2562463" y="22039"/>
                </a:lnTo>
                <a:close/>
              </a:path>
              <a:path w="5285105" h="1402079">
                <a:moveTo>
                  <a:pt x="350433" y="21201"/>
                </a:moveTo>
                <a:lnTo>
                  <a:pt x="350924" y="22039"/>
                </a:lnTo>
                <a:lnTo>
                  <a:pt x="366069" y="22039"/>
                </a:lnTo>
                <a:lnTo>
                  <a:pt x="350433" y="21201"/>
                </a:lnTo>
                <a:close/>
              </a:path>
              <a:path w="5285105" h="1402079">
                <a:moveTo>
                  <a:pt x="454453" y="17631"/>
                </a:moveTo>
                <a:lnTo>
                  <a:pt x="430940" y="17631"/>
                </a:lnTo>
                <a:lnTo>
                  <a:pt x="427281" y="22039"/>
                </a:lnTo>
                <a:lnTo>
                  <a:pt x="438307" y="22039"/>
                </a:lnTo>
                <a:lnTo>
                  <a:pt x="454453" y="17631"/>
                </a:lnTo>
                <a:close/>
              </a:path>
              <a:path w="5285105" h="1402079">
                <a:moveTo>
                  <a:pt x="683917" y="17631"/>
                </a:moveTo>
                <a:lnTo>
                  <a:pt x="454453" y="17631"/>
                </a:lnTo>
                <a:lnTo>
                  <a:pt x="476848" y="22039"/>
                </a:lnTo>
                <a:lnTo>
                  <a:pt x="634584" y="22039"/>
                </a:lnTo>
                <a:lnTo>
                  <a:pt x="683917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7" y="17631"/>
                </a:lnTo>
                <a:lnTo>
                  <a:pt x="784681" y="22039"/>
                </a:lnTo>
                <a:lnTo>
                  <a:pt x="948515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54" y="17631"/>
                </a:moveTo>
                <a:lnTo>
                  <a:pt x="1041374" y="17631"/>
                </a:lnTo>
                <a:lnTo>
                  <a:pt x="1039836" y="22039"/>
                </a:lnTo>
                <a:lnTo>
                  <a:pt x="1055801" y="22039"/>
                </a:lnTo>
                <a:lnTo>
                  <a:pt x="1066854" y="17631"/>
                </a:lnTo>
                <a:close/>
              </a:path>
              <a:path w="5285105" h="1402079">
                <a:moveTo>
                  <a:pt x="1439390" y="17631"/>
                </a:moveTo>
                <a:lnTo>
                  <a:pt x="1185000" y="17631"/>
                </a:lnTo>
                <a:lnTo>
                  <a:pt x="1193285" y="22039"/>
                </a:lnTo>
                <a:lnTo>
                  <a:pt x="1423666" y="22039"/>
                </a:lnTo>
                <a:lnTo>
                  <a:pt x="1439390" y="17631"/>
                </a:lnTo>
                <a:close/>
              </a:path>
              <a:path w="5285105" h="1402079">
                <a:moveTo>
                  <a:pt x="1483900" y="21451"/>
                </a:moveTo>
                <a:lnTo>
                  <a:pt x="1476133" y="22039"/>
                </a:lnTo>
                <a:lnTo>
                  <a:pt x="1482057" y="22039"/>
                </a:lnTo>
                <a:lnTo>
                  <a:pt x="1483900" y="21451"/>
                </a:lnTo>
                <a:close/>
              </a:path>
              <a:path w="5285105" h="1402079">
                <a:moveTo>
                  <a:pt x="1688009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9" y="17631"/>
                </a:lnTo>
                <a:close/>
              </a:path>
              <a:path w="5285105" h="1402079">
                <a:moveTo>
                  <a:pt x="1806011" y="17631"/>
                </a:moveTo>
                <a:lnTo>
                  <a:pt x="1736497" y="17631"/>
                </a:lnTo>
                <a:lnTo>
                  <a:pt x="1742891" y="22039"/>
                </a:lnTo>
                <a:lnTo>
                  <a:pt x="1802688" y="22039"/>
                </a:lnTo>
                <a:lnTo>
                  <a:pt x="1806011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5" y="17631"/>
                </a:lnTo>
                <a:lnTo>
                  <a:pt x="1847221" y="22039"/>
                </a:lnTo>
                <a:lnTo>
                  <a:pt x="1925744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7" y="17631"/>
                </a:moveTo>
                <a:lnTo>
                  <a:pt x="1935435" y="17631"/>
                </a:lnTo>
                <a:lnTo>
                  <a:pt x="1925744" y="18115"/>
                </a:lnTo>
                <a:lnTo>
                  <a:pt x="1930384" y="22039"/>
                </a:lnTo>
                <a:lnTo>
                  <a:pt x="2090593" y="22039"/>
                </a:lnTo>
                <a:lnTo>
                  <a:pt x="2101097" y="17631"/>
                </a:lnTo>
                <a:close/>
              </a:path>
              <a:path w="5285105" h="1402079">
                <a:moveTo>
                  <a:pt x="2258499" y="17631"/>
                </a:moveTo>
                <a:lnTo>
                  <a:pt x="2213249" y="17631"/>
                </a:lnTo>
                <a:lnTo>
                  <a:pt x="2219107" y="22039"/>
                </a:lnTo>
                <a:lnTo>
                  <a:pt x="2249225" y="22039"/>
                </a:lnTo>
                <a:lnTo>
                  <a:pt x="2258499" y="17631"/>
                </a:lnTo>
                <a:close/>
              </a:path>
              <a:path w="5285105" h="1402079">
                <a:moveTo>
                  <a:pt x="2456529" y="17631"/>
                </a:moveTo>
                <a:lnTo>
                  <a:pt x="2363889" y="17631"/>
                </a:lnTo>
                <a:lnTo>
                  <a:pt x="2350006" y="22039"/>
                </a:lnTo>
                <a:lnTo>
                  <a:pt x="2444872" y="22039"/>
                </a:lnTo>
                <a:lnTo>
                  <a:pt x="2456529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9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80" y="17631"/>
                </a:moveTo>
                <a:lnTo>
                  <a:pt x="3000313" y="17631"/>
                </a:lnTo>
                <a:lnTo>
                  <a:pt x="3004702" y="22039"/>
                </a:lnTo>
                <a:lnTo>
                  <a:pt x="3096473" y="22039"/>
                </a:lnTo>
                <a:lnTo>
                  <a:pt x="3093280" y="17631"/>
                </a:lnTo>
                <a:close/>
              </a:path>
              <a:path w="5285105" h="1402079">
                <a:moveTo>
                  <a:pt x="3620112" y="17631"/>
                </a:moveTo>
                <a:lnTo>
                  <a:pt x="3612044" y="17631"/>
                </a:lnTo>
                <a:lnTo>
                  <a:pt x="3615461" y="22039"/>
                </a:lnTo>
                <a:lnTo>
                  <a:pt x="3620112" y="17631"/>
                </a:lnTo>
                <a:close/>
              </a:path>
              <a:path w="5285105" h="1402079">
                <a:moveTo>
                  <a:pt x="1648561" y="8815"/>
                </a:moveTo>
                <a:lnTo>
                  <a:pt x="481318" y="8815"/>
                </a:lnTo>
                <a:lnTo>
                  <a:pt x="485845" y="13223"/>
                </a:lnTo>
                <a:lnTo>
                  <a:pt x="884635" y="13223"/>
                </a:lnTo>
                <a:lnTo>
                  <a:pt x="870967" y="17631"/>
                </a:lnTo>
                <a:lnTo>
                  <a:pt x="1495881" y="17631"/>
                </a:lnTo>
                <a:lnTo>
                  <a:pt x="1483900" y="21451"/>
                </a:lnTo>
                <a:lnTo>
                  <a:pt x="1648555" y="8997"/>
                </a:lnTo>
                <a:lnTo>
                  <a:pt x="1648561" y="8815"/>
                </a:lnTo>
                <a:close/>
              </a:path>
              <a:path w="5285105" h="1402079">
                <a:moveTo>
                  <a:pt x="348342" y="17631"/>
                </a:moveTo>
                <a:lnTo>
                  <a:pt x="283842" y="17631"/>
                </a:lnTo>
                <a:lnTo>
                  <a:pt x="350433" y="21201"/>
                </a:lnTo>
                <a:lnTo>
                  <a:pt x="348342" y="17631"/>
                </a:lnTo>
                <a:close/>
              </a:path>
              <a:path w="5285105" h="1402079">
                <a:moveTo>
                  <a:pt x="1935435" y="17631"/>
                </a:moveTo>
                <a:lnTo>
                  <a:pt x="1925172" y="17631"/>
                </a:lnTo>
                <a:lnTo>
                  <a:pt x="1925744" y="18115"/>
                </a:lnTo>
                <a:lnTo>
                  <a:pt x="1935435" y="17631"/>
                </a:lnTo>
                <a:close/>
              </a:path>
              <a:path w="5285105" h="1402079">
                <a:moveTo>
                  <a:pt x="456651" y="13223"/>
                </a:moveTo>
                <a:lnTo>
                  <a:pt x="446054" y="13223"/>
                </a:lnTo>
                <a:lnTo>
                  <a:pt x="428984" y="17631"/>
                </a:lnTo>
                <a:lnTo>
                  <a:pt x="468929" y="17631"/>
                </a:lnTo>
                <a:lnTo>
                  <a:pt x="456651" y="13223"/>
                </a:lnTo>
                <a:close/>
              </a:path>
              <a:path w="5285105" h="1402079">
                <a:moveTo>
                  <a:pt x="812181" y="13223"/>
                </a:moveTo>
                <a:lnTo>
                  <a:pt x="494254" y="13223"/>
                </a:lnTo>
                <a:lnTo>
                  <a:pt x="484287" y="17631"/>
                </a:lnTo>
                <a:lnTo>
                  <a:pt x="795905" y="17631"/>
                </a:lnTo>
                <a:lnTo>
                  <a:pt x="812181" y="13223"/>
                </a:lnTo>
                <a:close/>
              </a:path>
              <a:path w="5285105" h="1402079">
                <a:moveTo>
                  <a:pt x="2184469" y="13223"/>
                </a:moveTo>
                <a:lnTo>
                  <a:pt x="1654675" y="13223"/>
                </a:lnTo>
                <a:lnTo>
                  <a:pt x="1656666" y="17631"/>
                </a:lnTo>
                <a:lnTo>
                  <a:pt x="2171558" y="17631"/>
                </a:lnTo>
                <a:lnTo>
                  <a:pt x="2184469" y="13223"/>
                </a:lnTo>
                <a:close/>
              </a:path>
              <a:path w="5285105" h="1402079">
                <a:moveTo>
                  <a:pt x="2315067" y="13223"/>
                </a:moveTo>
                <a:lnTo>
                  <a:pt x="2215160" y="13223"/>
                </a:lnTo>
                <a:lnTo>
                  <a:pt x="2214163" y="17631"/>
                </a:lnTo>
                <a:lnTo>
                  <a:pt x="2302522" y="17631"/>
                </a:lnTo>
                <a:lnTo>
                  <a:pt x="2315067" y="13223"/>
                </a:lnTo>
                <a:close/>
              </a:path>
              <a:path w="5285105" h="1402079">
                <a:moveTo>
                  <a:pt x="3209369" y="13223"/>
                </a:moveTo>
                <a:lnTo>
                  <a:pt x="2995858" y="13223"/>
                </a:lnTo>
                <a:lnTo>
                  <a:pt x="2991359" y="17631"/>
                </a:lnTo>
                <a:lnTo>
                  <a:pt x="3197475" y="17631"/>
                </a:lnTo>
                <a:lnTo>
                  <a:pt x="3209369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5" y="13223"/>
                </a:lnTo>
                <a:lnTo>
                  <a:pt x="3485062" y="17631"/>
                </a:lnTo>
                <a:lnTo>
                  <a:pt x="3605517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0" y="13223"/>
                </a:lnTo>
                <a:lnTo>
                  <a:pt x="4281814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49" y="8815"/>
                </a:moveTo>
                <a:lnTo>
                  <a:pt x="1650954" y="8815"/>
                </a:lnTo>
                <a:lnTo>
                  <a:pt x="1648555" y="8997"/>
                </a:lnTo>
                <a:lnTo>
                  <a:pt x="1648428" y="13223"/>
                </a:lnTo>
                <a:lnTo>
                  <a:pt x="2355780" y="13223"/>
                </a:lnTo>
                <a:lnTo>
                  <a:pt x="2370249" y="8815"/>
                </a:lnTo>
                <a:close/>
              </a:path>
              <a:path w="5285105" h="1402079">
                <a:moveTo>
                  <a:pt x="3678902" y="8815"/>
                </a:moveTo>
                <a:lnTo>
                  <a:pt x="2949027" y="8815"/>
                </a:lnTo>
                <a:lnTo>
                  <a:pt x="2964007" y="13223"/>
                </a:lnTo>
                <a:lnTo>
                  <a:pt x="3663443" y="13223"/>
                </a:lnTo>
                <a:lnTo>
                  <a:pt x="3678902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3" y="8815"/>
                </a:lnTo>
                <a:lnTo>
                  <a:pt x="4090951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4" y="8815"/>
                </a:moveTo>
                <a:lnTo>
                  <a:pt x="1648561" y="8815"/>
                </a:lnTo>
                <a:lnTo>
                  <a:pt x="1648555" y="8997"/>
                </a:lnTo>
                <a:lnTo>
                  <a:pt x="1650954" y="8815"/>
                </a:lnTo>
                <a:close/>
              </a:path>
              <a:path w="5285105" h="1402079">
                <a:moveTo>
                  <a:pt x="372424" y="4407"/>
                </a:moveTo>
                <a:lnTo>
                  <a:pt x="242190" y="4407"/>
                </a:lnTo>
                <a:lnTo>
                  <a:pt x="231402" y="8815"/>
                </a:lnTo>
                <a:lnTo>
                  <a:pt x="384747" y="8815"/>
                </a:lnTo>
                <a:lnTo>
                  <a:pt x="372424" y="4407"/>
                </a:lnTo>
                <a:close/>
              </a:path>
              <a:path w="5285105" h="1402079">
                <a:moveTo>
                  <a:pt x="882072" y="4407"/>
                </a:moveTo>
                <a:lnTo>
                  <a:pt x="506301" y="4407"/>
                </a:lnTo>
                <a:lnTo>
                  <a:pt x="502572" y="8815"/>
                </a:lnTo>
                <a:lnTo>
                  <a:pt x="889552" y="8815"/>
                </a:lnTo>
                <a:lnTo>
                  <a:pt x="882072" y="4407"/>
                </a:lnTo>
                <a:close/>
              </a:path>
              <a:path w="5285105" h="1402079">
                <a:moveTo>
                  <a:pt x="1232939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5" y="8815"/>
                </a:lnTo>
                <a:lnTo>
                  <a:pt x="1232939" y="4407"/>
                </a:lnTo>
                <a:close/>
              </a:path>
              <a:path w="5285105" h="1402079">
                <a:moveTo>
                  <a:pt x="1618091" y="4407"/>
                </a:moveTo>
                <a:lnTo>
                  <a:pt x="1579291" y="4407"/>
                </a:lnTo>
                <a:lnTo>
                  <a:pt x="1570713" y="8815"/>
                </a:lnTo>
                <a:lnTo>
                  <a:pt x="1618717" y="8815"/>
                </a:lnTo>
                <a:lnTo>
                  <a:pt x="1618091" y="4407"/>
                </a:lnTo>
                <a:close/>
              </a:path>
              <a:path w="5285105" h="1402079">
                <a:moveTo>
                  <a:pt x="1725276" y="4407"/>
                </a:moveTo>
                <a:lnTo>
                  <a:pt x="1658179" y="8815"/>
                </a:lnTo>
                <a:lnTo>
                  <a:pt x="1749624" y="8815"/>
                </a:lnTo>
                <a:lnTo>
                  <a:pt x="1725276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70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3" y="4407"/>
                </a:moveTo>
                <a:lnTo>
                  <a:pt x="4076177" y="4407"/>
                </a:lnTo>
                <a:lnTo>
                  <a:pt x="4089893" y="8815"/>
                </a:lnTo>
                <a:lnTo>
                  <a:pt x="4203927" y="8815"/>
                </a:lnTo>
                <a:lnTo>
                  <a:pt x="4201533" y="4407"/>
                </a:lnTo>
                <a:close/>
              </a:path>
              <a:path w="5285105" h="1402079">
                <a:moveTo>
                  <a:pt x="4240587" y="5172"/>
                </a:moveTo>
                <a:lnTo>
                  <a:pt x="4203927" y="8815"/>
                </a:lnTo>
                <a:lnTo>
                  <a:pt x="4240291" y="8815"/>
                </a:lnTo>
                <a:lnTo>
                  <a:pt x="4240587" y="5172"/>
                </a:lnTo>
                <a:close/>
              </a:path>
              <a:path w="5285105" h="1402079">
                <a:moveTo>
                  <a:pt x="4565277" y="4407"/>
                </a:moveTo>
                <a:lnTo>
                  <a:pt x="4278297" y="4407"/>
                </a:lnTo>
                <a:lnTo>
                  <a:pt x="4265597" y="8815"/>
                </a:lnTo>
                <a:lnTo>
                  <a:pt x="4541350" y="8815"/>
                </a:lnTo>
                <a:lnTo>
                  <a:pt x="4565277" y="4407"/>
                </a:lnTo>
                <a:close/>
              </a:path>
              <a:path w="5285105" h="1402079">
                <a:moveTo>
                  <a:pt x="4248284" y="4407"/>
                </a:moveTo>
                <a:lnTo>
                  <a:pt x="4240649" y="4407"/>
                </a:lnTo>
                <a:lnTo>
                  <a:pt x="4240587" y="5172"/>
                </a:lnTo>
                <a:lnTo>
                  <a:pt x="4248284" y="4407"/>
                </a:lnTo>
                <a:close/>
              </a:path>
              <a:path w="5285105" h="1402079">
                <a:moveTo>
                  <a:pt x="583041" y="0"/>
                </a:moveTo>
                <a:lnTo>
                  <a:pt x="549519" y="0"/>
                </a:lnTo>
                <a:lnTo>
                  <a:pt x="532701" y="4407"/>
                </a:lnTo>
                <a:lnTo>
                  <a:pt x="581594" y="4407"/>
                </a:lnTo>
                <a:lnTo>
                  <a:pt x="583041" y="0"/>
                </a:lnTo>
                <a:close/>
              </a:path>
              <a:path w="5285105" h="1402079">
                <a:moveTo>
                  <a:pt x="3394533" y="0"/>
                </a:moveTo>
                <a:lnTo>
                  <a:pt x="2883486" y="0"/>
                </a:lnTo>
                <a:lnTo>
                  <a:pt x="2871133" y="4407"/>
                </a:lnTo>
                <a:lnTo>
                  <a:pt x="3420173" y="4407"/>
                </a:lnTo>
                <a:lnTo>
                  <a:pt x="3394533" y="0"/>
                </a:lnTo>
                <a:close/>
              </a:path>
              <a:path w="5285105" h="1402079">
                <a:moveTo>
                  <a:pt x="4117501" y="0"/>
                </a:moveTo>
                <a:lnTo>
                  <a:pt x="3964225" y="0"/>
                </a:lnTo>
                <a:lnTo>
                  <a:pt x="3955573" y="4407"/>
                </a:lnTo>
                <a:lnTo>
                  <a:pt x="4129737" y="4407"/>
                </a:lnTo>
                <a:lnTo>
                  <a:pt x="4117501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8" y="0"/>
                </a:lnTo>
                <a:lnTo>
                  <a:pt x="4361597" y="4407"/>
                </a:lnTo>
                <a:lnTo>
                  <a:pt x="4453837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7" y="1003"/>
                </a:moveTo>
                <a:lnTo>
                  <a:pt x="4640387" y="4407"/>
                </a:lnTo>
                <a:lnTo>
                  <a:pt x="4652284" y="4407"/>
                </a:lnTo>
                <a:lnTo>
                  <a:pt x="4640057" y="1003"/>
                </a:lnTo>
                <a:close/>
              </a:path>
              <a:path w="5285105" h="1402079">
                <a:moveTo>
                  <a:pt x="4639960" y="0"/>
                </a:moveTo>
                <a:lnTo>
                  <a:pt x="4636451" y="0"/>
                </a:lnTo>
                <a:lnTo>
                  <a:pt x="4640057" y="1003"/>
                </a:lnTo>
                <a:lnTo>
                  <a:pt x="4639960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8740" y="5612746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6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47804" y="6973130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18588" y="561409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49569" y="5593482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1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97291" y="560543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41652" y="5600184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16691" y="5600508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65309" y="559433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37995" y="560477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04314" y="5604386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72172" y="560397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42001" y="5606228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70583" y="5604646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78121" y="560958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93422" y="5611528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55274" y="5602531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72685" y="5616233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3999" y="0"/>
                </a:lnTo>
              </a:path>
            </a:pathLst>
          </a:custGeom>
          <a:ln w="3501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24127" y="5614015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71564" y="6996413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57007" y="69943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3663" y="621650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30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0595" y="6794108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2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42185" y="6969580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04934" y="1022911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9" y="0"/>
                </a:lnTo>
              </a:path>
            </a:pathLst>
          </a:custGeom>
          <a:ln w="1929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99664" y="987828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51" y="0"/>
                </a:lnTo>
              </a:path>
            </a:pathLst>
          </a:custGeom>
          <a:ln w="48239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00734" y="9590580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8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06700" y="9422750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6"/>
                </a:moveTo>
                <a:lnTo>
                  <a:pt x="901" y="39706"/>
                </a:lnTo>
                <a:lnTo>
                  <a:pt x="901" y="0"/>
                </a:lnTo>
                <a:lnTo>
                  <a:pt x="0" y="0"/>
                </a:lnTo>
                <a:lnTo>
                  <a:pt x="0" y="39706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07528" y="9453484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07963" y="928869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2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804530" y="928048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803464" y="931481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48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04549" y="9364550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0"/>
                </a:moveTo>
                <a:lnTo>
                  <a:pt x="0" y="68684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97252" y="9574957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05816" y="9042630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04665" y="9015806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3"/>
                </a:moveTo>
                <a:lnTo>
                  <a:pt x="1150" y="47113"/>
                </a:lnTo>
                <a:lnTo>
                  <a:pt x="1150" y="0"/>
                </a:lnTo>
                <a:lnTo>
                  <a:pt x="0" y="0"/>
                </a:lnTo>
                <a:lnTo>
                  <a:pt x="0" y="47113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02227" y="9247058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6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81372" y="8845759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90">
                <a:moveTo>
                  <a:pt x="27104" y="167"/>
                </a:moveTo>
                <a:lnTo>
                  <a:pt x="26936" y="167"/>
                </a:lnTo>
                <a:lnTo>
                  <a:pt x="27165" y="11151"/>
                </a:lnTo>
                <a:lnTo>
                  <a:pt x="27767" y="30008"/>
                </a:lnTo>
                <a:lnTo>
                  <a:pt x="27844" y="31979"/>
                </a:lnTo>
                <a:lnTo>
                  <a:pt x="28717" y="46939"/>
                </a:lnTo>
                <a:lnTo>
                  <a:pt x="27906" y="30008"/>
                </a:lnTo>
                <a:lnTo>
                  <a:pt x="27104" y="167"/>
                </a:lnTo>
                <a:close/>
              </a:path>
              <a:path w="29210" h="46990">
                <a:moveTo>
                  <a:pt x="27099" y="0"/>
                </a:moveTo>
                <a:lnTo>
                  <a:pt x="0" y="727"/>
                </a:lnTo>
                <a:lnTo>
                  <a:pt x="26936" y="167"/>
                </a:lnTo>
                <a:lnTo>
                  <a:pt x="27104" y="167"/>
                </a:lnTo>
                <a:lnTo>
                  <a:pt x="27099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93967" y="8844636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8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548927" y="884612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04997" y="8917418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04965" y="8878390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5"/>
                </a:moveTo>
                <a:lnTo>
                  <a:pt x="165" y="39675"/>
                </a:lnTo>
                <a:lnTo>
                  <a:pt x="165" y="0"/>
                </a:lnTo>
                <a:lnTo>
                  <a:pt x="0" y="0"/>
                </a:lnTo>
                <a:lnTo>
                  <a:pt x="0" y="39675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804751" y="8938217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50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798985" y="9086275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4"/>
                </a:moveTo>
                <a:lnTo>
                  <a:pt x="3756" y="52654"/>
                </a:lnTo>
                <a:lnTo>
                  <a:pt x="3756" y="0"/>
                </a:lnTo>
                <a:lnTo>
                  <a:pt x="0" y="0"/>
                </a:lnTo>
                <a:lnTo>
                  <a:pt x="0" y="52654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02202" y="8963458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5" y="53516"/>
                </a:lnTo>
                <a:lnTo>
                  <a:pt x="1745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02035" y="895125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571606" y="884932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35439" y="8849214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9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00764" y="884971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46485" y="885029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475876" y="884794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24397" y="884839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02594" y="8849150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66969" y="8855910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20" y="0"/>
                </a:lnTo>
              </a:path>
            </a:pathLst>
          </a:custGeom>
          <a:ln w="11441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306017" y="8848953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419060" y="885150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96" y="0"/>
                </a:lnTo>
              </a:path>
            </a:pathLst>
          </a:custGeom>
          <a:ln w="5533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94869" y="905240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0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98012" y="8971055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30"/>
                </a:lnTo>
              </a:path>
            </a:pathLst>
          </a:custGeom>
          <a:ln w="5053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48658" y="8855798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255981" y="8848004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63964" y="8847963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6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70325" y="10014310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69584" y="983364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116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564223" y="8847605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83014" y="8860116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6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13673" y="886774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51607" y="10226089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2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057198" y="8849298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0031" y="994567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962994" y="8848214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25860" y="1022874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70657" y="1024805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769022" y="884793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67504" y="8855748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03" y="0"/>
                </a:moveTo>
                <a:lnTo>
                  <a:pt x="4125" y="31"/>
                </a:lnTo>
                <a:lnTo>
                  <a:pt x="559" y="304"/>
                </a:lnTo>
                <a:lnTo>
                  <a:pt x="0" y="745"/>
                </a:lnTo>
                <a:lnTo>
                  <a:pt x="1820" y="282"/>
                </a:lnTo>
                <a:lnTo>
                  <a:pt x="4803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741324" y="8860475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5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97754" y="8847891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6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50314" y="8848099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718602" y="10233662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057771" y="886881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79271" y="8866767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47607" y="8848472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5" y="1397299"/>
                </a:moveTo>
                <a:lnTo>
                  <a:pt x="30494" y="1397299"/>
                </a:lnTo>
                <a:lnTo>
                  <a:pt x="43158" y="1401707"/>
                </a:lnTo>
                <a:lnTo>
                  <a:pt x="55624" y="1401707"/>
                </a:lnTo>
                <a:lnTo>
                  <a:pt x="106945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7" y="1397299"/>
                </a:lnTo>
                <a:lnTo>
                  <a:pt x="142646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2" y="1397299"/>
                </a:moveTo>
                <a:lnTo>
                  <a:pt x="419433" y="1397299"/>
                </a:lnTo>
                <a:lnTo>
                  <a:pt x="430208" y="1401707"/>
                </a:lnTo>
                <a:lnTo>
                  <a:pt x="612426" y="1401707"/>
                </a:lnTo>
                <a:lnTo>
                  <a:pt x="625452" y="1397299"/>
                </a:lnTo>
                <a:close/>
              </a:path>
              <a:path w="5285105" h="1402079">
                <a:moveTo>
                  <a:pt x="1408961" y="1397299"/>
                </a:moveTo>
                <a:lnTo>
                  <a:pt x="655243" y="1397299"/>
                </a:lnTo>
                <a:lnTo>
                  <a:pt x="669847" y="1401707"/>
                </a:lnTo>
                <a:lnTo>
                  <a:pt x="1320627" y="1401707"/>
                </a:lnTo>
                <a:lnTo>
                  <a:pt x="1408961" y="1397299"/>
                </a:lnTo>
                <a:close/>
              </a:path>
              <a:path w="5285105" h="1402079">
                <a:moveTo>
                  <a:pt x="2200662" y="1397299"/>
                </a:moveTo>
                <a:lnTo>
                  <a:pt x="1557807" y="1397299"/>
                </a:lnTo>
                <a:lnTo>
                  <a:pt x="1565529" y="1401707"/>
                </a:lnTo>
                <a:lnTo>
                  <a:pt x="2224927" y="1401707"/>
                </a:lnTo>
                <a:lnTo>
                  <a:pt x="2200662" y="1397299"/>
                </a:lnTo>
                <a:close/>
              </a:path>
              <a:path w="5285105" h="1402079">
                <a:moveTo>
                  <a:pt x="2639197" y="1397299"/>
                </a:moveTo>
                <a:lnTo>
                  <a:pt x="2200662" y="1397299"/>
                </a:lnTo>
                <a:lnTo>
                  <a:pt x="2274137" y="1401707"/>
                </a:lnTo>
                <a:lnTo>
                  <a:pt x="2636430" y="1401707"/>
                </a:lnTo>
                <a:lnTo>
                  <a:pt x="2639197" y="1397299"/>
                </a:lnTo>
                <a:close/>
              </a:path>
              <a:path w="5285105" h="1402079">
                <a:moveTo>
                  <a:pt x="3053734" y="1397299"/>
                </a:moveTo>
                <a:lnTo>
                  <a:pt x="2665480" y="1397299"/>
                </a:lnTo>
                <a:lnTo>
                  <a:pt x="2684007" y="1401707"/>
                </a:lnTo>
                <a:lnTo>
                  <a:pt x="3041766" y="1401707"/>
                </a:lnTo>
                <a:lnTo>
                  <a:pt x="3053734" y="1397299"/>
                </a:lnTo>
                <a:close/>
              </a:path>
              <a:path w="5285105" h="1402079">
                <a:moveTo>
                  <a:pt x="3499453" y="1397299"/>
                </a:moveTo>
                <a:lnTo>
                  <a:pt x="3239761" y="1397299"/>
                </a:lnTo>
                <a:lnTo>
                  <a:pt x="3252003" y="1401707"/>
                </a:lnTo>
                <a:lnTo>
                  <a:pt x="3500364" y="1401707"/>
                </a:lnTo>
                <a:lnTo>
                  <a:pt x="3499453" y="1397299"/>
                </a:lnTo>
                <a:close/>
              </a:path>
              <a:path w="5285105" h="1402079">
                <a:moveTo>
                  <a:pt x="5284596" y="1397299"/>
                </a:moveTo>
                <a:lnTo>
                  <a:pt x="3512274" y="1397299"/>
                </a:lnTo>
                <a:lnTo>
                  <a:pt x="3511855" y="1401707"/>
                </a:lnTo>
                <a:lnTo>
                  <a:pt x="5277202" y="1401707"/>
                </a:lnTo>
                <a:lnTo>
                  <a:pt x="5284596" y="1397299"/>
                </a:lnTo>
                <a:close/>
              </a:path>
              <a:path w="5285105" h="1402079">
                <a:moveTo>
                  <a:pt x="19286" y="877169"/>
                </a:moveTo>
                <a:lnTo>
                  <a:pt x="4182" y="877169"/>
                </a:lnTo>
                <a:lnTo>
                  <a:pt x="4803" y="885984"/>
                </a:lnTo>
                <a:lnTo>
                  <a:pt x="4833" y="890392"/>
                </a:lnTo>
                <a:lnTo>
                  <a:pt x="4624" y="938879"/>
                </a:lnTo>
                <a:lnTo>
                  <a:pt x="4174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5" y="1049076"/>
                </a:lnTo>
                <a:lnTo>
                  <a:pt x="3156" y="1062300"/>
                </a:lnTo>
                <a:lnTo>
                  <a:pt x="3320" y="1071116"/>
                </a:lnTo>
                <a:lnTo>
                  <a:pt x="3616" y="1084339"/>
                </a:lnTo>
                <a:lnTo>
                  <a:pt x="4060" y="1093155"/>
                </a:lnTo>
                <a:lnTo>
                  <a:pt x="4173" y="1106379"/>
                </a:lnTo>
                <a:lnTo>
                  <a:pt x="3873" y="1110787"/>
                </a:lnTo>
                <a:lnTo>
                  <a:pt x="3587" y="1110787"/>
                </a:lnTo>
                <a:lnTo>
                  <a:pt x="3800" y="1119602"/>
                </a:lnTo>
                <a:lnTo>
                  <a:pt x="4213" y="1146050"/>
                </a:lnTo>
                <a:lnTo>
                  <a:pt x="4636" y="1176905"/>
                </a:lnTo>
                <a:lnTo>
                  <a:pt x="4864" y="1190129"/>
                </a:lnTo>
                <a:lnTo>
                  <a:pt x="5667" y="1234207"/>
                </a:lnTo>
                <a:lnTo>
                  <a:pt x="6751" y="1265063"/>
                </a:lnTo>
                <a:lnTo>
                  <a:pt x="5955" y="1278286"/>
                </a:lnTo>
                <a:lnTo>
                  <a:pt x="5329" y="1287102"/>
                </a:lnTo>
                <a:lnTo>
                  <a:pt x="4873" y="1300326"/>
                </a:lnTo>
                <a:lnTo>
                  <a:pt x="4586" y="1317957"/>
                </a:lnTo>
                <a:lnTo>
                  <a:pt x="4484" y="1331181"/>
                </a:lnTo>
                <a:lnTo>
                  <a:pt x="4505" y="1348812"/>
                </a:lnTo>
                <a:lnTo>
                  <a:pt x="4784" y="1384075"/>
                </a:lnTo>
                <a:lnTo>
                  <a:pt x="4879" y="1392891"/>
                </a:lnTo>
                <a:lnTo>
                  <a:pt x="17709" y="1397299"/>
                </a:lnTo>
                <a:lnTo>
                  <a:pt x="1384577" y="1397299"/>
                </a:lnTo>
                <a:lnTo>
                  <a:pt x="1387414" y="1392891"/>
                </a:lnTo>
                <a:lnTo>
                  <a:pt x="5196106" y="1392891"/>
                </a:lnTo>
                <a:lnTo>
                  <a:pt x="5188983" y="1388483"/>
                </a:lnTo>
                <a:lnTo>
                  <a:pt x="1268156" y="1388483"/>
                </a:lnTo>
                <a:lnTo>
                  <a:pt x="1258433" y="1384075"/>
                </a:lnTo>
                <a:lnTo>
                  <a:pt x="182983" y="1384075"/>
                </a:lnTo>
                <a:lnTo>
                  <a:pt x="127333" y="1379668"/>
                </a:lnTo>
                <a:lnTo>
                  <a:pt x="25516" y="1379668"/>
                </a:lnTo>
                <a:lnTo>
                  <a:pt x="25145" y="1375260"/>
                </a:lnTo>
                <a:lnTo>
                  <a:pt x="24987" y="1370852"/>
                </a:lnTo>
                <a:lnTo>
                  <a:pt x="24802" y="1366444"/>
                </a:lnTo>
                <a:lnTo>
                  <a:pt x="24118" y="1353220"/>
                </a:lnTo>
                <a:lnTo>
                  <a:pt x="23501" y="1348812"/>
                </a:lnTo>
                <a:lnTo>
                  <a:pt x="22664" y="1348812"/>
                </a:lnTo>
                <a:lnTo>
                  <a:pt x="23920" y="1309141"/>
                </a:lnTo>
                <a:lnTo>
                  <a:pt x="24816" y="1309141"/>
                </a:lnTo>
                <a:lnTo>
                  <a:pt x="24798" y="1300326"/>
                </a:lnTo>
                <a:lnTo>
                  <a:pt x="24597" y="1291510"/>
                </a:lnTo>
                <a:lnTo>
                  <a:pt x="24249" y="1282694"/>
                </a:lnTo>
                <a:lnTo>
                  <a:pt x="23792" y="1278286"/>
                </a:lnTo>
                <a:lnTo>
                  <a:pt x="23263" y="1269470"/>
                </a:lnTo>
                <a:lnTo>
                  <a:pt x="20823" y="1225392"/>
                </a:lnTo>
                <a:lnTo>
                  <a:pt x="20634" y="1194536"/>
                </a:lnTo>
                <a:lnTo>
                  <a:pt x="20892" y="1176905"/>
                </a:lnTo>
                <a:lnTo>
                  <a:pt x="21190" y="1163681"/>
                </a:lnTo>
                <a:lnTo>
                  <a:pt x="21516" y="1154865"/>
                </a:lnTo>
                <a:lnTo>
                  <a:pt x="22211" y="1146050"/>
                </a:lnTo>
                <a:lnTo>
                  <a:pt x="22467" y="1146050"/>
                </a:lnTo>
                <a:lnTo>
                  <a:pt x="21236" y="1084339"/>
                </a:lnTo>
                <a:lnTo>
                  <a:pt x="21496" y="1075523"/>
                </a:lnTo>
                <a:lnTo>
                  <a:pt x="21915" y="1071116"/>
                </a:lnTo>
                <a:lnTo>
                  <a:pt x="22200" y="1071116"/>
                </a:lnTo>
                <a:lnTo>
                  <a:pt x="21800" y="982958"/>
                </a:lnTo>
                <a:lnTo>
                  <a:pt x="21976" y="982958"/>
                </a:lnTo>
                <a:lnTo>
                  <a:pt x="21405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3" y="916840"/>
                </a:lnTo>
                <a:lnTo>
                  <a:pt x="19383" y="908024"/>
                </a:lnTo>
                <a:lnTo>
                  <a:pt x="19962" y="908024"/>
                </a:lnTo>
                <a:lnTo>
                  <a:pt x="19286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3" y="1392891"/>
                </a:lnTo>
                <a:lnTo>
                  <a:pt x="1454782" y="1397299"/>
                </a:lnTo>
                <a:lnTo>
                  <a:pt x="5251233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42" y="1384075"/>
                </a:moveTo>
                <a:lnTo>
                  <a:pt x="1286120" y="1384075"/>
                </a:lnTo>
                <a:lnTo>
                  <a:pt x="1268156" y="1388483"/>
                </a:lnTo>
                <a:lnTo>
                  <a:pt x="1451991" y="1388483"/>
                </a:lnTo>
                <a:lnTo>
                  <a:pt x="1498142" y="1384075"/>
                </a:lnTo>
                <a:close/>
              </a:path>
              <a:path w="5285105" h="1402079">
                <a:moveTo>
                  <a:pt x="2204826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3" y="1388483"/>
                </a:lnTo>
                <a:lnTo>
                  <a:pt x="2204826" y="1384075"/>
                </a:lnTo>
                <a:close/>
              </a:path>
              <a:path w="5285105" h="1402079">
                <a:moveTo>
                  <a:pt x="2572837" y="1384075"/>
                </a:moveTo>
                <a:lnTo>
                  <a:pt x="2329265" y="1384075"/>
                </a:lnTo>
                <a:lnTo>
                  <a:pt x="2321688" y="1388483"/>
                </a:lnTo>
                <a:lnTo>
                  <a:pt x="2586176" y="1388483"/>
                </a:lnTo>
                <a:lnTo>
                  <a:pt x="2572837" y="1384075"/>
                </a:lnTo>
                <a:close/>
              </a:path>
              <a:path w="5285105" h="1402079">
                <a:moveTo>
                  <a:pt x="2926556" y="1384075"/>
                </a:moveTo>
                <a:lnTo>
                  <a:pt x="2670167" y="1384075"/>
                </a:lnTo>
                <a:lnTo>
                  <a:pt x="2673567" y="1388483"/>
                </a:lnTo>
                <a:lnTo>
                  <a:pt x="2920939" y="1388483"/>
                </a:lnTo>
                <a:lnTo>
                  <a:pt x="2926556" y="1384075"/>
                </a:lnTo>
                <a:close/>
              </a:path>
              <a:path w="5285105" h="1402079">
                <a:moveTo>
                  <a:pt x="3195240" y="1384075"/>
                </a:moveTo>
                <a:lnTo>
                  <a:pt x="3083885" y="1384075"/>
                </a:lnTo>
                <a:lnTo>
                  <a:pt x="3074914" y="1388483"/>
                </a:lnTo>
                <a:lnTo>
                  <a:pt x="3199789" y="1388483"/>
                </a:lnTo>
                <a:lnTo>
                  <a:pt x="3195240" y="1384075"/>
                </a:lnTo>
                <a:close/>
              </a:path>
              <a:path w="5285105" h="1402079">
                <a:moveTo>
                  <a:pt x="3370510" y="1384075"/>
                </a:moveTo>
                <a:lnTo>
                  <a:pt x="3274845" y="1384075"/>
                </a:lnTo>
                <a:lnTo>
                  <a:pt x="3263280" y="1388483"/>
                </a:lnTo>
                <a:lnTo>
                  <a:pt x="3378680" y="1388483"/>
                </a:lnTo>
                <a:lnTo>
                  <a:pt x="3370510" y="1384075"/>
                </a:lnTo>
                <a:close/>
              </a:path>
              <a:path w="5285105" h="1402079">
                <a:moveTo>
                  <a:pt x="4418351" y="1384075"/>
                </a:moveTo>
                <a:lnTo>
                  <a:pt x="3486622" y="1384075"/>
                </a:lnTo>
                <a:lnTo>
                  <a:pt x="3497977" y="1388483"/>
                </a:lnTo>
                <a:lnTo>
                  <a:pt x="4432938" y="1388483"/>
                </a:lnTo>
                <a:lnTo>
                  <a:pt x="4418351" y="1384075"/>
                </a:lnTo>
                <a:close/>
              </a:path>
              <a:path w="5285105" h="1402079">
                <a:moveTo>
                  <a:pt x="4837071" y="1384075"/>
                </a:moveTo>
                <a:lnTo>
                  <a:pt x="4458209" y="1384075"/>
                </a:lnTo>
                <a:lnTo>
                  <a:pt x="4463634" y="1388483"/>
                </a:lnTo>
                <a:lnTo>
                  <a:pt x="4842661" y="1388483"/>
                </a:lnTo>
                <a:lnTo>
                  <a:pt x="4837071" y="1384075"/>
                </a:lnTo>
                <a:close/>
              </a:path>
              <a:path w="5285105" h="1402079">
                <a:moveTo>
                  <a:pt x="4936602" y="1384075"/>
                </a:moveTo>
                <a:lnTo>
                  <a:pt x="4931464" y="1384075"/>
                </a:lnTo>
                <a:lnTo>
                  <a:pt x="4921802" y="1388483"/>
                </a:lnTo>
                <a:lnTo>
                  <a:pt x="4932288" y="1388483"/>
                </a:lnTo>
                <a:lnTo>
                  <a:pt x="4936602" y="1384075"/>
                </a:lnTo>
                <a:close/>
              </a:path>
              <a:path w="5285105" h="1402079">
                <a:moveTo>
                  <a:pt x="5028585" y="1384075"/>
                </a:moveTo>
                <a:lnTo>
                  <a:pt x="4971650" y="1384075"/>
                </a:lnTo>
                <a:lnTo>
                  <a:pt x="4957136" y="1388483"/>
                </a:lnTo>
                <a:lnTo>
                  <a:pt x="5042393" y="1388483"/>
                </a:lnTo>
                <a:lnTo>
                  <a:pt x="5028585" y="1384075"/>
                </a:lnTo>
                <a:close/>
              </a:path>
              <a:path w="5285105" h="1402079">
                <a:moveTo>
                  <a:pt x="308239" y="1379668"/>
                </a:moveTo>
                <a:lnTo>
                  <a:pt x="271623" y="1379668"/>
                </a:lnTo>
                <a:lnTo>
                  <a:pt x="260522" y="1384075"/>
                </a:lnTo>
                <a:lnTo>
                  <a:pt x="308147" y="1384075"/>
                </a:lnTo>
                <a:lnTo>
                  <a:pt x="308239" y="1379668"/>
                </a:lnTo>
                <a:close/>
              </a:path>
              <a:path w="5285105" h="1402079">
                <a:moveTo>
                  <a:pt x="656581" y="1379668"/>
                </a:moveTo>
                <a:lnTo>
                  <a:pt x="401449" y="1379668"/>
                </a:lnTo>
                <a:lnTo>
                  <a:pt x="402825" y="1384075"/>
                </a:lnTo>
                <a:lnTo>
                  <a:pt x="669516" y="1384075"/>
                </a:lnTo>
                <a:lnTo>
                  <a:pt x="656581" y="1379668"/>
                </a:lnTo>
                <a:close/>
              </a:path>
              <a:path w="5285105" h="1402079">
                <a:moveTo>
                  <a:pt x="1037274" y="1379668"/>
                </a:moveTo>
                <a:lnTo>
                  <a:pt x="696163" y="1379668"/>
                </a:lnTo>
                <a:lnTo>
                  <a:pt x="682716" y="1384075"/>
                </a:lnTo>
                <a:lnTo>
                  <a:pt x="1026500" y="1384075"/>
                </a:lnTo>
                <a:lnTo>
                  <a:pt x="1037274" y="1379668"/>
                </a:lnTo>
                <a:close/>
              </a:path>
              <a:path w="5285105" h="1402079">
                <a:moveTo>
                  <a:pt x="1268450" y="1379668"/>
                </a:moveTo>
                <a:lnTo>
                  <a:pt x="1180011" y="1379668"/>
                </a:lnTo>
                <a:lnTo>
                  <a:pt x="1186522" y="1384075"/>
                </a:lnTo>
                <a:lnTo>
                  <a:pt x="1280330" y="1384075"/>
                </a:lnTo>
                <a:lnTo>
                  <a:pt x="1268450" y="1379668"/>
                </a:lnTo>
                <a:close/>
              </a:path>
              <a:path w="5285105" h="1402079">
                <a:moveTo>
                  <a:pt x="1743577" y="1379668"/>
                </a:moveTo>
                <a:lnTo>
                  <a:pt x="1678678" y="1379668"/>
                </a:lnTo>
                <a:lnTo>
                  <a:pt x="1681097" y="1384075"/>
                </a:lnTo>
                <a:lnTo>
                  <a:pt x="1756400" y="1384075"/>
                </a:lnTo>
                <a:lnTo>
                  <a:pt x="1743577" y="1379668"/>
                </a:lnTo>
                <a:close/>
              </a:path>
              <a:path w="5285105" h="1402079">
                <a:moveTo>
                  <a:pt x="1859685" y="1379668"/>
                </a:moveTo>
                <a:lnTo>
                  <a:pt x="1812066" y="1379668"/>
                </a:lnTo>
                <a:lnTo>
                  <a:pt x="1818501" y="1384075"/>
                </a:lnTo>
                <a:lnTo>
                  <a:pt x="1868839" y="1384075"/>
                </a:lnTo>
                <a:lnTo>
                  <a:pt x="1859685" y="1379668"/>
                </a:lnTo>
                <a:close/>
              </a:path>
              <a:path w="5285105" h="1402079">
                <a:moveTo>
                  <a:pt x="1996485" y="1379668"/>
                </a:moveTo>
                <a:lnTo>
                  <a:pt x="1990542" y="1379668"/>
                </a:lnTo>
                <a:lnTo>
                  <a:pt x="1993175" y="1384075"/>
                </a:lnTo>
                <a:lnTo>
                  <a:pt x="2021604" y="1384075"/>
                </a:lnTo>
                <a:lnTo>
                  <a:pt x="1996485" y="1379668"/>
                </a:lnTo>
                <a:close/>
              </a:path>
              <a:path w="5285105" h="1402079">
                <a:moveTo>
                  <a:pt x="4030341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6" y="1384075"/>
                </a:lnTo>
                <a:lnTo>
                  <a:pt x="4030341" y="1379668"/>
                </a:lnTo>
                <a:close/>
              </a:path>
              <a:path w="5285105" h="1402079">
                <a:moveTo>
                  <a:pt x="209102" y="1375260"/>
                </a:moveTo>
                <a:lnTo>
                  <a:pt x="188396" y="1375260"/>
                </a:lnTo>
                <a:lnTo>
                  <a:pt x="179243" y="1379668"/>
                </a:lnTo>
                <a:lnTo>
                  <a:pt x="212295" y="1379668"/>
                </a:lnTo>
                <a:lnTo>
                  <a:pt x="209102" y="1375260"/>
                </a:lnTo>
                <a:close/>
              </a:path>
              <a:path w="5285105" h="1402079">
                <a:moveTo>
                  <a:pt x="24816" y="1309141"/>
                </a:moveTo>
                <a:lnTo>
                  <a:pt x="23920" y="1309141"/>
                </a:lnTo>
                <a:lnTo>
                  <a:pt x="23863" y="1322365"/>
                </a:lnTo>
                <a:lnTo>
                  <a:pt x="24215" y="1322365"/>
                </a:lnTo>
                <a:lnTo>
                  <a:pt x="24154" y="1335589"/>
                </a:lnTo>
                <a:lnTo>
                  <a:pt x="24614" y="1317957"/>
                </a:lnTo>
                <a:lnTo>
                  <a:pt x="24816" y="1309141"/>
                </a:lnTo>
                <a:close/>
              </a:path>
              <a:path w="5285105" h="1402079">
                <a:moveTo>
                  <a:pt x="22467" y="1146050"/>
                </a:moveTo>
                <a:lnTo>
                  <a:pt x="22211" y="1146050"/>
                </a:lnTo>
                <a:lnTo>
                  <a:pt x="22555" y="1150458"/>
                </a:lnTo>
                <a:lnTo>
                  <a:pt x="22467" y="1146050"/>
                </a:lnTo>
                <a:close/>
              </a:path>
              <a:path w="5285105" h="1402079">
                <a:moveTo>
                  <a:pt x="22200" y="1071116"/>
                </a:moveTo>
                <a:lnTo>
                  <a:pt x="21915" y="1071116"/>
                </a:lnTo>
                <a:lnTo>
                  <a:pt x="22240" y="1079931"/>
                </a:lnTo>
                <a:lnTo>
                  <a:pt x="22200" y="1071116"/>
                </a:lnTo>
                <a:close/>
              </a:path>
              <a:path w="5285105" h="1402079">
                <a:moveTo>
                  <a:pt x="23277" y="855129"/>
                </a:moveTo>
                <a:lnTo>
                  <a:pt x="19892" y="855129"/>
                </a:lnTo>
                <a:lnTo>
                  <a:pt x="20351" y="859537"/>
                </a:lnTo>
                <a:lnTo>
                  <a:pt x="20767" y="863945"/>
                </a:lnTo>
                <a:lnTo>
                  <a:pt x="21701" y="908024"/>
                </a:lnTo>
                <a:lnTo>
                  <a:pt x="21743" y="925655"/>
                </a:lnTo>
                <a:lnTo>
                  <a:pt x="22800" y="916840"/>
                </a:lnTo>
                <a:lnTo>
                  <a:pt x="23517" y="903616"/>
                </a:lnTo>
                <a:lnTo>
                  <a:pt x="23943" y="899208"/>
                </a:lnTo>
                <a:lnTo>
                  <a:pt x="24126" y="890392"/>
                </a:lnTo>
                <a:lnTo>
                  <a:pt x="24116" y="881577"/>
                </a:lnTo>
                <a:lnTo>
                  <a:pt x="23963" y="877169"/>
                </a:lnTo>
                <a:lnTo>
                  <a:pt x="23715" y="868353"/>
                </a:lnTo>
                <a:lnTo>
                  <a:pt x="23277" y="855129"/>
                </a:lnTo>
                <a:close/>
              </a:path>
              <a:path w="5285105" h="1402079">
                <a:moveTo>
                  <a:pt x="19962" y="908024"/>
                </a:moveTo>
                <a:lnTo>
                  <a:pt x="19700" y="908024"/>
                </a:lnTo>
                <a:lnTo>
                  <a:pt x="19828" y="916840"/>
                </a:lnTo>
                <a:lnTo>
                  <a:pt x="19996" y="921248"/>
                </a:lnTo>
                <a:lnTo>
                  <a:pt x="20252" y="921248"/>
                </a:lnTo>
                <a:lnTo>
                  <a:pt x="19962" y="908024"/>
                </a:lnTo>
                <a:close/>
              </a:path>
              <a:path w="5285105" h="1402079">
                <a:moveTo>
                  <a:pt x="748" y="550985"/>
                </a:moveTo>
                <a:lnTo>
                  <a:pt x="168" y="573025"/>
                </a:lnTo>
                <a:lnTo>
                  <a:pt x="37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5" y="599472"/>
                </a:lnTo>
                <a:lnTo>
                  <a:pt x="349" y="599472"/>
                </a:lnTo>
                <a:lnTo>
                  <a:pt x="587" y="603880"/>
                </a:lnTo>
                <a:lnTo>
                  <a:pt x="2610" y="603880"/>
                </a:lnTo>
                <a:lnTo>
                  <a:pt x="2956" y="608288"/>
                </a:lnTo>
                <a:lnTo>
                  <a:pt x="3278" y="608288"/>
                </a:lnTo>
                <a:lnTo>
                  <a:pt x="3567" y="612696"/>
                </a:lnTo>
                <a:lnTo>
                  <a:pt x="3813" y="621511"/>
                </a:lnTo>
                <a:lnTo>
                  <a:pt x="4007" y="630327"/>
                </a:lnTo>
                <a:lnTo>
                  <a:pt x="4137" y="639143"/>
                </a:lnTo>
                <a:lnTo>
                  <a:pt x="3531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2" y="656774"/>
                </a:lnTo>
                <a:lnTo>
                  <a:pt x="55" y="665590"/>
                </a:lnTo>
                <a:lnTo>
                  <a:pt x="37" y="678814"/>
                </a:lnTo>
                <a:lnTo>
                  <a:pt x="64" y="683222"/>
                </a:lnTo>
                <a:lnTo>
                  <a:pt x="200" y="696445"/>
                </a:lnTo>
                <a:lnTo>
                  <a:pt x="403" y="705261"/>
                </a:lnTo>
                <a:lnTo>
                  <a:pt x="659" y="718485"/>
                </a:lnTo>
                <a:lnTo>
                  <a:pt x="952" y="731708"/>
                </a:lnTo>
                <a:lnTo>
                  <a:pt x="1590" y="762564"/>
                </a:lnTo>
                <a:lnTo>
                  <a:pt x="1904" y="775787"/>
                </a:lnTo>
                <a:lnTo>
                  <a:pt x="2195" y="789011"/>
                </a:lnTo>
                <a:lnTo>
                  <a:pt x="2447" y="806642"/>
                </a:lnTo>
                <a:lnTo>
                  <a:pt x="2646" y="819866"/>
                </a:lnTo>
                <a:lnTo>
                  <a:pt x="2777" y="833090"/>
                </a:lnTo>
                <a:lnTo>
                  <a:pt x="2806" y="855129"/>
                </a:lnTo>
                <a:lnTo>
                  <a:pt x="2771" y="863945"/>
                </a:lnTo>
                <a:lnTo>
                  <a:pt x="2605" y="877169"/>
                </a:lnTo>
                <a:lnTo>
                  <a:pt x="2309" y="885984"/>
                </a:lnTo>
                <a:lnTo>
                  <a:pt x="2905" y="881577"/>
                </a:lnTo>
                <a:lnTo>
                  <a:pt x="3540" y="877169"/>
                </a:lnTo>
                <a:lnTo>
                  <a:pt x="19286" y="877169"/>
                </a:lnTo>
                <a:lnTo>
                  <a:pt x="18900" y="859537"/>
                </a:lnTo>
                <a:lnTo>
                  <a:pt x="19404" y="855129"/>
                </a:lnTo>
                <a:lnTo>
                  <a:pt x="23277" y="855129"/>
                </a:lnTo>
                <a:lnTo>
                  <a:pt x="23131" y="850721"/>
                </a:lnTo>
                <a:lnTo>
                  <a:pt x="22894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89" y="789011"/>
                </a:lnTo>
                <a:lnTo>
                  <a:pt x="23082" y="784603"/>
                </a:lnTo>
                <a:lnTo>
                  <a:pt x="22871" y="784603"/>
                </a:lnTo>
                <a:lnTo>
                  <a:pt x="21464" y="775787"/>
                </a:lnTo>
                <a:lnTo>
                  <a:pt x="21055" y="766972"/>
                </a:lnTo>
                <a:lnTo>
                  <a:pt x="21284" y="753748"/>
                </a:lnTo>
                <a:lnTo>
                  <a:pt x="21790" y="736116"/>
                </a:lnTo>
                <a:lnTo>
                  <a:pt x="21897" y="731708"/>
                </a:lnTo>
                <a:lnTo>
                  <a:pt x="22225" y="731708"/>
                </a:lnTo>
                <a:lnTo>
                  <a:pt x="22256" y="727301"/>
                </a:lnTo>
                <a:lnTo>
                  <a:pt x="22300" y="718485"/>
                </a:lnTo>
                <a:lnTo>
                  <a:pt x="22332" y="705261"/>
                </a:lnTo>
                <a:lnTo>
                  <a:pt x="22260" y="692037"/>
                </a:lnTo>
                <a:lnTo>
                  <a:pt x="22078" y="678814"/>
                </a:lnTo>
                <a:lnTo>
                  <a:pt x="21758" y="665590"/>
                </a:lnTo>
                <a:lnTo>
                  <a:pt x="22378" y="656774"/>
                </a:lnTo>
                <a:lnTo>
                  <a:pt x="22769" y="647959"/>
                </a:lnTo>
                <a:lnTo>
                  <a:pt x="22976" y="639143"/>
                </a:lnTo>
                <a:lnTo>
                  <a:pt x="23022" y="630327"/>
                </a:lnTo>
                <a:lnTo>
                  <a:pt x="22983" y="599472"/>
                </a:lnTo>
                <a:lnTo>
                  <a:pt x="22884" y="577432"/>
                </a:lnTo>
                <a:lnTo>
                  <a:pt x="25701" y="577432"/>
                </a:lnTo>
                <a:lnTo>
                  <a:pt x="25590" y="573025"/>
                </a:lnTo>
                <a:lnTo>
                  <a:pt x="1490" y="573025"/>
                </a:lnTo>
                <a:lnTo>
                  <a:pt x="1194" y="568617"/>
                </a:lnTo>
                <a:lnTo>
                  <a:pt x="959" y="559801"/>
                </a:lnTo>
                <a:lnTo>
                  <a:pt x="748" y="550985"/>
                </a:lnTo>
                <a:close/>
              </a:path>
              <a:path w="5285105" h="1402079">
                <a:moveTo>
                  <a:pt x="26769" y="766972"/>
                </a:moveTo>
                <a:lnTo>
                  <a:pt x="23454" y="766972"/>
                </a:lnTo>
                <a:lnTo>
                  <a:pt x="24480" y="811050"/>
                </a:lnTo>
                <a:lnTo>
                  <a:pt x="25268" y="802235"/>
                </a:lnTo>
                <a:lnTo>
                  <a:pt x="25876" y="793419"/>
                </a:lnTo>
                <a:lnTo>
                  <a:pt x="26337" y="780195"/>
                </a:lnTo>
                <a:lnTo>
                  <a:pt x="26682" y="771379"/>
                </a:lnTo>
                <a:lnTo>
                  <a:pt x="26769" y="766972"/>
                </a:lnTo>
                <a:close/>
              </a:path>
              <a:path w="5285105" h="1402079">
                <a:moveTo>
                  <a:pt x="22225" y="731708"/>
                </a:moveTo>
                <a:lnTo>
                  <a:pt x="21897" y="731708"/>
                </a:lnTo>
                <a:lnTo>
                  <a:pt x="22270" y="744932"/>
                </a:lnTo>
                <a:lnTo>
                  <a:pt x="22691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2" y="784603"/>
                </a:lnTo>
                <a:lnTo>
                  <a:pt x="23454" y="766972"/>
                </a:lnTo>
                <a:lnTo>
                  <a:pt x="26769" y="766972"/>
                </a:lnTo>
                <a:lnTo>
                  <a:pt x="26943" y="758156"/>
                </a:lnTo>
                <a:lnTo>
                  <a:pt x="27151" y="749340"/>
                </a:lnTo>
                <a:lnTo>
                  <a:pt x="22992" y="749340"/>
                </a:lnTo>
                <a:lnTo>
                  <a:pt x="22549" y="744932"/>
                </a:lnTo>
                <a:lnTo>
                  <a:pt x="22162" y="740524"/>
                </a:lnTo>
                <a:lnTo>
                  <a:pt x="22225" y="731708"/>
                </a:lnTo>
                <a:close/>
              </a:path>
              <a:path w="5285105" h="1402079">
                <a:moveTo>
                  <a:pt x="28517" y="674406"/>
                </a:moveTo>
                <a:lnTo>
                  <a:pt x="28296" y="678814"/>
                </a:lnTo>
                <a:lnTo>
                  <a:pt x="27993" y="683222"/>
                </a:lnTo>
                <a:lnTo>
                  <a:pt x="26708" y="709669"/>
                </a:lnTo>
                <a:lnTo>
                  <a:pt x="26192" y="718485"/>
                </a:lnTo>
                <a:lnTo>
                  <a:pt x="25652" y="727301"/>
                </a:lnTo>
                <a:lnTo>
                  <a:pt x="24546" y="744932"/>
                </a:lnTo>
                <a:lnTo>
                  <a:pt x="24002" y="749340"/>
                </a:lnTo>
                <a:lnTo>
                  <a:pt x="27151" y="749340"/>
                </a:lnTo>
                <a:lnTo>
                  <a:pt x="27538" y="718485"/>
                </a:lnTo>
                <a:lnTo>
                  <a:pt x="27780" y="705261"/>
                </a:lnTo>
                <a:lnTo>
                  <a:pt x="28517" y="674406"/>
                </a:lnTo>
                <a:close/>
              </a:path>
              <a:path w="5285105" h="1402079">
                <a:moveTo>
                  <a:pt x="22895" y="423156"/>
                </a:moveTo>
                <a:lnTo>
                  <a:pt x="8404" y="423156"/>
                </a:lnTo>
                <a:lnTo>
                  <a:pt x="8609" y="431972"/>
                </a:lnTo>
                <a:lnTo>
                  <a:pt x="8478" y="445196"/>
                </a:lnTo>
                <a:lnTo>
                  <a:pt x="8069" y="458420"/>
                </a:lnTo>
                <a:lnTo>
                  <a:pt x="7441" y="471643"/>
                </a:lnTo>
                <a:lnTo>
                  <a:pt x="6654" y="484867"/>
                </a:lnTo>
                <a:lnTo>
                  <a:pt x="5766" y="498091"/>
                </a:lnTo>
                <a:lnTo>
                  <a:pt x="3926" y="528946"/>
                </a:lnTo>
                <a:lnTo>
                  <a:pt x="3091" y="542169"/>
                </a:lnTo>
                <a:lnTo>
                  <a:pt x="2391" y="550985"/>
                </a:lnTo>
                <a:lnTo>
                  <a:pt x="1887" y="564209"/>
                </a:lnTo>
                <a:lnTo>
                  <a:pt x="1490" y="573025"/>
                </a:lnTo>
                <a:lnTo>
                  <a:pt x="25590" y="573025"/>
                </a:lnTo>
                <a:lnTo>
                  <a:pt x="23532" y="528946"/>
                </a:lnTo>
                <a:lnTo>
                  <a:pt x="22896" y="520130"/>
                </a:lnTo>
                <a:lnTo>
                  <a:pt x="22263" y="506906"/>
                </a:lnTo>
                <a:lnTo>
                  <a:pt x="23027" y="467235"/>
                </a:lnTo>
                <a:lnTo>
                  <a:pt x="25512" y="440788"/>
                </a:lnTo>
                <a:lnTo>
                  <a:pt x="26445" y="431972"/>
                </a:lnTo>
                <a:lnTo>
                  <a:pt x="26450" y="427564"/>
                </a:lnTo>
                <a:lnTo>
                  <a:pt x="23117" y="427564"/>
                </a:lnTo>
                <a:lnTo>
                  <a:pt x="22895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40" y="264473"/>
                </a:lnTo>
                <a:lnTo>
                  <a:pt x="8920" y="268880"/>
                </a:lnTo>
                <a:lnTo>
                  <a:pt x="9405" y="277696"/>
                </a:lnTo>
                <a:lnTo>
                  <a:pt x="9633" y="282104"/>
                </a:lnTo>
                <a:lnTo>
                  <a:pt x="9648" y="295328"/>
                </a:lnTo>
                <a:lnTo>
                  <a:pt x="9489" y="304144"/>
                </a:lnTo>
                <a:lnTo>
                  <a:pt x="9198" y="317367"/>
                </a:lnTo>
                <a:lnTo>
                  <a:pt x="8817" y="330591"/>
                </a:lnTo>
                <a:lnTo>
                  <a:pt x="8385" y="348222"/>
                </a:lnTo>
                <a:lnTo>
                  <a:pt x="7945" y="361446"/>
                </a:lnTo>
                <a:lnTo>
                  <a:pt x="7538" y="379078"/>
                </a:lnTo>
                <a:lnTo>
                  <a:pt x="7204" y="392301"/>
                </a:lnTo>
                <a:lnTo>
                  <a:pt x="6985" y="409933"/>
                </a:lnTo>
                <a:lnTo>
                  <a:pt x="6922" y="427564"/>
                </a:lnTo>
                <a:lnTo>
                  <a:pt x="7056" y="440788"/>
                </a:lnTo>
                <a:lnTo>
                  <a:pt x="8404" y="423156"/>
                </a:lnTo>
                <a:lnTo>
                  <a:pt x="22895" y="423156"/>
                </a:lnTo>
                <a:lnTo>
                  <a:pt x="22706" y="414341"/>
                </a:lnTo>
                <a:lnTo>
                  <a:pt x="22556" y="405525"/>
                </a:lnTo>
                <a:lnTo>
                  <a:pt x="22452" y="392301"/>
                </a:lnTo>
                <a:lnTo>
                  <a:pt x="22630" y="379078"/>
                </a:lnTo>
                <a:lnTo>
                  <a:pt x="22757" y="365854"/>
                </a:lnTo>
                <a:lnTo>
                  <a:pt x="22836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2" y="409933"/>
                </a:lnTo>
                <a:lnTo>
                  <a:pt x="24829" y="418749"/>
                </a:lnTo>
                <a:lnTo>
                  <a:pt x="24528" y="423156"/>
                </a:lnTo>
                <a:lnTo>
                  <a:pt x="24226" y="423156"/>
                </a:lnTo>
                <a:lnTo>
                  <a:pt x="23928" y="427564"/>
                </a:lnTo>
                <a:lnTo>
                  <a:pt x="26450" y="427564"/>
                </a:lnTo>
                <a:lnTo>
                  <a:pt x="26465" y="414341"/>
                </a:lnTo>
                <a:lnTo>
                  <a:pt x="26391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8" y="8815"/>
                </a:moveTo>
                <a:lnTo>
                  <a:pt x="8572" y="8815"/>
                </a:lnTo>
                <a:lnTo>
                  <a:pt x="8515" y="30855"/>
                </a:lnTo>
                <a:lnTo>
                  <a:pt x="8246" y="48486"/>
                </a:lnTo>
                <a:lnTo>
                  <a:pt x="8094" y="61710"/>
                </a:lnTo>
                <a:lnTo>
                  <a:pt x="7985" y="70526"/>
                </a:lnTo>
                <a:lnTo>
                  <a:pt x="7954" y="83749"/>
                </a:lnTo>
                <a:lnTo>
                  <a:pt x="7646" y="92565"/>
                </a:lnTo>
                <a:lnTo>
                  <a:pt x="7323" y="110197"/>
                </a:lnTo>
                <a:lnTo>
                  <a:pt x="7081" y="127828"/>
                </a:lnTo>
                <a:lnTo>
                  <a:pt x="6911" y="136644"/>
                </a:lnTo>
                <a:lnTo>
                  <a:pt x="6805" y="149868"/>
                </a:lnTo>
                <a:lnTo>
                  <a:pt x="6771" y="171907"/>
                </a:lnTo>
                <a:lnTo>
                  <a:pt x="6823" y="176315"/>
                </a:lnTo>
                <a:lnTo>
                  <a:pt x="7038" y="189539"/>
                </a:lnTo>
                <a:lnTo>
                  <a:pt x="7098" y="193946"/>
                </a:lnTo>
                <a:lnTo>
                  <a:pt x="7114" y="211578"/>
                </a:lnTo>
                <a:lnTo>
                  <a:pt x="7032" y="220394"/>
                </a:lnTo>
                <a:lnTo>
                  <a:pt x="6683" y="242433"/>
                </a:lnTo>
                <a:lnTo>
                  <a:pt x="6024" y="273288"/>
                </a:lnTo>
                <a:lnTo>
                  <a:pt x="8140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2" y="215986"/>
                </a:lnTo>
                <a:lnTo>
                  <a:pt x="20941" y="202762"/>
                </a:lnTo>
                <a:lnTo>
                  <a:pt x="21144" y="189539"/>
                </a:lnTo>
                <a:lnTo>
                  <a:pt x="21350" y="180723"/>
                </a:lnTo>
                <a:lnTo>
                  <a:pt x="21557" y="176315"/>
                </a:lnTo>
                <a:lnTo>
                  <a:pt x="22655" y="176315"/>
                </a:lnTo>
                <a:lnTo>
                  <a:pt x="20971" y="141052"/>
                </a:lnTo>
                <a:lnTo>
                  <a:pt x="21024" y="127828"/>
                </a:lnTo>
                <a:lnTo>
                  <a:pt x="21918" y="127828"/>
                </a:lnTo>
                <a:lnTo>
                  <a:pt x="21772" y="123420"/>
                </a:lnTo>
                <a:lnTo>
                  <a:pt x="21428" y="119012"/>
                </a:lnTo>
                <a:lnTo>
                  <a:pt x="21046" y="114605"/>
                </a:lnTo>
                <a:lnTo>
                  <a:pt x="20640" y="114605"/>
                </a:lnTo>
                <a:lnTo>
                  <a:pt x="20223" y="110197"/>
                </a:lnTo>
                <a:lnTo>
                  <a:pt x="19810" y="110197"/>
                </a:lnTo>
                <a:lnTo>
                  <a:pt x="19414" y="105789"/>
                </a:lnTo>
                <a:lnTo>
                  <a:pt x="19050" y="96973"/>
                </a:lnTo>
                <a:lnTo>
                  <a:pt x="18730" y="88157"/>
                </a:lnTo>
                <a:lnTo>
                  <a:pt x="18002" y="70526"/>
                </a:lnTo>
                <a:lnTo>
                  <a:pt x="17735" y="61710"/>
                </a:lnTo>
                <a:lnTo>
                  <a:pt x="17926" y="44078"/>
                </a:lnTo>
                <a:lnTo>
                  <a:pt x="18116" y="35263"/>
                </a:lnTo>
                <a:lnTo>
                  <a:pt x="18415" y="26447"/>
                </a:lnTo>
                <a:lnTo>
                  <a:pt x="18750" y="22039"/>
                </a:lnTo>
                <a:lnTo>
                  <a:pt x="271277" y="22039"/>
                </a:lnTo>
                <a:lnTo>
                  <a:pt x="283842" y="17631"/>
                </a:lnTo>
                <a:lnTo>
                  <a:pt x="394549" y="17631"/>
                </a:lnTo>
                <a:lnTo>
                  <a:pt x="406622" y="13223"/>
                </a:lnTo>
                <a:lnTo>
                  <a:pt x="393519" y="13223"/>
                </a:lnTo>
                <a:lnTo>
                  <a:pt x="481318" y="8815"/>
                </a:lnTo>
                <a:close/>
              </a:path>
              <a:path w="5285105" h="1402079">
                <a:moveTo>
                  <a:pt x="22655" y="176315"/>
                </a:moveTo>
                <a:lnTo>
                  <a:pt x="22193" y="176315"/>
                </a:lnTo>
                <a:lnTo>
                  <a:pt x="22629" y="185131"/>
                </a:lnTo>
                <a:lnTo>
                  <a:pt x="23076" y="185131"/>
                </a:lnTo>
                <a:lnTo>
                  <a:pt x="22655" y="176315"/>
                </a:lnTo>
                <a:close/>
              </a:path>
              <a:path w="5285105" h="1402079">
                <a:moveTo>
                  <a:pt x="21918" y="127828"/>
                </a:moveTo>
                <a:lnTo>
                  <a:pt x="21024" y="127828"/>
                </a:lnTo>
                <a:lnTo>
                  <a:pt x="22064" y="132236"/>
                </a:lnTo>
                <a:lnTo>
                  <a:pt x="21918" y="127828"/>
                </a:lnTo>
                <a:close/>
              </a:path>
              <a:path w="5285105" h="1402079">
                <a:moveTo>
                  <a:pt x="2413012" y="22039"/>
                </a:moveTo>
                <a:lnTo>
                  <a:pt x="2366878" y="22039"/>
                </a:lnTo>
                <a:lnTo>
                  <a:pt x="2374005" y="26447"/>
                </a:lnTo>
                <a:lnTo>
                  <a:pt x="2412981" y="26447"/>
                </a:lnTo>
                <a:lnTo>
                  <a:pt x="2413012" y="22039"/>
                </a:lnTo>
                <a:close/>
              </a:path>
              <a:path w="5285105" h="1402079">
                <a:moveTo>
                  <a:pt x="2522237" y="23225"/>
                </a:moveTo>
                <a:lnTo>
                  <a:pt x="2412981" y="26447"/>
                </a:lnTo>
                <a:lnTo>
                  <a:pt x="2498675" y="26447"/>
                </a:lnTo>
                <a:lnTo>
                  <a:pt x="2522237" y="23225"/>
                </a:lnTo>
                <a:close/>
              </a:path>
              <a:path w="5285105" h="1402079">
                <a:moveTo>
                  <a:pt x="2835775" y="8815"/>
                </a:moveTo>
                <a:lnTo>
                  <a:pt x="2502896" y="8815"/>
                </a:lnTo>
                <a:lnTo>
                  <a:pt x="2490860" y="13223"/>
                </a:lnTo>
                <a:lnTo>
                  <a:pt x="2436484" y="13223"/>
                </a:lnTo>
                <a:lnTo>
                  <a:pt x="2421958" y="17631"/>
                </a:lnTo>
                <a:lnTo>
                  <a:pt x="2597771" y="17631"/>
                </a:lnTo>
                <a:lnTo>
                  <a:pt x="2591307" y="22039"/>
                </a:lnTo>
                <a:lnTo>
                  <a:pt x="2839346" y="22039"/>
                </a:lnTo>
                <a:lnTo>
                  <a:pt x="2853161" y="26447"/>
                </a:lnTo>
                <a:lnTo>
                  <a:pt x="2863198" y="26447"/>
                </a:lnTo>
                <a:lnTo>
                  <a:pt x="2847357" y="22039"/>
                </a:lnTo>
                <a:lnTo>
                  <a:pt x="2837327" y="17631"/>
                </a:lnTo>
                <a:lnTo>
                  <a:pt x="2833378" y="13223"/>
                </a:lnTo>
                <a:lnTo>
                  <a:pt x="2835775" y="8815"/>
                </a:lnTo>
                <a:close/>
              </a:path>
              <a:path w="5285105" h="1402079">
                <a:moveTo>
                  <a:pt x="2562463" y="22039"/>
                </a:moveTo>
                <a:lnTo>
                  <a:pt x="2530912" y="22039"/>
                </a:lnTo>
                <a:lnTo>
                  <a:pt x="2522237" y="23225"/>
                </a:lnTo>
                <a:lnTo>
                  <a:pt x="2562463" y="22039"/>
                </a:lnTo>
                <a:close/>
              </a:path>
              <a:path w="5285105" h="1402079">
                <a:moveTo>
                  <a:pt x="350433" y="21201"/>
                </a:moveTo>
                <a:lnTo>
                  <a:pt x="350924" y="22039"/>
                </a:lnTo>
                <a:lnTo>
                  <a:pt x="366069" y="22039"/>
                </a:lnTo>
                <a:lnTo>
                  <a:pt x="350433" y="21201"/>
                </a:lnTo>
                <a:close/>
              </a:path>
              <a:path w="5285105" h="1402079">
                <a:moveTo>
                  <a:pt x="454453" y="17631"/>
                </a:moveTo>
                <a:lnTo>
                  <a:pt x="430940" y="17631"/>
                </a:lnTo>
                <a:lnTo>
                  <a:pt x="427281" y="22039"/>
                </a:lnTo>
                <a:lnTo>
                  <a:pt x="438307" y="22039"/>
                </a:lnTo>
                <a:lnTo>
                  <a:pt x="454453" y="17631"/>
                </a:lnTo>
                <a:close/>
              </a:path>
              <a:path w="5285105" h="1402079">
                <a:moveTo>
                  <a:pt x="683917" y="17631"/>
                </a:moveTo>
                <a:lnTo>
                  <a:pt x="454453" y="17631"/>
                </a:lnTo>
                <a:lnTo>
                  <a:pt x="476848" y="22039"/>
                </a:lnTo>
                <a:lnTo>
                  <a:pt x="634584" y="22039"/>
                </a:lnTo>
                <a:lnTo>
                  <a:pt x="683917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7" y="17631"/>
                </a:lnTo>
                <a:lnTo>
                  <a:pt x="784681" y="22039"/>
                </a:lnTo>
                <a:lnTo>
                  <a:pt x="948515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54" y="17631"/>
                </a:moveTo>
                <a:lnTo>
                  <a:pt x="1041374" y="17631"/>
                </a:lnTo>
                <a:lnTo>
                  <a:pt x="1039836" y="22039"/>
                </a:lnTo>
                <a:lnTo>
                  <a:pt x="1055801" y="22039"/>
                </a:lnTo>
                <a:lnTo>
                  <a:pt x="1066854" y="17631"/>
                </a:lnTo>
                <a:close/>
              </a:path>
              <a:path w="5285105" h="1402079">
                <a:moveTo>
                  <a:pt x="1439390" y="17631"/>
                </a:moveTo>
                <a:lnTo>
                  <a:pt x="1185000" y="17631"/>
                </a:lnTo>
                <a:lnTo>
                  <a:pt x="1193285" y="22039"/>
                </a:lnTo>
                <a:lnTo>
                  <a:pt x="1423666" y="22039"/>
                </a:lnTo>
                <a:lnTo>
                  <a:pt x="1439390" y="17631"/>
                </a:lnTo>
                <a:close/>
              </a:path>
              <a:path w="5285105" h="1402079">
                <a:moveTo>
                  <a:pt x="1483900" y="21451"/>
                </a:moveTo>
                <a:lnTo>
                  <a:pt x="1476133" y="22039"/>
                </a:lnTo>
                <a:lnTo>
                  <a:pt x="1482057" y="22039"/>
                </a:lnTo>
                <a:lnTo>
                  <a:pt x="1483900" y="21451"/>
                </a:lnTo>
                <a:close/>
              </a:path>
              <a:path w="5285105" h="1402079">
                <a:moveTo>
                  <a:pt x="1688009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9" y="17631"/>
                </a:lnTo>
                <a:close/>
              </a:path>
              <a:path w="5285105" h="1402079">
                <a:moveTo>
                  <a:pt x="1806011" y="17631"/>
                </a:moveTo>
                <a:lnTo>
                  <a:pt x="1736497" y="17631"/>
                </a:lnTo>
                <a:lnTo>
                  <a:pt x="1742891" y="22039"/>
                </a:lnTo>
                <a:lnTo>
                  <a:pt x="1802688" y="22039"/>
                </a:lnTo>
                <a:lnTo>
                  <a:pt x="1806011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5" y="17631"/>
                </a:lnTo>
                <a:lnTo>
                  <a:pt x="1847221" y="22039"/>
                </a:lnTo>
                <a:lnTo>
                  <a:pt x="1925744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7" y="17631"/>
                </a:moveTo>
                <a:lnTo>
                  <a:pt x="1935435" y="17631"/>
                </a:lnTo>
                <a:lnTo>
                  <a:pt x="1925744" y="18115"/>
                </a:lnTo>
                <a:lnTo>
                  <a:pt x="1930384" y="22039"/>
                </a:lnTo>
                <a:lnTo>
                  <a:pt x="2090593" y="22039"/>
                </a:lnTo>
                <a:lnTo>
                  <a:pt x="2101097" y="17631"/>
                </a:lnTo>
                <a:close/>
              </a:path>
              <a:path w="5285105" h="1402079">
                <a:moveTo>
                  <a:pt x="2258499" y="17631"/>
                </a:moveTo>
                <a:lnTo>
                  <a:pt x="2213249" y="17631"/>
                </a:lnTo>
                <a:lnTo>
                  <a:pt x="2219107" y="22039"/>
                </a:lnTo>
                <a:lnTo>
                  <a:pt x="2249225" y="22039"/>
                </a:lnTo>
                <a:lnTo>
                  <a:pt x="2258499" y="17631"/>
                </a:lnTo>
                <a:close/>
              </a:path>
              <a:path w="5285105" h="1402079">
                <a:moveTo>
                  <a:pt x="2456529" y="17631"/>
                </a:moveTo>
                <a:lnTo>
                  <a:pt x="2363889" y="17631"/>
                </a:lnTo>
                <a:lnTo>
                  <a:pt x="2350006" y="22039"/>
                </a:lnTo>
                <a:lnTo>
                  <a:pt x="2444872" y="22039"/>
                </a:lnTo>
                <a:lnTo>
                  <a:pt x="2456529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8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80" y="17631"/>
                </a:moveTo>
                <a:lnTo>
                  <a:pt x="3000313" y="17631"/>
                </a:lnTo>
                <a:lnTo>
                  <a:pt x="3004702" y="22039"/>
                </a:lnTo>
                <a:lnTo>
                  <a:pt x="3096473" y="22039"/>
                </a:lnTo>
                <a:lnTo>
                  <a:pt x="3093280" y="17631"/>
                </a:lnTo>
                <a:close/>
              </a:path>
              <a:path w="5285105" h="1402079">
                <a:moveTo>
                  <a:pt x="3620112" y="17631"/>
                </a:moveTo>
                <a:lnTo>
                  <a:pt x="3612044" y="17631"/>
                </a:lnTo>
                <a:lnTo>
                  <a:pt x="3615461" y="22039"/>
                </a:lnTo>
                <a:lnTo>
                  <a:pt x="3620112" y="17631"/>
                </a:lnTo>
                <a:close/>
              </a:path>
              <a:path w="5285105" h="1402079">
                <a:moveTo>
                  <a:pt x="1648561" y="8815"/>
                </a:moveTo>
                <a:lnTo>
                  <a:pt x="481318" y="8815"/>
                </a:lnTo>
                <a:lnTo>
                  <a:pt x="485845" y="13223"/>
                </a:lnTo>
                <a:lnTo>
                  <a:pt x="884635" y="13223"/>
                </a:lnTo>
                <a:lnTo>
                  <a:pt x="870967" y="17631"/>
                </a:lnTo>
                <a:lnTo>
                  <a:pt x="1495880" y="17631"/>
                </a:lnTo>
                <a:lnTo>
                  <a:pt x="1483900" y="21451"/>
                </a:lnTo>
                <a:lnTo>
                  <a:pt x="1648555" y="8997"/>
                </a:lnTo>
                <a:lnTo>
                  <a:pt x="1648561" y="8815"/>
                </a:lnTo>
                <a:close/>
              </a:path>
              <a:path w="5285105" h="1402079">
                <a:moveTo>
                  <a:pt x="348342" y="17631"/>
                </a:moveTo>
                <a:lnTo>
                  <a:pt x="283842" y="17631"/>
                </a:lnTo>
                <a:lnTo>
                  <a:pt x="350433" y="21201"/>
                </a:lnTo>
                <a:lnTo>
                  <a:pt x="348342" y="17631"/>
                </a:lnTo>
                <a:close/>
              </a:path>
              <a:path w="5285105" h="1402079">
                <a:moveTo>
                  <a:pt x="1935435" y="17631"/>
                </a:moveTo>
                <a:lnTo>
                  <a:pt x="1925172" y="17631"/>
                </a:lnTo>
                <a:lnTo>
                  <a:pt x="1925744" y="18115"/>
                </a:lnTo>
                <a:lnTo>
                  <a:pt x="1935435" y="17631"/>
                </a:lnTo>
                <a:close/>
              </a:path>
              <a:path w="5285105" h="1402079">
                <a:moveTo>
                  <a:pt x="456651" y="13223"/>
                </a:moveTo>
                <a:lnTo>
                  <a:pt x="446054" y="13223"/>
                </a:lnTo>
                <a:lnTo>
                  <a:pt x="428984" y="17631"/>
                </a:lnTo>
                <a:lnTo>
                  <a:pt x="468929" y="17631"/>
                </a:lnTo>
                <a:lnTo>
                  <a:pt x="456651" y="13223"/>
                </a:lnTo>
                <a:close/>
              </a:path>
              <a:path w="5285105" h="1402079">
                <a:moveTo>
                  <a:pt x="812181" y="13223"/>
                </a:moveTo>
                <a:lnTo>
                  <a:pt x="494254" y="13223"/>
                </a:lnTo>
                <a:lnTo>
                  <a:pt x="484287" y="17631"/>
                </a:lnTo>
                <a:lnTo>
                  <a:pt x="795905" y="17631"/>
                </a:lnTo>
                <a:lnTo>
                  <a:pt x="812181" y="13223"/>
                </a:lnTo>
                <a:close/>
              </a:path>
              <a:path w="5285105" h="1402079">
                <a:moveTo>
                  <a:pt x="2184469" y="13223"/>
                </a:moveTo>
                <a:lnTo>
                  <a:pt x="1654675" y="13223"/>
                </a:lnTo>
                <a:lnTo>
                  <a:pt x="1656666" y="17631"/>
                </a:lnTo>
                <a:lnTo>
                  <a:pt x="2171558" y="17631"/>
                </a:lnTo>
                <a:lnTo>
                  <a:pt x="2184469" y="13223"/>
                </a:lnTo>
                <a:close/>
              </a:path>
              <a:path w="5285105" h="1402079">
                <a:moveTo>
                  <a:pt x="2315067" y="13223"/>
                </a:moveTo>
                <a:lnTo>
                  <a:pt x="2215160" y="13223"/>
                </a:lnTo>
                <a:lnTo>
                  <a:pt x="2214163" y="17631"/>
                </a:lnTo>
                <a:lnTo>
                  <a:pt x="2302522" y="17631"/>
                </a:lnTo>
                <a:lnTo>
                  <a:pt x="2315067" y="13223"/>
                </a:lnTo>
                <a:close/>
              </a:path>
              <a:path w="5285105" h="1402079">
                <a:moveTo>
                  <a:pt x="3209368" y="13223"/>
                </a:moveTo>
                <a:lnTo>
                  <a:pt x="2995858" y="13223"/>
                </a:lnTo>
                <a:lnTo>
                  <a:pt x="2991359" y="17631"/>
                </a:lnTo>
                <a:lnTo>
                  <a:pt x="3197475" y="17631"/>
                </a:lnTo>
                <a:lnTo>
                  <a:pt x="3209368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5" y="13223"/>
                </a:lnTo>
                <a:lnTo>
                  <a:pt x="3485062" y="17631"/>
                </a:lnTo>
                <a:lnTo>
                  <a:pt x="3605517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0" y="13223"/>
                </a:lnTo>
                <a:lnTo>
                  <a:pt x="4281814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49" y="8815"/>
                </a:moveTo>
                <a:lnTo>
                  <a:pt x="1650954" y="8815"/>
                </a:lnTo>
                <a:lnTo>
                  <a:pt x="1648555" y="8997"/>
                </a:lnTo>
                <a:lnTo>
                  <a:pt x="1648428" y="13223"/>
                </a:lnTo>
                <a:lnTo>
                  <a:pt x="2355780" y="13223"/>
                </a:lnTo>
                <a:lnTo>
                  <a:pt x="2370249" y="8815"/>
                </a:lnTo>
                <a:close/>
              </a:path>
              <a:path w="5285105" h="1402079">
                <a:moveTo>
                  <a:pt x="3678902" y="8815"/>
                </a:moveTo>
                <a:lnTo>
                  <a:pt x="2949026" y="8815"/>
                </a:lnTo>
                <a:lnTo>
                  <a:pt x="2964006" y="13223"/>
                </a:lnTo>
                <a:lnTo>
                  <a:pt x="3663442" y="13223"/>
                </a:lnTo>
                <a:lnTo>
                  <a:pt x="3678902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3" y="8815"/>
                </a:lnTo>
                <a:lnTo>
                  <a:pt x="4090951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4" y="8815"/>
                </a:moveTo>
                <a:lnTo>
                  <a:pt x="1648561" y="8815"/>
                </a:lnTo>
                <a:lnTo>
                  <a:pt x="1648555" y="8997"/>
                </a:lnTo>
                <a:lnTo>
                  <a:pt x="1650954" y="8815"/>
                </a:lnTo>
                <a:close/>
              </a:path>
              <a:path w="5285105" h="1402079">
                <a:moveTo>
                  <a:pt x="372423" y="4407"/>
                </a:moveTo>
                <a:lnTo>
                  <a:pt x="242190" y="4407"/>
                </a:lnTo>
                <a:lnTo>
                  <a:pt x="231401" y="8815"/>
                </a:lnTo>
                <a:lnTo>
                  <a:pt x="384747" y="8815"/>
                </a:lnTo>
                <a:lnTo>
                  <a:pt x="372423" y="4407"/>
                </a:lnTo>
                <a:close/>
              </a:path>
              <a:path w="5285105" h="1402079">
                <a:moveTo>
                  <a:pt x="882072" y="4407"/>
                </a:moveTo>
                <a:lnTo>
                  <a:pt x="506301" y="4407"/>
                </a:lnTo>
                <a:lnTo>
                  <a:pt x="502571" y="8815"/>
                </a:lnTo>
                <a:lnTo>
                  <a:pt x="889552" y="8815"/>
                </a:lnTo>
                <a:lnTo>
                  <a:pt x="882072" y="4407"/>
                </a:lnTo>
                <a:close/>
              </a:path>
              <a:path w="5285105" h="1402079">
                <a:moveTo>
                  <a:pt x="1232939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5" y="8815"/>
                </a:lnTo>
                <a:lnTo>
                  <a:pt x="1232939" y="4407"/>
                </a:lnTo>
                <a:close/>
              </a:path>
              <a:path w="5285105" h="1402079">
                <a:moveTo>
                  <a:pt x="1618091" y="4407"/>
                </a:moveTo>
                <a:lnTo>
                  <a:pt x="1579291" y="4407"/>
                </a:lnTo>
                <a:lnTo>
                  <a:pt x="1570713" y="8815"/>
                </a:lnTo>
                <a:lnTo>
                  <a:pt x="1618717" y="8815"/>
                </a:lnTo>
                <a:lnTo>
                  <a:pt x="1618091" y="4407"/>
                </a:lnTo>
                <a:close/>
              </a:path>
              <a:path w="5285105" h="1402079">
                <a:moveTo>
                  <a:pt x="1725276" y="4407"/>
                </a:moveTo>
                <a:lnTo>
                  <a:pt x="1658179" y="8815"/>
                </a:lnTo>
                <a:lnTo>
                  <a:pt x="1749625" y="8815"/>
                </a:lnTo>
                <a:lnTo>
                  <a:pt x="1725276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5" y="8815"/>
                </a:lnTo>
                <a:lnTo>
                  <a:pt x="3976270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3" y="4407"/>
                </a:moveTo>
                <a:lnTo>
                  <a:pt x="4076177" y="4407"/>
                </a:lnTo>
                <a:lnTo>
                  <a:pt x="4089893" y="8815"/>
                </a:lnTo>
                <a:lnTo>
                  <a:pt x="4203926" y="8815"/>
                </a:lnTo>
                <a:lnTo>
                  <a:pt x="4201533" y="4407"/>
                </a:lnTo>
                <a:close/>
              </a:path>
              <a:path w="5285105" h="1402079">
                <a:moveTo>
                  <a:pt x="4240587" y="5172"/>
                </a:moveTo>
                <a:lnTo>
                  <a:pt x="4203926" y="8815"/>
                </a:lnTo>
                <a:lnTo>
                  <a:pt x="4240291" y="8815"/>
                </a:lnTo>
                <a:lnTo>
                  <a:pt x="4240587" y="5172"/>
                </a:lnTo>
                <a:close/>
              </a:path>
              <a:path w="5285105" h="1402079">
                <a:moveTo>
                  <a:pt x="4565277" y="4407"/>
                </a:moveTo>
                <a:lnTo>
                  <a:pt x="4278297" y="4407"/>
                </a:lnTo>
                <a:lnTo>
                  <a:pt x="4265597" y="8815"/>
                </a:lnTo>
                <a:lnTo>
                  <a:pt x="4541350" y="8815"/>
                </a:lnTo>
                <a:lnTo>
                  <a:pt x="4565277" y="4407"/>
                </a:lnTo>
                <a:close/>
              </a:path>
              <a:path w="5285105" h="1402079">
                <a:moveTo>
                  <a:pt x="4248284" y="4407"/>
                </a:moveTo>
                <a:lnTo>
                  <a:pt x="4240648" y="4407"/>
                </a:lnTo>
                <a:lnTo>
                  <a:pt x="4240587" y="5172"/>
                </a:lnTo>
                <a:lnTo>
                  <a:pt x="4248284" y="4407"/>
                </a:lnTo>
                <a:close/>
              </a:path>
              <a:path w="5285105" h="1402079">
                <a:moveTo>
                  <a:pt x="583041" y="0"/>
                </a:moveTo>
                <a:lnTo>
                  <a:pt x="549519" y="0"/>
                </a:lnTo>
                <a:lnTo>
                  <a:pt x="532701" y="4407"/>
                </a:lnTo>
                <a:lnTo>
                  <a:pt x="581594" y="4407"/>
                </a:lnTo>
                <a:lnTo>
                  <a:pt x="583041" y="0"/>
                </a:lnTo>
                <a:close/>
              </a:path>
              <a:path w="5285105" h="1402079">
                <a:moveTo>
                  <a:pt x="3394533" y="0"/>
                </a:moveTo>
                <a:lnTo>
                  <a:pt x="2883486" y="0"/>
                </a:lnTo>
                <a:lnTo>
                  <a:pt x="2871133" y="4407"/>
                </a:lnTo>
                <a:lnTo>
                  <a:pt x="3420173" y="4407"/>
                </a:lnTo>
                <a:lnTo>
                  <a:pt x="3394533" y="0"/>
                </a:lnTo>
                <a:close/>
              </a:path>
              <a:path w="5285105" h="1402079">
                <a:moveTo>
                  <a:pt x="4117501" y="0"/>
                </a:moveTo>
                <a:lnTo>
                  <a:pt x="3964225" y="0"/>
                </a:lnTo>
                <a:lnTo>
                  <a:pt x="3955573" y="4407"/>
                </a:lnTo>
                <a:lnTo>
                  <a:pt x="4129737" y="4407"/>
                </a:lnTo>
                <a:lnTo>
                  <a:pt x="4117501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8" y="0"/>
                </a:lnTo>
                <a:lnTo>
                  <a:pt x="4361597" y="4407"/>
                </a:lnTo>
                <a:lnTo>
                  <a:pt x="4453836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7" y="1003"/>
                </a:moveTo>
                <a:lnTo>
                  <a:pt x="4640388" y="4407"/>
                </a:lnTo>
                <a:lnTo>
                  <a:pt x="4652285" y="4407"/>
                </a:lnTo>
                <a:lnTo>
                  <a:pt x="4640057" y="1003"/>
                </a:lnTo>
                <a:close/>
              </a:path>
              <a:path w="5285105" h="1402079">
                <a:moveTo>
                  <a:pt x="4639960" y="0"/>
                </a:moveTo>
                <a:lnTo>
                  <a:pt x="4636451" y="0"/>
                </a:lnTo>
                <a:lnTo>
                  <a:pt x="4640057" y="1003"/>
                </a:lnTo>
                <a:lnTo>
                  <a:pt x="4639960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48740" y="8866868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6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47804" y="10227253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418588" y="886822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49569" y="8847605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1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397291" y="8859558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041652" y="8854308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116691" y="8854630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665309" y="884845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037995" y="885889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804314" y="8858510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872172" y="885809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42001" y="8860352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170583" y="8858767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378121" y="8863707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193422" y="8865651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355274" y="8856654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572685" y="8870357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3999" y="0"/>
                </a:lnTo>
              </a:path>
            </a:pathLst>
          </a:custGeom>
          <a:ln w="3501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624127" y="886813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671564" y="10250537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757007" y="10248456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3663" y="947062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70595" y="10048232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2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42185" y="10223703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804923" y="863654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2" y="0"/>
                </a:lnTo>
              </a:path>
            </a:pathLst>
          </a:custGeom>
          <a:ln w="19477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799664" y="828220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51" y="0"/>
                </a:lnTo>
              </a:path>
            </a:pathLst>
          </a:custGeom>
          <a:ln w="48724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800734" y="7991635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0986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806701" y="7822162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70">
                <a:moveTo>
                  <a:pt x="0" y="39382"/>
                </a:moveTo>
                <a:lnTo>
                  <a:pt x="900" y="39382"/>
                </a:lnTo>
                <a:lnTo>
                  <a:pt x="900" y="0"/>
                </a:lnTo>
                <a:lnTo>
                  <a:pt x="0" y="0"/>
                </a:lnTo>
                <a:lnTo>
                  <a:pt x="0" y="39382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807528" y="7853157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876"/>
                </a:moveTo>
                <a:lnTo>
                  <a:pt x="467" y="15876"/>
                </a:lnTo>
                <a:lnTo>
                  <a:pt x="467" y="0"/>
                </a:lnTo>
                <a:lnTo>
                  <a:pt x="0" y="0"/>
                </a:lnTo>
                <a:lnTo>
                  <a:pt x="0" y="15876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807957" y="7686710"/>
            <a:ext cx="0" cy="6413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146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804530" y="767843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2220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803464" y="7713109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711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804563" y="776334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516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97255" y="7975814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60003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805816" y="7438209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964"/>
                </a:moveTo>
                <a:lnTo>
                  <a:pt x="2640" y="51964"/>
                </a:lnTo>
                <a:lnTo>
                  <a:pt x="2640" y="0"/>
                </a:lnTo>
                <a:lnTo>
                  <a:pt x="0" y="0"/>
                </a:lnTo>
                <a:lnTo>
                  <a:pt x="0" y="51964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04665" y="7411115"/>
            <a:ext cx="1270" cy="48260"/>
          </a:xfrm>
          <a:custGeom>
            <a:avLst/>
            <a:gdLst/>
            <a:ahLst/>
            <a:cxnLst/>
            <a:rect l="l" t="t" r="r" b="b"/>
            <a:pathLst>
              <a:path w="1270" h="48259">
                <a:moveTo>
                  <a:pt x="0" y="47638"/>
                </a:moveTo>
                <a:lnTo>
                  <a:pt x="1150" y="47638"/>
                </a:lnTo>
                <a:lnTo>
                  <a:pt x="1150" y="0"/>
                </a:lnTo>
                <a:lnTo>
                  <a:pt x="0" y="0"/>
                </a:lnTo>
                <a:lnTo>
                  <a:pt x="0" y="47638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802227" y="7644681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843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07748" y="7238925"/>
            <a:ext cx="2540" cy="48260"/>
          </a:xfrm>
          <a:custGeom>
            <a:avLst/>
            <a:gdLst/>
            <a:ahLst/>
            <a:cxnLst/>
            <a:rect l="l" t="t" r="r" b="b"/>
            <a:pathLst>
              <a:path w="2539" h="48259">
                <a:moveTo>
                  <a:pt x="0" y="47852"/>
                </a:moveTo>
                <a:lnTo>
                  <a:pt x="2340" y="47852"/>
                </a:lnTo>
                <a:lnTo>
                  <a:pt x="2340" y="0"/>
                </a:lnTo>
                <a:lnTo>
                  <a:pt x="0" y="0"/>
                </a:lnTo>
                <a:lnTo>
                  <a:pt x="0" y="47852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645877" y="718507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60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599798" y="718655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3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04997" y="7311742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658"/>
                </a:moveTo>
                <a:lnTo>
                  <a:pt x="1336" y="18658"/>
                </a:lnTo>
                <a:lnTo>
                  <a:pt x="1336" y="0"/>
                </a:lnTo>
                <a:lnTo>
                  <a:pt x="0" y="0"/>
                </a:lnTo>
                <a:lnTo>
                  <a:pt x="0" y="18658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804965" y="7272515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881"/>
                </a:moveTo>
                <a:lnTo>
                  <a:pt x="164" y="39881"/>
                </a:lnTo>
                <a:lnTo>
                  <a:pt x="164" y="0"/>
                </a:lnTo>
                <a:lnTo>
                  <a:pt x="0" y="0"/>
                </a:lnTo>
                <a:lnTo>
                  <a:pt x="0" y="39881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804751" y="7332750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98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799032" y="7482216"/>
            <a:ext cx="3810" cy="53340"/>
          </a:xfrm>
          <a:custGeom>
            <a:avLst/>
            <a:gdLst/>
            <a:ahLst/>
            <a:cxnLst/>
            <a:rect l="l" t="t" r="r" b="b"/>
            <a:pathLst>
              <a:path w="3810" h="53340">
                <a:moveTo>
                  <a:pt x="0" y="53252"/>
                </a:moveTo>
                <a:lnTo>
                  <a:pt x="3709" y="53252"/>
                </a:lnTo>
                <a:lnTo>
                  <a:pt x="3709" y="0"/>
                </a:lnTo>
                <a:lnTo>
                  <a:pt x="0" y="0"/>
                </a:lnTo>
                <a:lnTo>
                  <a:pt x="0" y="53252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02202" y="7358243"/>
            <a:ext cx="1905" cy="54610"/>
          </a:xfrm>
          <a:custGeom>
            <a:avLst/>
            <a:gdLst/>
            <a:ahLst/>
            <a:cxnLst/>
            <a:rect l="l" t="t" r="r" b="b"/>
            <a:pathLst>
              <a:path w="1904" h="54609">
                <a:moveTo>
                  <a:pt x="0" y="54049"/>
                </a:moveTo>
                <a:lnTo>
                  <a:pt x="1745" y="54049"/>
                </a:lnTo>
                <a:lnTo>
                  <a:pt x="1745" y="0"/>
                </a:lnTo>
                <a:lnTo>
                  <a:pt x="0" y="0"/>
                </a:lnTo>
                <a:lnTo>
                  <a:pt x="0" y="54049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02035" y="734592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644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623391" y="7189754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73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795163" y="718964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56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49153" y="719014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3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698330" y="719072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9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526018" y="718836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1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776959" y="7188826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0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52195" y="7189646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67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213832" y="7196438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07" y="0"/>
                </a:lnTo>
              </a:path>
            </a:pathLst>
          </a:custGeom>
          <a:ln w="11243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54647" y="7189399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468634" y="7191911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549" y="0"/>
                </a:lnTo>
              </a:path>
            </a:pathLst>
          </a:custGeom>
          <a:ln w="549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794869" y="7448081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764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798016" y="7365943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8"/>
                </a:lnTo>
              </a:path>
            </a:pathLst>
          </a:custGeom>
          <a:ln w="501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700525" y="7196227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19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03921" y="7188433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0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210986" y="7188392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3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70325" y="836627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758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69584" y="818380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231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585175" y="7188034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27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87245" y="720054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9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7212" y="7208175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05193" y="8633629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901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093713" y="7189730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04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50031" y="8296922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1089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998012" y="7188644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47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13181" y="863628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45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467848" y="865559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0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812097" y="71883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11563" y="7196177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51" y="0"/>
                </a:moveTo>
                <a:lnTo>
                  <a:pt x="4165" y="31"/>
                </a:lnTo>
                <a:lnTo>
                  <a:pt x="564" y="304"/>
                </a:lnTo>
                <a:lnTo>
                  <a:pt x="0" y="745"/>
                </a:lnTo>
                <a:lnTo>
                  <a:pt x="1833" y="282"/>
                </a:lnTo>
                <a:lnTo>
                  <a:pt x="4851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774126" y="7200904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2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841116" y="7188320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28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793203" y="7188527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54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687858" y="864120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1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073742" y="720924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9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994460" y="7207196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39" y="0"/>
                </a:lnTo>
              </a:path>
            </a:pathLst>
          </a:custGeom>
          <a:ln w="7096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47655" y="7189893"/>
            <a:ext cx="5283835" cy="1468120"/>
          </a:xfrm>
          <a:custGeom>
            <a:avLst/>
            <a:gdLst/>
            <a:ahLst/>
            <a:cxnLst/>
            <a:rect l="l" t="t" r="r" b="b"/>
            <a:pathLst>
              <a:path w="5283835" h="1468120">
                <a:moveTo>
                  <a:pt x="369269" y="1463417"/>
                </a:moveTo>
                <a:lnTo>
                  <a:pt x="69636" y="1463417"/>
                </a:lnTo>
                <a:lnTo>
                  <a:pt x="89959" y="1467825"/>
                </a:lnTo>
                <a:lnTo>
                  <a:pt x="361335" y="1467825"/>
                </a:lnTo>
                <a:lnTo>
                  <a:pt x="369269" y="1463417"/>
                </a:lnTo>
                <a:close/>
              </a:path>
              <a:path w="5283835" h="1468120">
                <a:moveTo>
                  <a:pt x="576337" y="1463417"/>
                </a:moveTo>
                <a:lnTo>
                  <a:pt x="369269" y="1463417"/>
                </a:lnTo>
                <a:lnTo>
                  <a:pt x="380694" y="1467825"/>
                </a:lnTo>
                <a:lnTo>
                  <a:pt x="563438" y="1467825"/>
                </a:lnTo>
                <a:lnTo>
                  <a:pt x="576337" y="1463417"/>
                </a:lnTo>
                <a:close/>
              </a:path>
              <a:path w="5283835" h="1468120">
                <a:moveTo>
                  <a:pt x="1369548" y="1463417"/>
                </a:moveTo>
                <a:lnTo>
                  <a:pt x="605769" y="1463417"/>
                </a:lnTo>
                <a:lnTo>
                  <a:pt x="623051" y="1467825"/>
                </a:lnTo>
                <a:lnTo>
                  <a:pt x="1280337" y="1467825"/>
                </a:lnTo>
                <a:lnTo>
                  <a:pt x="1369548" y="1463417"/>
                </a:lnTo>
                <a:close/>
              </a:path>
              <a:path w="5283835" h="1468120">
                <a:moveTo>
                  <a:pt x="2169165" y="1463417"/>
                </a:moveTo>
                <a:lnTo>
                  <a:pt x="1518750" y="1463417"/>
                </a:lnTo>
                <a:lnTo>
                  <a:pt x="1526865" y="1467825"/>
                </a:lnTo>
                <a:lnTo>
                  <a:pt x="2193673" y="1467825"/>
                </a:lnTo>
                <a:lnTo>
                  <a:pt x="2169165" y="1463417"/>
                </a:lnTo>
                <a:close/>
              </a:path>
              <a:path w="5283835" h="1468120">
                <a:moveTo>
                  <a:pt x="2611995" y="1463417"/>
                </a:moveTo>
                <a:lnTo>
                  <a:pt x="2169165" y="1463417"/>
                </a:lnTo>
                <a:lnTo>
                  <a:pt x="2243376" y="1467825"/>
                </a:lnTo>
                <a:lnTo>
                  <a:pt x="2609028" y="1467825"/>
                </a:lnTo>
                <a:lnTo>
                  <a:pt x="2611995" y="1463417"/>
                </a:lnTo>
                <a:close/>
              </a:path>
              <a:path w="5283835" h="1468120">
                <a:moveTo>
                  <a:pt x="3042340" y="1463417"/>
                </a:moveTo>
                <a:lnTo>
                  <a:pt x="2639311" y="1463417"/>
                </a:lnTo>
                <a:lnTo>
                  <a:pt x="2657910" y="1467825"/>
                </a:lnTo>
                <a:lnTo>
                  <a:pt x="3030286" y="1467825"/>
                </a:lnTo>
                <a:lnTo>
                  <a:pt x="3042340" y="1463417"/>
                </a:lnTo>
                <a:close/>
              </a:path>
              <a:path w="5283835" h="1468120">
                <a:moveTo>
                  <a:pt x="3480936" y="1463417"/>
                </a:moveTo>
                <a:lnTo>
                  <a:pt x="3218162" y="1463417"/>
                </a:lnTo>
                <a:lnTo>
                  <a:pt x="3229900" y="1467825"/>
                </a:lnTo>
                <a:lnTo>
                  <a:pt x="3481848" y="1467825"/>
                </a:lnTo>
                <a:lnTo>
                  <a:pt x="3480936" y="1463417"/>
                </a:lnTo>
                <a:close/>
              </a:path>
              <a:path w="5283835" h="1468120">
                <a:moveTo>
                  <a:pt x="5283303" y="1463417"/>
                </a:moveTo>
                <a:lnTo>
                  <a:pt x="3493900" y="1463417"/>
                </a:lnTo>
                <a:lnTo>
                  <a:pt x="3493493" y="1467825"/>
                </a:lnTo>
                <a:lnTo>
                  <a:pt x="5275531" y="1467825"/>
                </a:lnTo>
                <a:lnTo>
                  <a:pt x="5283303" y="1463417"/>
                </a:lnTo>
                <a:close/>
              </a:path>
              <a:path w="5283835" h="1468120">
                <a:moveTo>
                  <a:pt x="19228" y="885984"/>
                </a:moveTo>
                <a:lnTo>
                  <a:pt x="4218" y="885984"/>
                </a:lnTo>
                <a:lnTo>
                  <a:pt x="4854" y="899208"/>
                </a:lnTo>
                <a:lnTo>
                  <a:pt x="4891" y="903616"/>
                </a:lnTo>
                <a:lnTo>
                  <a:pt x="4618" y="947695"/>
                </a:lnTo>
                <a:lnTo>
                  <a:pt x="3411" y="1018221"/>
                </a:lnTo>
                <a:lnTo>
                  <a:pt x="3228" y="1031445"/>
                </a:lnTo>
                <a:lnTo>
                  <a:pt x="3105" y="1044668"/>
                </a:lnTo>
                <a:lnTo>
                  <a:pt x="3061" y="1057892"/>
                </a:lnTo>
                <a:lnTo>
                  <a:pt x="3114" y="1071116"/>
                </a:lnTo>
                <a:lnTo>
                  <a:pt x="3281" y="1079931"/>
                </a:lnTo>
                <a:lnTo>
                  <a:pt x="3581" y="1093155"/>
                </a:lnTo>
                <a:lnTo>
                  <a:pt x="4031" y="1101971"/>
                </a:lnTo>
                <a:lnTo>
                  <a:pt x="4127" y="1115194"/>
                </a:lnTo>
                <a:lnTo>
                  <a:pt x="3823" y="1119602"/>
                </a:lnTo>
                <a:lnTo>
                  <a:pt x="3536" y="1119602"/>
                </a:lnTo>
                <a:lnTo>
                  <a:pt x="3749" y="1128418"/>
                </a:lnTo>
                <a:lnTo>
                  <a:pt x="4158" y="1154865"/>
                </a:lnTo>
                <a:lnTo>
                  <a:pt x="4577" y="1185721"/>
                </a:lnTo>
                <a:lnTo>
                  <a:pt x="4802" y="1198944"/>
                </a:lnTo>
                <a:lnTo>
                  <a:pt x="5592" y="1243023"/>
                </a:lnTo>
                <a:lnTo>
                  <a:pt x="6654" y="1278286"/>
                </a:lnTo>
                <a:lnTo>
                  <a:pt x="5904" y="1287102"/>
                </a:lnTo>
                <a:lnTo>
                  <a:pt x="4451" y="1335589"/>
                </a:lnTo>
                <a:lnTo>
                  <a:pt x="4414" y="1353220"/>
                </a:lnTo>
                <a:lnTo>
                  <a:pt x="4464" y="1366444"/>
                </a:lnTo>
                <a:lnTo>
                  <a:pt x="4558" y="1379668"/>
                </a:lnTo>
                <a:lnTo>
                  <a:pt x="4689" y="1392891"/>
                </a:lnTo>
                <a:lnTo>
                  <a:pt x="4850" y="1401707"/>
                </a:lnTo>
                <a:lnTo>
                  <a:pt x="5556" y="1454602"/>
                </a:lnTo>
                <a:lnTo>
                  <a:pt x="18491" y="1463417"/>
                </a:lnTo>
                <a:lnTo>
                  <a:pt x="1344923" y="1463417"/>
                </a:lnTo>
                <a:lnTo>
                  <a:pt x="1347788" y="1459010"/>
                </a:lnTo>
                <a:lnTo>
                  <a:pt x="5195442" y="1459010"/>
                </a:lnTo>
                <a:lnTo>
                  <a:pt x="5188108" y="1454602"/>
                </a:lnTo>
                <a:lnTo>
                  <a:pt x="1226117" y="1454602"/>
                </a:lnTo>
                <a:lnTo>
                  <a:pt x="1216557" y="1450194"/>
                </a:lnTo>
                <a:lnTo>
                  <a:pt x="131316" y="1450194"/>
                </a:lnTo>
                <a:lnTo>
                  <a:pt x="75111" y="1445786"/>
                </a:lnTo>
                <a:lnTo>
                  <a:pt x="32355" y="1445786"/>
                </a:lnTo>
                <a:lnTo>
                  <a:pt x="25800" y="1436970"/>
                </a:lnTo>
                <a:lnTo>
                  <a:pt x="25677" y="1423746"/>
                </a:lnTo>
                <a:lnTo>
                  <a:pt x="25530" y="1410523"/>
                </a:lnTo>
                <a:lnTo>
                  <a:pt x="25320" y="1397299"/>
                </a:lnTo>
                <a:lnTo>
                  <a:pt x="24658" y="1379668"/>
                </a:lnTo>
                <a:lnTo>
                  <a:pt x="23761" y="1366444"/>
                </a:lnTo>
                <a:lnTo>
                  <a:pt x="23817" y="1344404"/>
                </a:lnTo>
                <a:lnTo>
                  <a:pt x="23812" y="1335589"/>
                </a:lnTo>
                <a:lnTo>
                  <a:pt x="23874" y="1322365"/>
                </a:lnTo>
                <a:lnTo>
                  <a:pt x="24767" y="1322365"/>
                </a:lnTo>
                <a:lnTo>
                  <a:pt x="24754" y="1309141"/>
                </a:lnTo>
                <a:lnTo>
                  <a:pt x="24560" y="1304734"/>
                </a:lnTo>
                <a:lnTo>
                  <a:pt x="24221" y="1295918"/>
                </a:lnTo>
                <a:lnTo>
                  <a:pt x="23774" y="1287102"/>
                </a:lnTo>
                <a:lnTo>
                  <a:pt x="23253" y="1282694"/>
                </a:lnTo>
                <a:lnTo>
                  <a:pt x="22695" y="1273878"/>
                </a:lnTo>
                <a:lnTo>
                  <a:pt x="22135" y="1269470"/>
                </a:lnTo>
                <a:lnTo>
                  <a:pt x="20600" y="1225392"/>
                </a:lnTo>
                <a:lnTo>
                  <a:pt x="20572" y="1207760"/>
                </a:lnTo>
                <a:lnTo>
                  <a:pt x="20823" y="1190129"/>
                </a:lnTo>
                <a:lnTo>
                  <a:pt x="21111" y="1176905"/>
                </a:lnTo>
                <a:lnTo>
                  <a:pt x="21426" y="1168089"/>
                </a:lnTo>
                <a:lnTo>
                  <a:pt x="21758" y="1159273"/>
                </a:lnTo>
                <a:lnTo>
                  <a:pt x="22429" y="1159273"/>
                </a:lnTo>
                <a:lnTo>
                  <a:pt x="21190" y="1093155"/>
                </a:lnTo>
                <a:lnTo>
                  <a:pt x="21444" y="1084339"/>
                </a:lnTo>
                <a:lnTo>
                  <a:pt x="21858" y="1079931"/>
                </a:lnTo>
                <a:lnTo>
                  <a:pt x="22146" y="1079931"/>
                </a:lnTo>
                <a:lnTo>
                  <a:pt x="21754" y="991774"/>
                </a:lnTo>
                <a:lnTo>
                  <a:pt x="21930" y="991774"/>
                </a:lnTo>
                <a:lnTo>
                  <a:pt x="21363" y="978550"/>
                </a:lnTo>
                <a:lnTo>
                  <a:pt x="20121" y="952103"/>
                </a:lnTo>
                <a:lnTo>
                  <a:pt x="19547" y="938879"/>
                </a:lnTo>
                <a:lnTo>
                  <a:pt x="19072" y="925655"/>
                </a:lnTo>
                <a:lnTo>
                  <a:pt x="19343" y="916840"/>
                </a:lnTo>
                <a:lnTo>
                  <a:pt x="19520" y="912432"/>
                </a:lnTo>
                <a:lnTo>
                  <a:pt x="19796" y="912432"/>
                </a:lnTo>
                <a:lnTo>
                  <a:pt x="19228" y="885984"/>
                </a:lnTo>
                <a:close/>
              </a:path>
              <a:path w="5283835" h="1468120">
                <a:moveTo>
                  <a:pt x="5242987" y="1459010"/>
                </a:moveTo>
                <a:lnTo>
                  <a:pt x="1409295" y="1459010"/>
                </a:lnTo>
                <a:lnTo>
                  <a:pt x="1415425" y="1463417"/>
                </a:lnTo>
                <a:lnTo>
                  <a:pt x="5250565" y="1463417"/>
                </a:lnTo>
                <a:lnTo>
                  <a:pt x="5242987" y="1459010"/>
                </a:lnTo>
                <a:close/>
              </a:path>
              <a:path w="5283835" h="1468120">
                <a:moveTo>
                  <a:pt x="1459624" y="1450194"/>
                </a:moveTo>
                <a:lnTo>
                  <a:pt x="1244702" y="1450194"/>
                </a:lnTo>
                <a:lnTo>
                  <a:pt x="1226117" y="1454602"/>
                </a:lnTo>
                <a:lnTo>
                  <a:pt x="1413015" y="1454602"/>
                </a:lnTo>
                <a:lnTo>
                  <a:pt x="1459624" y="1450194"/>
                </a:lnTo>
                <a:close/>
              </a:path>
              <a:path w="5283835" h="1468120">
                <a:moveTo>
                  <a:pt x="2171318" y="1450194"/>
                </a:moveTo>
                <a:lnTo>
                  <a:pt x="1472892" y="1450194"/>
                </a:lnTo>
                <a:lnTo>
                  <a:pt x="1469326" y="1454602"/>
                </a:lnTo>
                <a:lnTo>
                  <a:pt x="2165510" y="1454602"/>
                </a:lnTo>
                <a:lnTo>
                  <a:pt x="2171318" y="1450194"/>
                </a:lnTo>
                <a:close/>
              </a:path>
              <a:path w="5283835" h="1468120">
                <a:moveTo>
                  <a:pt x="2547437" y="1450194"/>
                </a:moveTo>
                <a:lnTo>
                  <a:pt x="2301941" y="1450194"/>
                </a:lnTo>
                <a:lnTo>
                  <a:pt x="2292412" y="1454602"/>
                </a:lnTo>
                <a:lnTo>
                  <a:pt x="2560527" y="1454602"/>
                </a:lnTo>
                <a:lnTo>
                  <a:pt x="2547437" y="1450194"/>
                </a:lnTo>
                <a:close/>
              </a:path>
              <a:path w="5283835" h="1468120">
                <a:moveTo>
                  <a:pt x="2902165" y="1450194"/>
                </a:moveTo>
                <a:lnTo>
                  <a:pt x="2643364" y="1450194"/>
                </a:lnTo>
                <a:lnTo>
                  <a:pt x="2646798" y="1454602"/>
                </a:lnTo>
                <a:lnTo>
                  <a:pt x="2896567" y="1454602"/>
                </a:lnTo>
                <a:lnTo>
                  <a:pt x="2902165" y="1450194"/>
                </a:lnTo>
                <a:close/>
              </a:path>
              <a:path w="5283835" h="1468120">
                <a:moveTo>
                  <a:pt x="3174082" y="1450194"/>
                </a:moveTo>
                <a:lnTo>
                  <a:pt x="3061189" y="1450194"/>
                </a:lnTo>
                <a:lnTo>
                  <a:pt x="3052149" y="1454602"/>
                </a:lnTo>
                <a:lnTo>
                  <a:pt x="3178757" y="1454602"/>
                </a:lnTo>
                <a:lnTo>
                  <a:pt x="3174082" y="1450194"/>
                </a:lnTo>
                <a:close/>
              </a:path>
              <a:path w="5283835" h="1468120">
                <a:moveTo>
                  <a:pt x="3350708" y="1450194"/>
                </a:moveTo>
                <a:lnTo>
                  <a:pt x="3254199" y="1450194"/>
                </a:lnTo>
                <a:lnTo>
                  <a:pt x="3242644" y="1454602"/>
                </a:lnTo>
                <a:lnTo>
                  <a:pt x="3358959" y="1454602"/>
                </a:lnTo>
                <a:lnTo>
                  <a:pt x="3350708" y="1450194"/>
                </a:lnTo>
                <a:close/>
              </a:path>
              <a:path w="5283835" h="1468120">
                <a:moveTo>
                  <a:pt x="4409470" y="1450194"/>
                </a:moveTo>
                <a:lnTo>
                  <a:pt x="3467980" y="1450194"/>
                </a:lnTo>
                <a:lnTo>
                  <a:pt x="3479449" y="1454602"/>
                </a:lnTo>
                <a:lnTo>
                  <a:pt x="4424292" y="1454602"/>
                </a:lnTo>
                <a:lnTo>
                  <a:pt x="4409470" y="1450194"/>
                </a:lnTo>
                <a:close/>
              </a:path>
              <a:path w="5283835" h="1468120">
                <a:moveTo>
                  <a:pt x="4831929" y="1450194"/>
                </a:moveTo>
                <a:lnTo>
                  <a:pt x="4448361" y="1450194"/>
                </a:lnTo>
                <a:lnTo>
                  <a:pt x="4453985" y="1454602"/>
                </a:lnTo>
                <a:lnTo>
                  <a:pt x="4839453" y="1454602"/>
                </a:lnTo>
                <a:lnTo>
                  <a:pt x="4831929" y="1450194"/>
                </a:lnTo>
                <a:close/>
              </a:path>
              <a:path w="5283835" h="1468120">
                <a:moveTo>
                  <a:pt x="4931870" y="1450194"/>
                </a:moveTo>
                <a:lnTo>
                  <a:pt x="4927657" y="1450194"/>
                </a:lnTo>
                <a:lnTo>
                  <a:pt x="4917949" y="1454602"/>
                </a:lnTo>
                <a:lnTo>
                  <a:pt x="4928123" y="1454602"/>
                </a:lnTo>
                <a:lnTo>
                  <a:pt x="4931870" y="1450194"/>
                </a:lnTo>
                <a:close/>
              </a:path>
              <a:path w="5283835" h="1468120">
                <a:moveTo>
                  <a:pt x="5027233" y="1450194"/>
                </a:moveTo>
                <a:lnTo>
                  <a:pt x="4970400" y="1450194"/>
                </a:lnTo>
                <a:lnTo>
                  <a:pt x="4955904" y="1454602"/>
                </a:lnTo>
                <a:lnTo>
                  <a:pt x="5041010" y="1454602"/>
                </a:lnTo>
                <a:lnTo>
                  <a:pt x="5027233" y="1450194"/>
                </a:lnTo>
                <a:close/>
              </a:path>
              <a:path w="5283835" h="1468120">
                <a:moveTo>
                  <a:pt x="257842" y="1445786"/>
                </a:moveTo>
                <a:lnTo>
                  <a:pt x="221610" y="1445786"/>
                </a:lnTo>
                <a:lnTo>
                  <a:pt x="210498" y="1450194"/>
                </a:lnTo>
                <a:lnTo>
                  <a:pt x="257709" y="1450194"/>
                </a:lnTo>
                <a:lnTo>
                  <a:pt x="257842" y="1445786"/>
                </a:lnTo>
                <a:close/>
              </a:path>
              <a:path w="5283835" h="1468120">
                <a:moveTo>
                  <a:pt x="624964" y="1445786"/>
                </a:moveTo>
                <a:lnTo>
                  <a:pt x="351967" y="1445786"/>
                </a:lnTo>
                <a:lnTo>
                  <a:pt x="353357" y="1450194"/>
                </a:lnTo>
                <a:lnTo>
                  <a:pt x="638394" y="1450194"/>
                </a:lnTo>
                <a:lnTo>
                  <a:pt x="624964" y="1445786"/>
                </a:lnTo>
                <a:close/>
              </a:path>
              <a:path w="5283835" h="1468120">
                <a:moveTo>
                  <a:pt x="994100" y="1445786"/>
                </a:moveTo>
                <a:lnTo>
                  <a:pt x="650927" y="1445786"/>
                </a:lnTo>
                <a:lnTo>
                  <a:pt x="638394" y="1450194"/>
                </a:lnTo>
                <a:lnTo>
                  <a:pt x="983320" y="1450194"/>
                </a:lnTo>
                <a:lnTo>
                  <a:pt x="994100" y="1445786"/>
                </a:lnTo>
                <a:close/>
              </a:path>
              <a:path w="5283835" h="1468120">
                <a:moveTo>
                  <a:pt x="1227640" y="1445786"/>
                </a:moveTo>
                <a:lnTo>
                  <a:pt x="1138315" y="1445786"/>
                </a:lnTo>
                <a:lnTo>
                  <a:pt x="1144887" y="1450194"/>
                </a:lnTo>
                <a:lnTo>
                  <a:pt x="1239490" y="1450194"/>
                </a:lnTo>
                <a:lnTo>
                  <a:pt x="1227640" y="1445786"/>
                </a:lnTo>
                <a:close/>
              </a:path>
              <a:path w="5283835" h="1468120">
                <a:moveTo>
                  <a:pt x="1708756" y="1445786"/>
                </a:moveTo>
                <a:lnTo>
                  <a:pt x="1642218" y="1445786"/>
                </a:lnTo>
                <a:lnTo>
                  <a:pt x="1644602" y="1450194"/>
                </a:lnTo>
                <a:lnTo>
                  <a:pt x="1721614" y="1450194"/>
                </a:lnTo>
                <a:lnTo>
                  <a:pt x="1708756" y="1445786"/>
                </a:lnTo>
                <a:close/>
              </a:path>
              <a:path w="5283835" h="1468120">
                <a:moveTo>
                  <a:pt x="1824948" y="1445786"/>
                </a:moveTo>
                <a:lnTo>
                  <a:pt x="1776290" y="1445786"/>
                </a:lnTo>
                <a:lnTo>
                  <a:pt x="1782887" y="1450194"/>
                </a:lnTo>
                <a:lnTo>
                  <a:pt x="1834293" y="1450194"/>
                </a:lnTo>
                <a:lnTo>
                  <a:pt x="1824948" y="1445786"/>
                </a:lnTo>
                <a:close/>
              </a:path>
              <a:path w="5283835" h="1468120">
                <a:moveTo>
                  <a:pt x="1963950" y="1445786"/>
                </a:moveTo>
                <a:lnTo>
                  <a:pt x="1957466" y="1445786"/>
                </a:lnTo>
                <a:lnTo>
                  <a:pt x="1960027" y="1450194"/>
                </a:lnTo>
                <a:lnTo>
                  <a:pt x="1989074" y="1450194"/>
                </a:lnTo>
                <a:lnTo>
                  <a:pt x="1963950" y="1445786"/>
                </a:lnTo>
                <a:close/>
              </a:path>
              <a:path w="5283835" h="1468120">
                <a:moveTo>
                  <a:pt x="4017473" y="1445786"/>
                </a:moveTo>
                <a:lnTo>
                  <a:pt x="4002176" y="1445786"/>
                </a:lnTo>
                <a:lnTo>
                  <a:pt x="3986578" y="1450194"/>
                </a:lnTo>
                <a:lnTo>
                  <a:pt x="4031987" y="1450194"/>
                </a:lnTo>
                <a:lnTo>
                  <a:pt x="4017473" y="1445786"/>
                </a:lnTo>
                <a:close/>
              </a:path>
              <a:path w="5283835" h="1468120">
                <a:moveTo>
                  <a:pt x="158192" y="1441378"/>
                </a:moveTo>
                <a:lnTo>
                  <a:pt x="143421" y="1441378"/>
                </a:lnTo>
                <a:lnTo>
                  <a:pt x="136094" y="1445786"/>
                </a:lnTo>
                <a:lnTo>
                  <a:pt x="161087" y="1445786"/>
                </a:lnTo>
                <a:lnTo>
                  <a:pt x="158192" y="1441378"/>
                </a:lnTo>
                <a:close/>
              </a:path>
              <a:path w="5283835" h="1468120">
                <a:moveTo>
                  <a:pt x="24767" y="1322365"/>
                </a:moveTo>
                <a:lnTo>
                  <a:pt x="23874" y="1322365"/>
                </a:lnTo>
                <a:lnTo>
                  <a:pt x="23840" y="1335589"/>
                </a:lnTo>
                <a:lnTo>
                  <a:pt x="24165" y="1335589"/>
                </a:lnTo>
                <a:lnTo>
                  <a:pt x="24108" y="1344404"/>
                </a:lnTo>
                <a:lnTo>
                  <a:pt x="24564" y="1331181"/>
                </a:lnTo>
                <a:lnTo>
                  <a:pt x="24767" y="1322365"/>
                </a:lnTo>
                <a:close/>
              </a:path>
              <a:path w="5283835" h="1468120">
                <a:moveTo>
                  <a:pt x="23874" y="1322365"/>
                </a:moveTo>
                <a:lnTo>
                  <a:pt x="23812" y="1335589"/>
                </a:lnTo>
                <a:lnTo>
                  <a:pt x="23874" y="1322365"/>
                </a:lnTo>
                <a:close/>
              </a:path>
              <a:path w="5283835" h="1468120">
                <a:moveTo>
                  <a:pt x="22146" y="1079931"/>
                </a:moveTo>
                <a:lnTo>
                  <a:pt x="21858" y="1079931"/>
                </a:lnTo>
                <a:lnTo>
                  <a:pt x="22185" y="1088747"/>
                </a:lnTo>
                <a:lnTo>
                  <a:pt x="22146" y="1079931"/>
                </a:lnTo>
                <a:close/>
              </a:path>
              <a:path w="5283835" h="1468120">
                <a:moveTo>
                  <a:pt x="23188" y="859537"/>
                </a:moveTo>
                <a:lnTo>
                  <a:pt x="19833" y="859537"/>
                </a:lnTo>
                <a:lnTo>
                  <a:pt x="20289" y="863945"/>
                </a:lnTo>
                <a:lnTo>
                  <a:pt x="20702" y="872761"/>
                </a:lnTo>
                <a:lnTo>
                  <a:pt x="21687" y="916840"/>
                </a:lnTo>
                <a:lnTo>
                  <a:pt x="21701" y="934471"/>
                </a:lnTo>
                <a:lnTo>
                  <a:pt x="22754" y="921248"/>
                </a:lnTo>
                <a:lnTo>
                  <a:pt x="23469" y="912432"/>
                </a:lnTo>
                <a:lnTo>
                  <a:pt x="23894" y="903616"/>
                </a:lnTo>
                <a:lnTo>
                  <a:pt x="24079" y="899208"/>
                </a:lnTo>
                <a:lnTo>
                  <a:pt x="24071" y="890392"/>
                </a:lnTo>
                <a:lnTo>
                  <a:pt x="23920" y="881577"/>
                </a:lnTo>
                <a:lnTo>
                  <a:pt x="23674" y="877169"/>
                </a:lnTo>
                <a:lnTo>
                  <a:pt x="23382" y="868353"/>
                </a:lnTo>
                <a:lnTo>
                  <a:pt x="23188" y="859537"/>
                </a:lnTo>
                <a:close/>
              </a:path>
              <a:path w="5283835" h="1468120">
                <a:moveTo>
                  <a:pt x="19796" y="912432"/>
                </a:moveTo>
                <a:lnTo>
                  <a:pt x="19520" y="912432"/>
                </a:lnTo>
                <a:lnTo>
                  <a:pt x="19771" y="921248"/>
                </a:lnTo>
                <a:lnTo>
                  <a:pt x="19932" y="925655"/>
                </a:lnTo>
                <a:lnTo>
                  <a:pt x="20174" y="930063"/>
                </a:lnTo>
                <a:lnTo>
                  <a:pt x="19796" y="912432"/>
                </a:lnTo>
                <a:close/>
              </a:path>
              <a:path w="5283835" h="1468120">
                <a:moveTo>
                  <a:pt x="729" y="555393"/>
                </a:moveTo>
                <a:lnTo>
                  <a:pt x="378" y="568617"/>
                </a:lnTo>
                <a:lnTo>
                  <a:pt x="141" y="581840"/>
                </a:lnTo>
                <a:lnTo>
                  <a:pt x="7" y="590656"/>
                </a:lnTo>
                <a:lnTo>
                  <a:pt x="10" y="599472"/>
                </a:lnTo>
                <a:lnTo>
                  <a:pt x="127" y="603880"/>
                </a:lnTo>
                <a:lnTo>
                  <a:pt x="309" y="608288"/>
                </a:lnTo>
                <a:lnTo>
                  <a:pt x="2561" y="608288"/>
                </a:lnTo>
                <a:lnTo>
                  <a:pt x="2906" y="612696"/>
                </a:lnTo>
                <a:lnTo>
                  <a:pt x="3228" y="612696"/>
                </a:lnTo>
                <a:lnTo>
                  <a:pt x="3517" y="617103"/>
                </a:lnTo>
                <a:lnTo>
                  <a:pt x="3763" y="625919"/>
                </a:lnTo>
                <a:lnTo>
                  <a:pt x="3956" y="634735"/>
                </a:lnTo>
                <a:lnTo>
                  <a:pt x="4087" y="643551"/>
                </a:lnTo>
                <a:lnTo>
                  <a:pt x="3487" y="647959"/>
                </a:lnTo>
                <a:lnTo>
                  <a:pt x="999" y="647959"/>
                </a:lnTo>
                <a:lnTo>
                  <a:pt x="527" y="652367"/>
                </a:lnTo>
                <a:lnTo>
                  <a:pt x="184" y="665590"/>
                </a:lnTo>
                <a:lnTo>
                  <a:pt x="25" y="669998"/>
                </a:lnTo>
                <a:lnTo>
                  <a:pt x="0" y="683222"/>
                </a:lnTo>
                <a:lnTo>
                  <a:pt x="23" y="687630"/>
                </a:lnTo>
                <a:lnTo>
                  <a:pt x="151" y="700853"/>
                </a:lnTo>
                <a:lnTo>
                  <a:pt x="347" y="709669"/>
                </a:lnTo>
                <a:lnTo>
                  <a:pt x="594" y="722893"/>
                </a:lnTo>
                <a:lnTo>
                  <a:pt x="879" y="736116"/>
                </a:lnTo>
                <a:lnTo>
                  <a:pt x="1505" y="766972"/>
                </a:lnTo>
                <a:lnTo>
                  <a:pt x="1816" y="780195"/>
                </a:lnTo>
                <a:lnTo>
                  <a:pt x="2107" y="793419"/>
                </a:lnTo>
                <a:lnTo>
                  <a:pt x="2363" y="811050"/>
                </a:lnTo>
                <a:lnTo>
                  <a:pt x="2569" y="824274"/>
                </a:lnTo>
                <a:lnTo>
                  <a:pt x="2711" y="837498"/>
                </a:lnTo>
                <a:lnTo>
                  <a:pt x="2745" y="868353"/>
                </a:lnTo>
                <a:lnTo>
                  <a:pt x="2608" y="881577"/>
                </a:lnTo>
                <a:lnTo>
                  <a:pt x="2349" y="894800"/>
                </a:lnTo>
                <a:lnTo>
                  <a:pt x="2924" y="890392"/>
                </a:lnTo>
                <a:lnTo>
                  <a:pt x="3561" y="885984"/>
                </a:lnTo>
                <a:lnTo>
                  <a:pt x="19228" y="885984"/>
                </a:lnTo>
                <a:lnTo>
                  <a:pt x="18849" y="868353"/>
                </a:lnTo>
                <a:lnTo>
                  <a:pt x="19349" y="863945"/>
                </a:lnTo>
                <a:lnTo>
                  <a:pt x="19833" y="859537"/>
                </a:lnTo>
                <a:lnTo>
                  <a:pt x="23188" y="859537"/>
                </a:lnTo>
                <a:lnTo>
                  <a:pt x="23092" y="855129"/>
                </a:lnTo>
                <a:lnTo>
                  <a:pt x="22853" y="846313"/>
                </a:lnTo>
                <a:lnTo>
                  <a:pt x="22714" y="828682"/>
                </a:lnTo>
                <a:lnTo>
                  <a:pt x="22724" y="815458"/>
                </a:lnTo>
                <a:lnTo>
                  <a:pt x="22930" y="793419"/>
                </a:lnTo>
                <a:lnTo>
                  <a:pt x="21421" y="784603"/>
                </a:lnTo>
                <a:lnTo>
                  <a:pt x="21006" y="771379"/>
                </a:lnTo>
                <a:lnTo>
                  <a:pt x="21231" y="758156"/>
                </a:lnTo>
                <a:lnTo>
                  <a:pt x="21736" y="740524"/>
                </a:lnTo>
                <a:lnTo>
                  <a:pt x="22148" y="740524"/>
                </a:lnTo>
                <a:lnTo>
                  <a:pt x="22241" y="727301"/>
                </a:lnTo>
                <a:lnTo>
                  <a:pt x="22284" y="709669"/>
                </a:lnTo>
                <a:lnTo>
                  <a:pt x="22216" y="696445"/>
                </a:lnTo>
                <a:lnTo>
                  <a:pt x="22042" y="683222"/>
                </a:lnTo>
                <a:lnTo>
                  <a:pt x="21735" y="669998"/>
                </a:lnTo>
                <a:lnTo>
                  <a:pt x="22336" y="665590"/>
                </a:lnTo>
                <a:lnTo>
                  <a:pt x="22719" y="656774"/>
                </a:lnTo>
                <a:lnTo>
                  <a:pt x="22925" y="643551"/>
                </a:lnTo>
                <a:lnTo>
                  <a:pt x="22974" y="634735"/>
                </a:lnTo>
                <a:lnTo>
                  <a:pt x="22930" y="603880"/>
                </a:lnTo>
                <a:lnTo>
                  <a:pt x="22845" y="581840"/>
                </a:lnTo>
                <a:lnTo>
                  <a:pt x="25650" y="581840"/>
                </a:lnTo>
                <a:lnTo>
                  <a:pt x="25431" y="573025"/>
                </a:lnTo>
                <a:lnTo>
                  <a:pt x="1169" y="573025"/>
                </a:lnTo>
                <a:lnTo>
                  <a:pt x="934" y="564209"/>
                </a:lnTo>
                <a:lnTo>
                  <a:pt x="729" y="555393"/>
                </a:lnTo>
                <a:close/>
              </a:path>
              <a:path w="5283835" h="1468120">
                <a:moveTo>
                  <a:pt x="26796" y="771379"/>
                </a:moveTo>
                <a:lnTo>
                  <a:pt x="23382" y="771379"/>
                </a:lnTo>
                <a:lnTo>
                  <a:pt x="24429" y="819866"/>
                </a:lnTo>
                <a:lnTo>
                  <a:pt x="25211" y="811050"/>
                </a:lnTo>
                <a:lnTo>
                  <a:pt x="25817" y="797827"/>
                </a:lnTo>
                <a:lnTo>
                  <a:pt x="26277" y="789011"/>
                </a:lnTo>
                <a:lnTo>
                  <a:pt x="26622" y="780195"/>
                </a:lnTo>
                <a:lnTo>
                  <a:pt x="26796" y="771379"/>
                </a:lnTo>
                <a:close/>
              </a:path>
              <a:path w="5283835" h="1468120">
                <a:moveTo>
                  <a:pt x="22148" y="740524"/>
                </a:moveTo>
                <a:lnTo>
                  <a:pt x="21846" y="740524"/>
                </a:lnTo>
                <a:lnTo>
                  <a:pt x="22216" y="749340"/>
                </a:lnTo>
                <a:lnTo>
                  <a:pt x="22635" y="766972"/>
                </a:lnTo>
                <a:lnTo>
                  <a:pt x="22906" y="780195"/>
                </a:lnTo>
                <a:lnTo>
                  <a:pt x="22835" y="793419"/>
                </a:lnTo>
                <a:lnTo>
                  <a:pt x="23382" y="771379"/>
                </a:lnTo>
                <a:lnTo>
                  <a:pt x="26796" y="771379"/>
                </a:lnTo>
                <a:lnTo>
                  <a:pt x="26883" y="766972"/>
                </a:lnTo>
                <a:lnTo>
                  <a:pt x="27022" y="758156"/>
                </a:lnTo>
                <a:lnTo>
                  <a:pt x="22946" y="758156"/>
                </a:lnTo>
                <a:lnTo>
                  <a:pt x="22503" y="753748"/>
                </a:lnTo>
                <a:lnTo>
                  <a:pt x="22117" y="744932"/>
                </a:lnTo>
                <a:lnTo>
                  <a:pt x="22148" y="740524"/>
                </a:lnTo>
                <a:close/>
              </a:path>
              <a:path w="5283835" h="1468120">
                <a:moveTo>
                  <a:pt x="28419" y="683222"/>
                </a:moveTo>
                <a:lnTo>
                  <a:pt x="28208" y="683222"/>
                </a:lnTo>
                <a:lnTo>
                  <a:pt x="27913" y="692037"/>
                </a:lnTo>
                <a:lnTo>
                  <a:pt x="27547" y="696445"/>
                </a:lnTo>
                <a:lnTo>
                  <a:pt x="24497" y="749340"/>
                </a:lnTo>
                <a:lnTo>
                  <a:pt x="23955" y="753748"/>
                </a:lnTo>
                <a:lnTo>
                  <a:pt x="23434" y="758156"/>
                </a:lnTo>
                <a:lnTo>
                  <a:pt x="27022" y="758156"/>
                </a:lnTo>
                <a:lnTo>
                  <a:pt x="27092" y="753748"/>
                </a:lnTo>
                <a:lnTo>
                  <a:pt x="27473" y="727301"/>
                </a:lnTo>
                <a:lnTo>
                  <a:pt x="28013" y="696445"/>
                </a:lnTo>
                <a:lnTo>
                  <a:pt x="28419" y="683222"/>
                </a:lnTo>
                <a:close/>
              </a:path>
              <a:path w="5283835" h="1468120">
                <a:moveTo>
                  <a:pt x="23068" y="427564"/>
                </a:moveTo>
                <a:lnTo>
                  <a:pt x="8354" y="427564"/>
                </a:lnTo>
                <a:lnTo>
                  <a:pt x="8559" y="436380"/>
                </a:lnTo>
                <a:lnTo>
                  <a:pt x="8433" y="449604"/>
                </a:lnTo>
                <a:lnTo>
                  <a:pt x="6645" y="489275"/>
                </a:lnTo>
                <a:lnTo>
                  <a:pt x="3945" y="528946"/>
                </a:lnTo>
                <a:lnTo>
                  <a:pt x="3110" y="542169"/>
                </a:lnTo>
                <a:lnTo>
                  <a:pt x="2402" y="555393"/>
                </a:lnTo>
                <a:lnTo>
                  <a:pt x="1880" y="568617"/>
                </a:lnTo>
                <a:lnTo>
                  <a:pt x="1472" y="573025"/>
                </a:lnTo>
                <a:lnTo>
                  <a:pt x="25431" y="573025"/>
                </a:lnTo>
                <a:lnTo>
                  <a:pt x="25212" y="564209"/>
                </a:lnTo>
                <a:lnTo>
                  <a:pt x="24695" y="550985"/>
                </a:lnTo>
                <a:lnTo>
                  <a:pt x="24120" y="542169"/>
                </a:lnTo>
                <a:lnTo>
                  <a:pt x="23508" y="533354"/>
                </a:lnTo>
                <a:lnTo>
                  <a:pt x="22250" y="515722"/>
                </a:lnTo>
                <a:lnTo>
                  <a:pt x="22478" y="489275"/>
                </a:lnTo>
                <a:lnTo>
                  <a:pt x="24473" y="449604"/>
                </a:lnTo>
                <a:lnTo>
                  <a:pt x="26287" y="436380"/>
                </a:lnTo>
                <a:lnTo>
                  <a:pt x="26315" y="431972"/>
                </a:lnTo>
                <a:lnTo>
                  <a:pt x="23318" y="431972"/>
                </a:lnTo>
                <a:lnTo>
                  <a:pt x="23068" y="427564"/>
                </a:lnTo>
                <a:close/>
              </a:path>
              <a:path w="5283835" h="1468120">
                <a:moveTo>
                  <a:pt x="22150" y="268880"/>
                </a:moveTo>
                <a:lnTo>
                  <a:pt x="8089" y="268880"/>
                </a:lnTo>
                <a:lnTo>
                  <a:pt x="8865" y="273288"/>
                </a:lnTo>
                <a:lnTo>
                  <a:pt x="9349" y="277696"/>
                </a:lnTo>
                <a:lnTo>
                  <a:pt x="9581" y="286512"/>
                </a:lnTo>
                <a:lnTo>
                  <a:pt x="9603" y="295328"/>
                </a:lnTo>
                <a:lnTo>
                  <a:pt x="9453" y="304144"/>
                </a:lnTo>
                <a:lnTo>
                  <a:pt x="9171" y="317367"/>
                </a:lnTo>
                <a:lnTo>
                  <a:pt x="7936" y="361446"/>
                </a:lnTo>
                <a:lnTo>
                  <a:pt x="7528" y="379078"/>
                </a:lnTo>
                <a:lnTo>
                  <a:pt x="7187" y="396709"/>
                </a:lnTo>
                <a:lnTo>
                  <a:pt x="6955" y="409933"/>
                </a:lnTo>
                <a:lnTo>
                  <a:pt x="6934" y="414341"/>
                </a:lnTo>
                <a:lnTo>
                  <a:pt x="6897" y="431972"/>
                </a:lnTo>
                <a:lnTo>
                  <a:pt x="6974" y="445196"/>
                </a:lnTo>
                <a:lnTo>
                  <a:pt x="8354" y="427564"/>
                </a:lnTo>
                <a:lnTo>
                  <a:pt x="23068" y="427564"/>
                </a:lnTo>
                <a:lnTo>
                  <a:pt x="22845" y="423156"/>
                </a:lnTo>
                <a:lnTo>
                  <a:pt x="22656" y="418749"/>
                </a:lnTo>
                <a:lnTo>
                  <a:pt x="22506" y="405525"/>
                </a:lnTo>
                <a:lnTo>
                  <a:pt x="22402" y="392301"/>
                </a:lnTo>
                <a:lnTo>
                  <a:pt x="22579" y="379078"/>
                </a:lnTo>
                <a:lnTo>
                  <a:pt x="22706" y="370262"/>
                </a:lnTo>
                <a:lnTo>
                  <a:pt x="22786" y="357038"/>
                </a:lnTo>
                <a:lnTo>
                  <a:pt x="22812" y="334999"/>
                </a:lnTo>
                <a:lnTo>
                  <a:pt x="22764" y="321775"/>
                </a:lnTo>
                <a:lnTo>
                  <a:pt x="22678" y="308551"/>
                </a:lnTo>
                <a:lnTo>
                  <a:pt x="22557" y="299736"/>
                </a:lnTo>
                <a:lnTo>
                  <a:pt x="22404" y="286512"/>
                </a:lnTo>
                <a:lnTo>
                  <a:pt x="22221" y="273288"/>
                </a:lnTo>
                <a:lnTo>
                  <a:pt x="22150" y="268880"/>
                </a:lnTo>
                <a:close/>
              </a:path>
              <a:path w="5283835" h="1468120">
                <a:moveTo>
                  <a:pt x="26276" y="409933"/>
                </a:moveTo>
                <a:lnTo>
                  <a:pt x="25585" y="409933"/>
                </a:lnTo>
                <a:lnTo>
                  <a:pt x="25331" y="414341"/>
                </a:lnTo>
                <a:lnTo>
                  <a:pt x="24769" y="418749"/>
                </a:lnTo>
                <a:lnTo>
                  <a:pt x="23876" y="431972"/>
                </a:lnTo>
                <a:lnTo>
                  <a:pt x="26315" y="431972"/>
                </a:lnTo>
                <a:lnTo>
                  <a:pt x="26276" y="409933"/>
                </a:lnTo>
                <a:close/>
              </a:path>
              <a:path w="5283835" h="1468120">
                <a:moveTo>
                  <a:pt x="485957" y="8815"/>
                </a:moveTo>
                <a:lnTo>
                  <a:pt x="8521" y="8815"/>
                </a:lnTo>
                <a:lnTo>
                  <a:pt x="8464" y="30855"/>
                </a:lnTo>
                <a:lnTo>
                  <a:pt x="8047" y="57302"/>
                </a:lnTo>
                <a:lnTo>
                  <a:pt x="7937" y="70526"/>
                </a:lnTo>
                <a:lnTo>
                  <a:pt x="7906" y="83749"/>
                </a:lnTo>
                <a:lnTo>
                  <a:pt x="7600" y="92565"/>
                </a:lnTo>
                <a:lnTo>
                  <a:pt x="7276" y="110197"/>
                </a:lnTo>
                <a:lnTo>
                  <a:pt x="7035" y="127828"/>
                </a:lnTo>
                <a:lnTo>
                  <a:pt x="6865" y="136644"/>
                </a:lnTo>
                <a:lnTo>
                  <a:pt x="6759" y="149868"/>
                </a:lnTo>
                <a:lnTo>
                  <a:pt x="6723" y="171907"/>
                </a:lnTo>
                <a:lnTo>
                  <a:pt x="6775" y="176315"/>
                </a:lnTo>
                <a:lnTo>
                  <a:pt x="6990" y="189539"/>
                </a:lnTo>
                <a:lnTo>
                  <a:pt x="7050" y="193946"/>
                </a:lnTo>
                <a:lnTo>
                  <a:pt x="7066" y="211578"/>
                </a:lnTo>
                <a:lnTo>
                  <a:pt x="6985" y="220394"/>
                </a:lnTo>
                <a:lnTo>
                  <a:pt x="6636" y="242433"/>
                </a:lnTo>
                <a:lnTo>
                  <a:pt x="5978" y="273288"/>
                </a:lnTo>
                <a:lnTo>
                  <a:pt x="8089" y="268880"/>
                </a:lnTo>
                <a:lnTo>
                  <a:pt x="22150" y="268880"/>
                </a:lnTo>
                <a:lnTo>
                  <a:pt x="22010" y="260065"/>
                </a:lnTo>
                <a:lnTo>
                  <a:pt x="21774" y="246841"/>
                </a:lnTo>
                <a:lnTo>
                  <a:pt x="21515" y="233617"/>
                </a:lnTo>
                <a:lnTo>
                  <a:pt x="20940" y="207170"/>
                </a:lnTo>
                <a:lnTo>
                  <a:pt x="21127" y="189539"/>
                </a:lnTo>
                <a:lnTo>
                  <a:pt x="21318" y="180723"/>
                </a:lnTo>
                <a:lnTo>
                  <a:pt x="21513" y="176315"/>
                </a:lnTo>
                <a:lnTo>
                  <a:pt x="22562" y="176315"/>
                </a:lnTo>
                <a:lnTo>
                  <a:pt x="20925" y="141052"/>
                </a:lnTo>
                <a:lnTo>
                  <a:pt x="20978" y="127828"/>
                </a:lnTo>
                <a:lnTo>
                  <a:pt x="21873" y="127828"/>
                </a:lnTo>
                <a:lnTo>
                  <a:pt x="21728" y="123420"/>
                </a:lnTo>
                <a:lnTo>
                  <a:pt x="21387" y="119012"/>
                </a:lnTo>
                <a:lnTo>
                  <a:pt x="21010" y="114605"/>
                </a:lnTo>
                <a:lnTo>
                  <a:pt x="20608" y="114605"/>
                </a:lnTo>
                <a:lnTo>
                  <a:pt x="20196" y="110197"/>
                </a:lnTo>
                <a:lnTo>
                  <a:pt x="19787" y="110197"/>
                </a:lnTo>
                <a:lnTo>
                  <a:pt x="19394" y="105789"/>
                </a:lnTo>
                <a:lnTo>
                  <a:pt x="19031" y="96973"/>
                </a:lnTo>
                <a:lnTo>
                  <a:pt x="18710" y="88157"/>
                </a:lnTo>
                <a:lnTo>
                  <a:pt x="18445" y="74934"/>
                </a:lnTo>
                <a:lnTo>
                  <a:pt x="17751" y="70526"/>
                </a:lnTo>
                <a:lnTo>
                  <a:pt x="17588" y="61710"/>
                </a:lnTo>
                <a:lnTo>
                  <a:pt x="17712" y="52894"/>
                </a:lnTo>
                <a:lnTo>
                  <a:pt x="18078" y="35263"/>
                </a:lnTo>
                <a:lnTo>
                  <a:pt x="18214" y="30855"/>
                </a:lnTo>
                <a:lnTo>
                  <a:pt x="18699" y="17631"/>
                </a:lnTo>
                <a:lnTo>
                  <a:pt x="375754" y="17631"/>
                </a:lnTo>
                <a:lnTo>
                  <a:pt x="385916" y="13223"/>
                </a:lnTo>
                <a:lnTo>
                  <a:pt x="407898" y="13223"/>
                </a:lnTo>
                <a:lnTo>
                  <a:pt x="485957" y="8815"/>
                </a:lnTo>
                <a:close/>
              </a:path>
              <a:path w="5283835" h="1468120">
                <a:moveTo>
                  <a:pt x="22562" y="176315"/>
                </a:moveTo>
                <a:lnTo>
                  <a:pt x="21913" y="176315"/>
                </a:lnTo>
                <a:lnTo>
                  <a:pt x="22118" y="180723"/>
                </a:lnTo>
                <a:lnTo>
                  <a:pt x="22327" y="180723"/>
                </a:lnTo>
                <a:lnTo>
                  <a:pt x="22538" y="185131"/>
                </a:lnTo>
                <a:lnTo>
                  <a:pt x="22971" y="185131"/>
                </a:lnTo>
                <a:lnTo>
                  <a:pt x="22562" y="176315"/>
                </a:lnTo>
                <a:close/>
              </a:path>
              <a:path w="5283835" h="1468120">
                <a:moveTo>
                  <a:pt x="21873" y="127828"/>
                </a:moveTo>
                <a:lnTo>
                  <a:pt x="20978" y="127828"/>
                </a:lnTo>
                <a:lnTo>
                  <a:pt x="22018" y="132236"/>
                </a:lnTo>
                <a:lnTo>
                  <a:pt x="21873" y="127828"/>
                </a:lnTo>
                <a:close/>
              </a:path>
              <a:path w="5283835" h="1468120">
                <a:moveTo>
                  <a:pt x="2508062" y="22039"/>
                </a:moveTo>
                <a:lnTo>
                  <a:pt x="2393827" y="22039"/>
                </a:lnTo>
                <a:lnTo>
                  <a:pt x="2385488" y="26447"/>
                </a:lnTo>
                <a:lnTo>
                  <a:pt x="2496170" y="26447"/>
                </a:lnTo>
                <a:lnTo>
                  <a:pt x="2508062" y="22039"/>
                </a:lnTo>
                <a:close/>
              </a:path>
              <a:path w="5283835" h="1468120">
                <a:moveTo>
                  <a:pt x="261686" y="17631"/>
                </a:moveTo>
                <a:lnTo>
                  <a:pt x="28026" y="17631"/>
                </a:lnTo>
                <a:lnTo>
                  <a:pt x="43004" y="22039"/>
                </a:lnTo>
                <a:lnTo>
                  <a:pt x="252412" y="22039"/>
                </a:lnTo>
                <a:lnTo>
                  <a:pt x="261686" y="17631"/>
                </a:lnTo>
                <a:close/>
              </a:path>
              <a:path w="5283835" h="1468120">
                <a:moveTo>
                  <a:pt x="360197" y="17631"/>
                </a:moveTo>
                <a:lnTo>
                  <a:pt x="298952" y="17631"/>
                </a:lnTo>
                <a:lnTo>
                  <a:pt x="369554" y="22039"/>
                </a:lnTo>
                <a:lnTo>
                  <a:pt x="360197" y="17631"/>
                </a:lnTo>
                <a:close/>
              </a:path>
              <a:path w="5283835" h="1468120">
                <a:moveTo>
                  <a:pt x="690584" y="17631"/>
                </a:moveTo>
                <a:lnTo>
                  <a:pt x="458425" y="17631"/>
                </a:lnTo>
                <a:lnTo>
                  <a:pt x="481443" y="22039"/>
                </a:lnTo>
                <a:lnTo>
                  <a:pt x="640757" y="22039"/>
                </a:lnTo>
                <a:lnTo>
                  <a:pt x="690584" y="17631"/>
                </a:lnTo>
                <a:close/>
              </a:path>
              <a:path w="5283835" h="1468120">
                <a:moveTo>
                  <a:pt x="768824" y="20808"/>
                </a:moveTo>
                <a:lnTo>
                  <a:pt x="735716" y="22039"/>
                </a:lnTo>
                <a:lnTo>
                  <a:pt x="764777" y="22039"/>
                </a:lnTo>
                <a:lnTo>
                  <a:pt x="768824" y="20808"/>
                </a:lnTo>
                <a:close/>
              </a:path>
              <a:path w="5283835" h="1468120">
                <a:moveTo>
                  <a:pt x="927376" y="17631"/>
                </a:moveTo>
                <a:lnTo>
                  <a:pt x="854315" y="17631"/>
                </a:lnTo>
                <a:lnTo>
                  <a:pt x="856191" y="22039"/>
                </a:lnTo>
                <a:lnTo>
                  <a:pt x="919008" y="22039"/>
                </a:lnTo>
                <a:lnTo>
                  <a:pt x="927376" y="17631"/>
                </a:lnTo>
                <a:close/>
              </a:path>
              <a:path w="5283835" h="1468120">
                <a:moveTo>
                  <a:pt x="1071717" y="17631"/>
                </a:moveTo>
                <a:lnTo>
                  <a:pt x="1048616" y="17631"/>
                </a:lnTo>
                <a:lnTo>
                  <a:pt x="1044863" y="22039"/>
                </a:lnTo>
                <a:lnTo>
                  <a:pt x="1060723" y="22039"/>
                </a:lnTo>
                <a:lnTo>
                  <a:pt x="1071717" y="17631"/>
                </a:lnTo>
                <a:close/>
              </a:path>
              <a:path w="5283835" h="1468120">
                <a:moveTo>
                  <a:pt x="1363527" y="17631"/>
                </a:moveTo>
                <a:lnTo>
                  <a:pt x="1211521" y="17631"/>
                </a:lnTo>
                <a:lnTo>
                  <a:pt x="1208667" y="22039"/>
                </a:lnTo>
                <a:lnTo>
                  <a:pt x="1343399" y="22039"/>
                </a:lnTo>
                <a:lnTo>
                  <a:pt x="1363527" y="17631"/>
                </a:lnTo>
                <a:close/>
              </a:path>
              <a:path w="5283835" h="1468120">
                <a:moveTo>
                  <a:pt x="1498564" y="21451"/>
                </a:moveTo>
                <a:lnTo>
                  <a:pt x="1490717" y="22039"/>
                </a:lnTo>
                <a:lnTo>
                  <a:pt x="1496703" y="22039"/>
                </a:lnTo>
                <a:lnTo>
                  <a:pt x="1498564" y="21451"/>
                </a:lnTo>
                <a:close/>
              </a:path>
              <a:path w="5283835" h="1468120">
                <a:moveTo>
                  <a:pt x="1708119" y="17631"/>
                </a:moveTo>
                <a:lnTo>
                  <a:pt x="1669486" y="17631"/>
                </a:lnTo>
                <a:lnTo>
                  <a:pt x="1662869" y="22039"/>
                </a:lnTo>
                <a:lnTo>
                  <a:pt x="1715976" y="22039"/>
                </a:lnTo>
                <a:lnTo>
                  <a:pt x="1708119" y="17631"/>
                </a:lnTo>
                <a:close/>
              </a:path>
              <a:path w="5283835" h="1468120">
                <a:moveTo>
                  <a:pt x="1818961" y="17631"/>
                </a:moveTo>
                <a:lnTo>
                  <a:pt x="1786534" y="17631"/>
                </a:lnTo>
                <a:lnTo>
                  <a:pt x="1796538" y="22039"/>
                </a:lnTo>
                <a:lnTo>
                  <a:pt x="1818798" y="22039"/>
                </a:lnTo>
                <a:lnTo>
                  <a:pt x="1818961" y="17631"/>
                </a:lnTo>
                <a:close/>
              </a:path>
              <a:path w="5283835" h="1468120">
                <a:moveTo>
                  <a:pt x="1949284" y="17631"/>
                </a:moveTo>
                <a:lnTo>
                  <a:pt x="1866751" y="17631"/>
                </a:lnTo>
                <a:lnTo>
                  <a:pt x="1862451" y="22039"/>
                </a:lnTo>
                <a:lnTo>
                  <a:pt x="1949778" y="17862"/>
                </a:lnTo>
                <a:lnTo>
                  <a:pt x="1949284" y="17631"/>
                </a:lnTo>
                <a:close/>
              </a:path>
              <a:path w="5283835" h="1468120">
                <a:moveTo>
                  <a:pt x="2099291" y="17631"/>
                </a:moveTo>
                <a:lnTo>
                  <a:pt x="1954607" y="17631"/>
                </a:lnTo>
                <a:lnTo>
                  <a:pt x="1949778" y="17862"/>
                </a:lnTo>
                <a:lnTo>
                  <a:pt x="1958709" y="22039"/>
                </a:lnTo>
                <a:lnTo>
                  <a:pt x="2086607" y="22039"/>
                </a:lnTo>
                <a:lnTo>
                  <a:pt x="2099291" y="17631"/>
                </a:lnTo>
                <a:close/>
              </a:path>
              <a:path w="5283835" h="1468120">
                <a:moveTo>
                  <a:pt x="2292243" y="17631"/>
                </a:moveTo>
                <a:lnTo>
                  <a:pt x="2239436" y="17631"/>
                </a:lnTo>
                <a:lnTo>
                  <a:pt x="2251143" y="22039"/>
                </a:lnTo>
                <a:lnTo>
                  <a:pt x="2272262" y="22039"/>
                </a:lnTo>
                <a:lnTo>
                  <a:pt x="2292243" y="17631"/>
                </a:lnTo>
                <a:close/>
              </a:path>
              <a:path w="5283835" h="1468120">
                <a:moveTo>
                  <a:pt x="2468490" y="17631"/>
                </a:moveTo>
                <a:lnTo>
                  <a:pt x="2361905" y="17631"/>
                </a:lnTo>
                <a:lnTo>
                  <a:pt x="2349045" y="22039"/>
                </a:lnTo>
                <a:lnTo>
                  <a:pt x="2458482" y="22039"/>
                </a:lnTo>
                <a:lnTo>
                  <a:pt x="2468490" y="17631"/>
                </a:lnTo>
                <a:close/>
              </a:path>
              <a:path w="5283835" h="1468120">
                <a:moveTo>
                  <a:pt x="2862804" y="8815"/>
                </a:moveTo>
                <a:lnTo>
                  <a:pt x="2503456" y="8815"/>
                </a:lnTo>
                <a:lnTo>
                  <a:pt x="2490084" y="13223"/>
                </a:lnTo>
                <a:lnTo>
                  <a:pt x="2447449" y="13223"/>
                </a:lnTo>
                <a:lnTo>
                  <a:pt x="2432808" y="17631"/>
                </a:lnTo>
                <a:lnTo>
                  <a:pt x="2618066" y="17631"/>
                </a:lnTo>
                <a:lnTo>
                  <a:pt x="2611697" y="22039"/>
                </a:lnTo>
                <a:lnTo>
                  <a:pt x="2878794" y="22039"/>
                </a:lnTo>
                <a:lnTo>
                  <a:pt x="2867577" y="17631"/>
                </a:lnTo>
                <a:lnTo>
                  <a:pt x="2862221" y="13223"/>
                </a:lnTo>
                <a:lnTo>
                  <a:pt x="2862804" y="8815"/>
                </a:lnTo>
                <a:close/>
              </a:path>
              <a:path w="5283835" h="1468120">
                <a:moveTo>
                  <a:pt x="3073608" y="17631"/>
                </a:moveTo>
                <a:lnTo>
                  <a:pt x="3038364" y="17631"/>
                </a:lnTo>
                <a:lnTo>
                  <a:pt x="3040656" y="22039"/>
                </a:lnTo>
                <a:lnTo>
                  <a:pt x="3067916" y="22039"/>
                </a:lnTo>
                <a:lnTo>
                  <a:pt x="3073608" y="17631"/>
                </a:lnTo>
                <a:close/>
              </a:path>
              <a:path w="5283835" h="1468120">
                <a:moveTo>
                  <a:pt x="1664721" y="8815"/>
                </a:moveTo>
                <a:lnTo>
                  <a:pt x="490552" y="8815"/>
                </a:lnTo>
                <a:lnTo>
                  <a:pt x="483324" y="13223"/>
                </a:lnTo>
                <a:lnTo>
                  <a:pt x="879578" y="13223"/>
                </a:lnTo>
                <a:lnTo>
                  <a:pt x="876465" y="17631"/>
                </a:lnTo>
                <a:lnTo>
                  <a:pt x="1510663" y="17631"/>
                </a:lnTo>
                <a:lnTo>
                  <a:pt x="1498564" y="21451"/>
                </a:lnTo>
                <a:lnTo>
                  <a:pt x="1664781" y="9003"/>
                </a:lnTo>
                <a:lnTo>
                  <a:pt x="1664721" y="8815"/>
                </a:lnTo>
                <a:close/>
              </a:path>
              <a:path w="5283835" h="1468120">
                <a:moveTo>
                  <a:pt x="854315" y="17631"/>
                </a:moveTo>
                <a:lnTo>
                  <a:pt x="779273" y="17631"/>
                </a:lnTo>
                <a:lnTo>
                  <a:pt x="768824" y="20808"/>
                </a:lnTo>
                <a:lnTo>
                  <a:pt x="854315" y="17631"/>
                </a:lnTo>
                <a:close/>
              </a:path>
              <a:path w="5283835" h="1468120">
                <a:moveTo>
                  <a:pt x="1954607" y="17631"/>
                </a:moveTo>
                <a:lnTo>
                  <a:pt x="1949284" y="17631"/>
                </a:lnTo>
                <a:lnTo>
                  <a:pt x="1949778" y="17862"/>
                </a:lnTo>
                <a:lnTo>
                  <a:pt x="1954607" y="17631"/>
                </a:lnTo>
                <a:close/>
              </a:path>
              <a:path w="5283835" h="1468120">
                <a:moveTo>
                  <a:pt x="787889" y="13223"/>
                </a:moveTo>
                <a:lnTo>
                  <a:pt x="433791" y="13223"/>
                </a:lnTo>
                <a:lnTo>
                  <a:pt x="419970" y="17631"/>
                </a:lnTo>
                <a:lnTo>
                  <a:pt x="772668" y="17631"/>
                </a:lnTo>
                <a:lnTo>
                  <a:pt x="787889" y="13223"/>
                </a:lnTo>
                <a:close/>
              </a:path>
              <a:path w="5283835" h="1468120">
                <a:moveTo>
                  <a:pt x="2180000" y="13223"/>
                </a:moveTo>
                <a:lnTo>
                  <a:pt x="1670927" y="13223"/>
                </a:lnTo>
                <a:lnTo>
                  <a:pt x="1672965" y="17631"/>
                </a:lnTo>
                <a:lnTo>
                  <a:pt x="2169427" y="17631"/>
                </a:lnTo>
                <a:lnTo>
                  <a:pt x="2180000" y="13223"/>
                </a:lnTo>
                <a:close/>
              </a:path>
              <a:path w="5283835" h="1468120">
                <a:moveTo>
                  <a:pt x="2334816" y="13223"/>
                </a:moveTo>
                <a:lnTo>
                  <a:pt x="2234622" y="13223"/>
                </a:lnTo>
                <a:lnTo>
                  <a:pt x="2233790" y="17631"/>
                </a:lnTo>
                <a:lnTo>
                  <a:pt x="2322684" y="17631"/>
                </a:lnTo>
                <a:lnTo>
                  <a:pt x="2334816" y="13223"/>
                </a:lnTo>
                <a:close/>
              </a:path>
              <a:path w="5283835" h="1468120">
                <a:moveTo>
                  <a:pt x="3219351" y="13223"/>
                </a:moveTo>
                <a:lnTo>
                  <a:pt x="3021683" y="13223"/>
                </a:lnTo>
                <a:lnTo>
                  <a:pt x="3015293" y="17631"/>
                </a:lnTo>
                <a:lnTo>
                  <a:pt x="3209163" y="17631"/>
                </a:lnTo>
                <a:lnTo>
                  <a:pt x="3219351" y="13223"/>
                </a:lnTo>
                <a:close/>
              </a:path>
              <a:path w="5283835" h="1468120">
                <a:moveTo>
                  <a:pt x="3644158" y="13223"/>
                </a:moveTo>
                <a:lnTo>
                  <a:pt x="3593660" y="13223"/>
                </a:lnTo>
                <a:lnTo>
                  <a:pt x="3604275" y="17631"/>
                </a:lnTo>
                <a:lnTo>
                  <a:pt x="3642300" y="17631"/>
                </a:lnTo>
                <a:lnTo>
                  <a:pt x="3644158" y="13223"/>
                </a:lnTo>
                <a:close/>
              </a:path>
              <a:path w="5283835" h="1468120">
                <a:moveTo>
                  <a:pt x="3758623" y="13223"/>
                </a:moveTo>
                <a:lnTo>
                  <a:pt x="3688767" y="13223"/>
                </a:lnTo>
                <a:lnTo>
                  <a:pt x="3672496" y="17631"/>
                </a:lnTo>
                <a:lnTo>
                  <a:pt x="3765901" y="17631"/>
                </a:lnTo>
                <a:lnTo>
                  <a:pt x="3758623" y="13223"/>
                </a:lnTo>
                <a:close/>
              </a:path>
              <a:path w="5283835" h="1468120">
                <a:moveTo>
                  <a:pt x="2391332" y="8815"/>
                </a:moveTo>
                <a:lnTo>
                  <a:pt x="1667288" y="8815"/>
                </a:lnTo>
                <a:lnTo>
                  <a:pt x="1664781" y="9003"/>
                </a:lnTo>
                <a:lnTo>
                  <a:pt x="1666127" y="13223"/>
                </a:lnTo>
                <a:lnTo>
                  <a:pt x="2376150" y="13223"/>
                </a:lnTo>
                <a:lnTo>
                  <a:pt x="2391332" y="8815"/>
                </a:lnTo>
                <a:close/>
              </a:path>
              <a:path w="5283835" h="1468120">
                <a:moveTo>
                  <a:pt x="3309137" y="8815"/>
                </a:moveTo>
                <a:lnTo>
                  <a:pt x="3002468" y="8815"/>
                </a:lnTo>
                <a:lnTo>
                  <a:pt x="3013674" y="13223"/>
                </a:lnTo>
                <a:lnTo>
                  <a:pt x="3293518" y="13223"/>
                </a:lnTo>
                <a:lnTo>
                  <a:pt x="3309137" y="8815"/>
                </a:lnTo>
                <a:close/>
              </a:path>
              <a:path w="5283835" h="1468120">
                <a:moveTo>
                  <a:pt x="3696173" y="8815"/>
                </a:moveTo>
                <a:lnTo>
                  <a:pt x="3309137" y="8815"/>
                </a:lnTo>
                <a:lnTo>
                  <a:pt x="3311372" y="13223"/>
                </a:lnTo>
                <a:lnTo>
                  <a:pt x="3683179" y="13223"/>
                </a:lnTo>
                <a:lnTo>
                  <a:pt x="3696173" y="8815"/>
                </a:lnTo>
                <a:close/>
              </a:path>
              <a:path w="5283835" h="1468120">
                <a:moveTo>
                  <a:pt x="4022498" y="8815"/>
                </a:moveTo>
                <a:lnTo>
                  <a:pt x="3988583" y="8815"/>
                </a:lnTo>
                <a:lnTo>
                  <a:pt x="4039211" y="13223"/>
                </a:lnTo>
                <a:lnTo>
                  <a:pt x="4045318" y="13223"/>
                </a:lnTo>
                <a:lnTo>
                  <a:pt x="4022498" y="8815"/>
                </a:lnTo>
                <a:close/>
              </a:path>
              <a:path w="5283835" h="1468120">
                <a:moveTo>
                  <a:pt x="4324258" y="8815"/>
                </a:moveTo>
                <a:lnTo>
                  <a:pt x="4129040" y="8815"/>
                </a:lnTo>
                <a:lnTo>
                  <a:pt x="4128607" y="13223"/>
                </a:lnTo>
                <a:lnTo>
                  <a:pt x="4321084" y="13223"/>
                </a:lnTo>
                <a:lnTo>
                  <a:pt x="4324258" y="8815"/>
                </a:lnTo>
                <a:close/>
              </a:path>
              <a:path w="5283835" h="1468120">
                <a:moveTo>
                  <a:pt x="1667288" y="8815"/>
                </a:moveTo>
                <a:lnTo>
                  <a:pt x="1664721" y="8815"/>
                </a:lnTo>
                <a:lnTo>
                  <a:pt x="1664781" y="9003"/>
                </a:lnTo>
                <a:lnTo>
                  <a:pt x="1667288" y="8815"/>
                </a:lnTo>
                <a:close/>
              </a:path>
              <a:path w="5283835" h="1468120">
                <a:moveTo>
                  <a:pt x="211608" y="4407"/>
                </a:moveTo>
                <a:lnTo>
                  <a:pt x="196567" y="4407"/>
                </a:lnTo>
                <a:lnTo>
                  <a:pt x="181570" y="8815"/>
                </a:lnTo>
                <a:lnTo>
                  <a:pt x="222405" y="8815"/>
                </a:lnTo>
                <a:lnTo>
                  <a:pt x="211608" y="4407"/>
                </a:lnTo>
                <a:close/>
              </a:path>
              <a:path w="5283835" h="1468120">
                <a:moveTo>
                  <a:pt x="384639" y="4407"/>
                </a:moveTo>
                <a:lnTo>
                  <a:pt x="225836" y="4407"/>
                </a:lnTo>
                <a:lnTo>
                  <a:pt x="222405" y="8815"/>
                </a:lnTo>
                <a:lnTo>
                  <a:pt x="383871" y="8815"/>
                </a:lnTo>
                <a:lnTo>
                  <a:pt x="384639" y="4407"/>
                </a:lnTo>
                <a:close/>
              </a:path>
              <a:path w="5283835" h="1468120">
                <a:moveTo>
                  <a:pt x="1361413" y="4407"/>
                </a:moveTo>
                <a:lnTo>
                  <a:pt x="450934" y="4407"/>
                </a:lnTo>
                <a:lnTo>
                  <a:pt x="439562" y="8815"/>
                </a:lnTo>
                <a:lnTo>
                  <a:pt x="1378741" y="8815"/>
                </a:lnTo>
                <a:lnTo>
                  <a:pt x="1361413" y="4407"/>
                </a:lnTo>
                <a:close/>
              </a:path>
              <a:path w="5283835" h="1468120">
                <a:moveTo>
                  <a:pt x="1497263" y="4407"/>
                </a:moveTo>
                <a:lnTo>
                  <a:pt x="1484542" y="4407"/>
                </a:lnTo>
                <a:lnTo>
                  <a:pt x="1470602" y="8815"/>
                </a:lnTo>
                <a:lnTo>
                  <a:pt x="1493202" y="8815"/>
                </a:lnTo>
                <a:lnTo>
                  <a:pt x="1497263" y="4407"/>
                </a:lnTo>
                <a:close/>
              </a:path>
              <a:path w="5283835" h="1468120">
                <a:moveTo>
                  <a:pt x="1634841" y="4407"/>
                </a:moveTo>
                <a:lnTo>
                  <a:pt x="1542424" y="4407"/>
                </a:lnTo>
                <a:lnTo>
                  <a:pt x="1532919" y="8815"/>
                </a:lnTo>
                <a:lnTo>
                  <a:pt x="1639733" y="8815"/>
                </a:lnTo>
                <a:lnTo>
                  <a:pt x="1634841" y="4407"/>
                </a:lnTo>
                <a:close/>
              </a:path>
              <a:path w="5283835" h="1468120">
                <a:moveTo>
                  <a:pt x="1742354" y="4407"/>
                </a:moveTo>
                <a:lnTo>
                  <a:pt x="1674583" y="8815"/>
                </a:lnTo>
                <a:lnTo>
                  <a:pt x="1766094" y="8815"/>
                </a:lnTo>
                <a:lnTo>
                  <a:pt x="1742354" y="4407"/>
                </a:lnTo>
                <a:close/>
              </a:path>
              <a:path w="5283835" h="1468120">
                <a:moveTo>
                  <a:pt x="2474504" y="4407"/>
                </a:moveTo>
                <a:lnTo>
                  <a:pt x="1861062" y="4407"/>
                </a:lnTo>
                <a:lnTo>
                  <a:pt x="1850376" y="8815"/>
                </a:lnTo>
                <a:lnTo>
                  <a:pt x="2457144" y="8815"/>
                </a:lnTo>
                <a:lnTo>
                  <a:pt x="2474504" y="4407"/>
                </a:lnTo>
                <a:close/>
              </a:path>
              <a:path w="5283835" h="1468120">
                <a:moveTo>
                  <a:pt x="2566276" y="4407"/>
                </a:moveTo>
                <a:lnTo>
                  <a:pt x="2474504" y="4407"/>
                </a:lnTo>
                <a:lnTo>
                  <a:pt x="2494220" y="8815"/>
                </a:lnTo>
                <a:lnTo>
                  <a:pt x="2566276" y="4407"/>
                </a:lnTo>
                <a:close/>
              </a:path>
              <a:path w="5283835" h="1468120">
                <a:moveTo>
                  <a:pt x="4007005" y="4407"/>
                </a:moveTo>
                <a:lnTo>
                  <a:pt x="2566276" y="4407"/>
                </a:lnTo>
                <a:lnTo>
                  <a:pt x="2558493" y="8815"/>
                </a:lnTo>
                <a:lnTo>
                  <a:pt x="3989256" y="8815"/>
                </a:lnTo>
                <a:lnTo>
                  <a:pt x="4007005" y="4407"/>
                </a:lnTo>
                <a:close/>
              </a:path>
              <a:path w="5283835" h="1468120">
                <a:moveTo>
                  <a:pt x="4434299" y="4407"/>
                </a:moveTo>
                <a:lnTo>
                  <a:pt x="4130503" y="4407"/>
                </a:lnTo>
                <a:lnTo>
                  <a:pt x="4137790" y="8815"/>
                </a:lnTo>
                <a:lnTo>
                  <a:pt x="4421761" y="8815"/>
                </a:lnTo>
                <a:lnTo>
                  <a:pt x="4434299" y="4407"/>
                </a:lnTo>
                <a:close/>
              </a:path>
              <a:path w="5283835" h="1468120">
                <a:moveTo>
                  <a:pt x="4563727" y="4407"/>
                </a:moveTo>
                <a:lnTo>
                  <a:pt x="4518626" y="4407"/>
                </a:lnTo>
                <a:lnTo>
                  <a:pt x="4538884" y="8815"/>
                </a:lnTo>
                <a:lnTo>
                  <a:pt x="4604456" y="8815"/>
                </a:lnTo>
                <a:lnTo>
                  <a:pt x="4563727" y="4407"/>
                </a:lnTo>
                <a:close/>
              </a:path>
              <a:path w="5283835" h="1468120">
                <a:moveTo>
                  <a:pt x="621160" y="0"/>
                </a:moveTo>
                <a:lnTo>
                  <a:pt x="537939" y="0"/>
                </a:lnTo>
                <a:lnTo>
                  <a:pt x="525649" y="4407"/>
                </a:lnTo>
                <a:lnTo>
                  <a:pt x="615461" y="4407"/>
                </a:lnTo>
                <a:lnTo>
                  <a:pt x="621160" y="0"/>
                </a:lnTo>
                <a:close/>
              </a:path>
              <a:path w="5283835" h="1468120">
                <a:moveTo>
                  <a:pt x="2148338" y="0"/>
                </a:moveTo>
                <a:lnTo>
                  <a:pt x="2122517" y="0"/>
                </a:lnTo>
                <a:lnTo>
                  <a:pt x="2127154" y="4407"/>
                </a:lnTo>
                <a:lnTo>
                  <a:pt x="2172984" y="4407"/>
                </a:lnTo>
                <a:lnTo>
                  <a:pt x="2148338" y="0"/>
                </a:lnTo>
                <a:close/>
              </a:path>
              <a:path w="5283835" h="1468120">
                <a:moveTo>
                  <a:pt x="2215513" y="0"/>
                </a:moveTo>
                <a:lnTo>
                  <a:pt x="2216964" y="4407"/>
                </a:lnTo>
                <a:lnTo>
                  <a:pt x="2240525" y="4407"/>
                </a:lnTo>
                <a:lnTo>
                  <a:pt x="2215513" y="0"/>
                </a:lnTo>
                <a:close/>
              </a:path>
              <a:path w="5283835" h="1468120">
                <a:moveTo>
                  <a:pt x="2591979" y="0"/>
                </a:moveTo>
                <a:lnTo>
                  <a:pt x="2494180" y="0"/>
                </a:lnTo>
                <a:lnTo>
                  <a:pt x="2477673" y="4407"/>
                </a:lnTo>
                <a:lnTo>
                  <a:pt x="2607807" y="4407"/>
                </a:lnTo>
                <a:lnTo>
                  <a:pt x="2591979" y="0"/>
                </a:lnTo>
                <a:close/>
              </a:path>
              <a:path w="5283835" h="1468120">
                <a:moveTo>
                  <a:pt x="3428295" y="0"/>
                </a:moveTo>
                <a:lnTo>
                  <a:pt x="2848472" y="0"/>
                </a:lnTo>
                <a:lnTo>
                  <a:pt x="2820214" y="4407"/>
                </a:lnTo>
                <a:lnTo>
                  <a:pt x="3455631" y="4407"/>
                </a:lnTo>
                <a:lnTo>
                  <a:pt x="3428295" y="0"/>
                </a:lnTo>
                <a:close/>
              </a:path>
              <a:path w="5283835" h="1468120">
                <a:moveTo>
                  <a:pt x="3583486" y="0"/>
                </a:moveTo>
                <a:lnTo>
                  <a:pt x="3523135" y="0"/>
                </a:lnTo>
                <a:lnTo>
                  <a:pt x="3511274" y="4407"/>
                </a:lnTo>
                <a:lnTo>
                  <a:pt x="3600707" y="4407"/>
                </a:lnTo>
                <a:lnTo>
                  <a:pt x="3583486" y="0"/>
                </a:lnTo>
                <a:close/>
              </a:path>
              <a:path w="5283835" h="1468120">
                <a:moveTo>
                  <a:pt x="3891233" y="0"/>
                </a:moveTo>
                <a:lnTo>
                  <a:pt x="3829581" y="0"/>
                </a:lnTo>
                <a:lnTo>
                  <a:pt x="3813929" y="4407"/>
                </a:lnTo>
                <a:lnTo>
                  <a:pt x="3892186" y="4407"/>
                </a:lnTo>
                <a:lnTo>
                  <a:pt x="3891233" y="0"/>
                </a:lnTo>
                <a:close/>
              </a:path>
              <a:path w="5283835" h="1468120">
                <a:moveTo>
                  <a:pt x="4096423" y="0"/>
                </a:moveTo>
                <a:lnTo>
                  <a:pt x="3988904" y="0"/>
                </a:lnTo>
                <a:lnTo>
                  <a:pt x="3892186" y="4407"/>
                </a:lnTo>
                <a:lnTo>
                  <a:pt x="4110068" y="4407"/>
                </a:lnTo>
                <a:lnTo>
                  <a:pt x="4096423" y="0"/>
                </a:lnTo>
                <a:close/>
              </a:path>
              <a:path w="5283835" h="1468120">
                <a:moveTo>
                  <a:pt x="4096998" y="0"/>
                </a:moveTo>
                <a:lnTo>
                  <a:pt x="4096423" y="0"/>
                </a:lnTo>
                <a:lnTo>
                  <a:pt x="4110068" y="4407"/>
                </a:lnTo>
                <a:lnTo>
                  <a:pt x="4118456" y="4407"/>
                </a:lnTo>
                <a:lnTo>
                  <a:pt x="4096998" y="0"/>
                </a:lnTo>
                <a:close/>
              </a:path>
              <a:path w="5283835" h="1468120">
                <a:moveTo>
                  <a:pt x="4210341" y="0"/>
                </a:moveTo>
                <a:lnTo>
                  <a:pt x="4096998" y="0"/>
                </a:lnTo>
                <a:lnTo>
                  <a:pt x="4118456" y="4407"/>
                </a:lnTo>
                <a:lnTo>
                  <a:pt x="4206171" y="4407"/>
                </a:lnTo>
                <a:lnTo>
                  <a:pt x="4210341" y="0"/>
                </a:lnTo>
                <a:close/>
              </a:path>
              <a:path w="5283835" h="1468120">
                <a:moveTo>
                  <a:pt x="4534718" y="0"/>
                </a:moveTo>
                <a:lnTo>
                  <a:pt x="4401922" y="0"/>
                </a:lnTo>
                <a:lnTo>
                  <a:pt x="4417705" y="4407"/>
                </a:lnTo>
                <a:lnTo>
                  <a:pt x="4546168" y="4407"/>
                </a:lnTo>
                <a:lnTo>
                  <a:pt x="4534718" y="0"/>
                </a:lnTo>
                <a:close/>
              </a:path>
              <a:path w="5283835" h="1468120">
                <a:moveTo>
                  <a:pt x="4721130" y="0"/>
                </a:moveTo>
                <a:lnTo>
                  <a:pt x="4664041" y="0"/>
                </a:lnTo>
                <a:lnTo>
                  <a:pt x="4654537" y="4407"/>
                </a:lnTo>
                <a:lnTo>
                  <a:pt x="4728125" y="4407"/>
                </a:lnTo>
                <a:lnTo>
                  <a:pt x="4721130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52630" y="7207298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49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01359" y="86347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2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448336" y="720865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09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994448" y="718803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97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446686" y="7199987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4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87453" y="719473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454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163241" y="719506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7982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707390" y="7188886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178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083758" y="719932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079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847744" y="719893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3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916277" y="719852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0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86804" y="7200781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207627" y="7199198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26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417290" y="7204147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813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230628" y="720608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855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384218" y="7197083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848" y="0"/>
                </a:moveTo>
                <a:lnTo>
                  <a:pt x="0" y="4522"/>
                </a:lnTo>
                <a:lnTo>
                  <a:pt x="15004" y="4487"/>
                </a:lnTo>
                <a:lnTo>
                  <a:pt x="12848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593778" y="7210814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771" y="0"/>
                </a:lnTo>
              </a:path>
            </a:pathLst>
          </a:custGeom>
          <a:ln w="3446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645762" y="7208564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53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670339" y="8658076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960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756635" y="865599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586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73666" y="7816853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0" y="0"/>
                </a:lnTo>
              </a:path>
            </a:pathLst>
          </a:custGeom>
          <a:ln w="37789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70595" y="8400535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610"/>
                </a:lnTo>
                <a:lnTo>
                  <a:pt x="2530" y="10495"/>
                </a:lnTo>
                <a:lnTo>
                  <a:pt x="2587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92001" y="8631242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801" y="0"/>
                </a:lnTo>
              </a:path>
            </a:pathLst>
          </a:custGeom>
          <a:ln w="3175">
            <a:solidFill>
              <a:srgbClr val="D80B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411005" y="6090345"/>
            <a:ext cx="6348536" cy="4077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323287" y="1301131"/>
            <a:ext cx="6436256" cy="38965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3254592" y="5434356"/>
            <a:ext cx="6438900" cy="4716780"/>
          </a:xfrm>
          <a:custGeom>
            <a:avLst/>
            <a:gdLst/>
            <a:ahLst/>
            <a:cxnLst/>
            <a:rect l="l" t="t" r="r" b="b"/>
            <a:pathLst>
              <a:path w="6438900" h="4716780">
                <a:moveTo>
                  <a:pt x="3515547" y="4672358"/>
                </a:moveTo>
                <a:lnTo>
                  <a:pt x="449257" y="4672358"/>
                </a:lnTo>
                <a:lnTo>
                  <a:pt x="463211" y="4716437"/>
                </a:lnTo>
                <a:lnTo>
                  <a:pt x="3499548" y="4716437"/>
                </a:lnTo>
                <a:lnTo>
                  <a:pt x="3515547" y="4672358"/>
                </a:lnTo>
                <a:close/>
              </a:path>
              <a:path w="6438900" h="4716780">
                <a:moveTo>
                  <a:pt x="5552204" y="4672358"/>
                </a:moveTo>
                <a:lnTo>
                  <a:pt x="4897321" y="4672358"/>
                </a:lnTo>
                <a:lnTo>
                  <a:pt x="4909913" y="4716437"/>
                </a:lnTo>
                <a:lnTo>
                  <a:pt x="5662232" y="4716437"/>
                </a:lnTo>
                <a:lnTo>
                  <a:pt x="5552204" y="4672358"/>
                </a:lnTo>
                <a:close/>
              </a:path>
              <a:path w="6438900" h="4716780">
                <a:moveTo>
                  <a:pt x="6068667" y="4672358"/>
                </a:moveTo>
                <a:lnTo>
                  <a:pt x="5999004" y="4672358"/>
                </a:lnTo>
                <a:lnTo>
                  <a:pt x="5986792" y="4716437"/>
                </a:lnTo>
                <a:lnTo>
                  <a:pt x="6057138" y="4716437"/>
                </a:lnTo>
                <a:lnTo>
                  <a:pt x="6068667" y="4672358"/>
                </a:lnTo>
                <a:close/>
              </a:path>
              <a:path w="6438900" h="4716780">
                <a:moveTo>
                  <a:pt x="389273" y="4628279"/>
                </a:moveTo>
                <a:lnTo>
                  <a:pt x="313971" y="4628279"/>
                </a:lnTo>
                <a:lnTo>
                  <a:pt x="327138" y="4672358"/>
                </a:lnTo>
                <a:lnTo>
                  <a:pt x="407152" y="4672358"/>
                </a:lnTo>
                <a:lnTo>
                  <a:pt x="389273" y="4628279"/>
                </a:lnTo>
                <a:close/>
              </a:path>
              <a:path w="6438900" h="4716780">
                <a:moveTo>
                  <a:pt x="4835618" y="4628279"/>
                </a:moveTo>
                <a:lnTo>
                  <a:pt x="3435369" y="4628279"/>
                </a:lnTo>
                <a:lnTo>
                  <a:pt x="3420655" y="4672358"/>
                </a:lnTo>
                <a:lnTo>
                  <a:pt x="4848221" y="4672358"/>
                </a:lnTo>
                <a:lnTo>
                  <a:pt x="4835618" y="4628279"/>
                </a:lnTo>
                <a:close/>
              </a:path>
              <a:path w="6438900" h="4716780">
                <a:moveTo>
                  <a:pt x="6142837" y="4628279"/>
                </a:moveTo>
                <a:lnTo>
                  <a:pt x="6105090" y="4628279"/>
                </a:lnTo>
                <a:lnTo>
                  <a:pt x="6092632" y="4672358"/>
                </a:lnTo>
                <a:lnTo>
                  <a:pt x="6132974" y="4672358"/>
                </a:lnTo>
                <a:lnTo>
                  <a:pt x="6142837" y="4628279"/>
                </a:lnTo>
                <a:close/>
              </a:path>
              <a:path w="6438900" h="4716780">
                <a:moveTo>
                  <a:pt x="267182" y="4584200"/>
                </a:moveTo>
                <a:lnTo>
                  <a:pt x="217292" y="4584200"/>
                </a:lnTo>
                <a:lnTo>
                  <a:pt x="240552" y="4628279"/>
                </a:lnTo>
                <a:lnTo>
                  <a:pt x="284361" y="4628279"/>
                </a:lnTo>
                <a:lnTo>
                  <a:pt x="267182" y="4584200"/>
                </a:lnTo>
                <a:close/>
              </a:path>
              <a:path w="6438900" h="4716780">
                <a:moveTo>
                  <a:pt x="6178730" y="4584200"/>
                </a:moveTo>
                <a:lnTo>
                  <a:pt x="6154815" y="4584200"/>
                </a:lnTo>
                <a:lnTo>
                  <a:pt x="6146422" y="4628279"/>
                </a:lnTo>
                <a:lnTo>
                  <a:pt x="6170657" y="4628279"/>
                </a:lnTo>
                <a:lnTo>
                  <a:pt x="6178730" y="4584200"/>
                </a:lnTo>
                <a:close/>
              </a:path>
              <a:path w="6438900" h="4716780">
                <a:moveTo>
                  <a:pt x="182047" y="4540121"/>
                </a:moveTo>
                <a:lnTo>
                  <a:pt x="136797" y="4540121"/>
                </a:lnTo>
                <a:lnTo>
                  <a:pt x="147399" y="4584200"/>
                </a:lnTo>
                <a:lnTo>
                  <a:pt x="199005" y="4584200"/>
                </a:lnTo>
                <a:lnTo>
                  <a:pt x="182047" y="4540121"/>
                </a:lnTo>
                <a:close/>
              </a:path>
              <a:path w="6438900" h="4716780">
                <a:moveTo>
                  <a:pt x="6204826" y="4540121"/>
                </a:moveTo>
                <a:lnTo>
                  <a:pt x="6181742" y="4540121"/>
                </a:lnTo>
                <a:lnTo>
                  <a:pt x="6175933" y="4584200"/>
                </a:lnTo>
                <a:lnTo>
                  <a:pt x="6199172" y="4584200"/>
                </a:lnTo>
                <a:lnTo>
                  <a:pt x="6204826" y="4540121"/>
                </a:lnTo>
                <a:close/>
              </a:path>
              <a:path w="6438900" h="4716780">
                <a:moveTo>
                  <a:pt x="115942" y="4496042"/>
                </a:moveTo>
                <a:lnTo>
                  <a:pt x="92815" y="4496042"/>
                </a:lnTo>
                <a:lnTo>
                  <a:pt x="100422" y="4540121"/>
                </a:lnTo>
                <a:lnTo>
                  <a:pt x="124341" y="4540121"/>
                </a:lnTo>
                <a:lnTo>
                  <a:pt x="115942" y="4496042"/>
                </a:lnTo>
                <a:close/>
              </a:path>
              <a:path w="6438900" h="4716780">
                <a:moveTo>
                  <a:pt x="6222436" y="4496042"/>
                </a:moveTo>
                <a:lnTo>
                  <a:pt x="6199816" y="4496042"/>
                </a:lnTo>
                <a:lnTo>
                  <a:pt x="6195997" y="4540121"/>
                </a:lnTo>
                <a:lnTo>
                  <a:pt x="6218725" y="4540121"/>
                </a:lnTo>
                <a:lnTo>
                  <a:pt x="6222436" y="4496042"/>
                </a:lnTo>
                <a:close/>
              </a:path>
              <a:path w="6438900" h="4716780">
                <a:moveTo>
                  <a:pt x="90194" y="4451964"/>
                </a:moveTo>
                <a:lnTo>
                  <a:pt x="68213" y="4451964"/>
                </a:lnTo>
                <a:lnTo>
                  <a:pt x="73498" y="4496042"/>
                </a:lnTo>
                <a:lnTo>
                  <a:pt x="95409" y="4496042"/>
                </a:lnTo>
                <a:lnTo>
                  <a:pt x="90194" y="4451964"/>
                </a:lnTo>
                <a:close/>
              </a:path>
              <a:path w="6438900" h="4716780">
                <a:moveTo>
                  <a:pt x="6233465" y="4451964"/>
                </a:moveTo>
                <a:lnTo>
                  <a:pt x="6208876" y="4451964"/>
                </a:lnTo>
                <a:lnTo>
                  <a:pt x="6206191" y="4496042"/>
                </a:lnTo>
                <a:lnTo>
                  <a:pt x="6231221" y="4496042"/>
                </a:lnTo>
                <a:lnTo>
                  <a:pt x="6233465" y="4451964"/>
                </a:lnTo>
                <a:close/>
              </a:path>
              <a:path w="6438900" h="4716780">
                <a:moveTo>
                  <a:pt x="79758" y="4407885"/>
                </a:moveTo>
                <a:lnTo>
                  <a:pt x="55765" y="4407885"/>
                </a:lnTo>
                <a:lnTo>
                  <a:pt x="59351" y="4451964"/>
                </a:lnTo>
                <a:lnTo>
                  <a:pt x="82346" y="4451964"/>
                </a:lnTo>
                <a:lnTo>
                  <a:pt x="79758" y="4407885"/>
                </a:lnTo>
                <a:close/>
              </a:path>
              <a:path w="6438900" h="4716780">
                <a:moveTo>
                  <a:pt x="6238626" y="4407885"/>
                </a:moveTo>
                <a:lnTo>
                  <a:pt x="6217143" y="4407885"/>
                </a:lnTo>
                <a:lnTo>
                  <a:pt x="6215417" y="4451964"/>
                </a:lnTo>
                <a:lnTo>
                  <a:pt x="6237063" y="4451964"/>
                </a:lnTo>
                <a:lnTo>
                  <a:pt x="6238626" y="4407885"/>
                </a:lnTo>
                <a:close/>
              </a:path>
              <a:path w="6438900" h="4716780">
                <a:moveTo>
                  <a:pt x="71842" y="4363806"/>
                </a:moveTo>
                <a:lnTo>
                  <a:pt x="44922" y="4363806"/>
                </a:lnTo>
                <a:lnTo>
                  <a:pt x="47586" y="4407885"/>
                </a:lnTo>
                <a:lnTo>
                  <a:pt x="74008" y="4407885"/>
                </a:lnTo>
                <a:lnTo>
                  <a:pt x="71842" y="4363806"/>
                </a:lnTo>
                <a:close/>
              </a:path>
              <a:path w="6438900" h="4716780">
                <a:moveTo>
                  <a:pt x="6244138" y="4363806"/>
                </a:moveTo>
                <a:lnTo>
                  <a:pt x="6221165" y="4363806"/>
                </a:lnTo>
                <a:lnTo>
                  <a:pt x="6220002" y="4407885"/>
                </a:lnTo>
                <a:lnTo>
                  <a:pt x="6242863" y="4407885"/>
                </a:lnTo>
                <a:lnTo>
                  <a:pt x="6244138" y="4363806"/>
                </a:lnTo>
                <a:close/>
              </a:path>
              <a:path w="6438900" h="4716780">
                <a:moveTo>
                  <a:pt x="64703" y="4319727"/>
                </a:moveTo>
                <a:lnTo>
                  <a:pt x="36721" y="4319727"/>
                </a:lnTo>
                <a:lnTo>
                  <a:pt x="39478" y="4363806"/>
                </a:lnTo>
                <a:lnTo>
                  <a:pt x="69564" y="4363806"/>
                </a:lnTo>
                <a:lnTo>
                  <a:pt x="64703" y="4319727"/>
                </a:lnTo>
                <a:close/>
              </a:path>
              <a:path w="6438900" h="4716780">
                <a:moveTo>
                  <a:pt x="6247610" y="4319727"/>
                </a:moveTo>
                <a:lnTo>
                  <a:pt x="6224388" y="4319727"/>
                </a:lnTo>
                <a:lnTo>
                  <a:pt x="6223767" y="4363806"/>
                </a:lnTo>
                <a:lnTo>
                  <a:pt x="6246507" y="4363806"/>
                </a:lnTo>
                <a:lnTo>
                  <a:pt x="6247610" y="4319727"/>
                </a:lnTo>
                <a:close/>
              </a:path>
              <a:path w="6438900" h="4716780">
                <a:moveTo>
                  <a:pt x="54629" y="4275648"/>
                </a:moveTo>
                <a:lnTo>
                  <a:pt x="25745" y="4275648"/>
                </a:lnTo>
                <a:lnTo>
                  <a:pt x="28457" y="4319727"/>
                </a:lnTo>
                <a:lnTo>
                  <a:pt x="57217" y="4319727"/>
                </a:lnTo>
                <a:lnTo>
                  <a:pt x="54629" y="4275648"/>
                </a:lnTo>
                <a:close/>
              </a:path>
              <a:path w="6438900" h="4716780">
                <a:moveTo>
                  <a:pt x="6250636" y="4275648"/>
                </a:moveTo>
                <a:lnTo>
                  <a:pt x="6225721" y="4275648"/>
                </a:lnTo>
                <a:lnTo>
                  <a:pt x="6225350" y="4319727"/>
                </a:lnTo>
                <a:lnTo>
                  <a:pt x="6249670" y="4319727"/>
                </a:lnTo>
                <a:lnTo>
                  <a:pt x="6250636" y="4275648"/>
                </a:lnTo>
                <a:close/>
              </a:path>
              <a:path w="6438900" h="4716780">
                <a:moveTo>
                  <a:pt x="46963" y="4231569"/>
                </a:moveTo>
                <a:lnTo>
                  <a:pt x="17903" y="4231569"/>
                </a:lnTo>
                <a:lnTo>
                  <a:pt x="20456" y="4275648"/>
                </a:lnTo>
                <a:lnTo>
                  <a:pt x="49451" y="4275648"/>
                </a:lnTo>
                <a:lnTo>
                  <a:pt x="46963" y="4231569"/>
                </a:lnTo>
                <a:close/>
              </a:path>
              <a:path w="6438900" h="4716780">
                <a:moveTo>
                  <a:pt x="6254169" y="4231569"/>
                </a:moveTo>
                <a:lnTo>
                  <a:pt x="6226932" y="4231569"/>
                </a:lnTo>
                <a:lnTo>
                  <a:pt x="6226649" y="4275648"/>
                </a:lnTo>
                <a:lnTo>
                  <a:pt x="6253327" y="4275648"/>
                </a:lnTo>
                <a:lnTo>
                  <a:pt x="6254169" y="4231569"/>
                </a:lnTo>
                <a:close/>
              </a:path>
              <a:path w="6438900" h="4716780">
                <a:moveTo>
                  <a:pt x="38888" y="4187490"/>
                </a:moveTo>
                <a:lnTo>
                  <a:pt x="8581" y="4187490"/>
                </a:lnTo>
                <a:lnTo>
                  <a:pt x="10754" y="4231569"/>
                </a:lnTo>
                <a:lnTo>
                  <a:pt x="40523" y="4231569"/>
                </a:lnTo>
                <a:lnTo>
                  <a:pt x="38888" y="4187490"/>
                </a:lnTo>
                <a:close/>
              </a:path>
              <a:path w="6438900" h="4716780">
                <a:moveTo>
                  <a:pt x="6257624" y="4187490"/>
                </a:moveTo>
                <a:lnTo>
                  <a:pt x="6227394" y="4187490"/>
                </a:lnTo>
                <a:lnTo>
                  <a:pt x="6227178" y="4231569"/>
                </a:lnTo>
                <a:lnTo>
                  <a:pt x="6256318" y="4231569"/>
                </a:lnTo>
                <a:lnTo>
                  <a:pt x="6257624" y="4187490"/>
                </a:lnTo>
                <a:close/>
              </a:path>
              <a:path w="6438900" h="4716780">
                <a:moveTo>
                  <a:pt x="36166" y="4143412"/>
                </a:moveTo>
                <a:lnTo>
                  <a:pt x="3124" y="4143412"/>
                </a:lnTo>
                <a:lnTo>
                  <a:pt x="4636" y="4187490"/>
                </a:lnTo>
                <a:lnTo>
                  <a:pt x="36694" y="4187490"/>
                </a:lnTo>
                <a:lnTo>
                  <a:pt x="36166" y="4143412"/>
                </a:lnTo>
                <a:close/>
              </a:path>
              <a:path w="6438900" h="4716780">
                <a:moveTo>
                  <a:pt x="6262667" y="4099333"/>
                </a:moveTo>
                <a:lnTo>
                  <a:pt x="6228342" y="4099333"/>
                </a:lnTo>
                <a:lnTo>
                  <a:pt x="6228141" y="4143412"/>
                </a:lnTo>
                <a:lnTo>
                  <a:pt x="6227590" y="4187490"/>
                </a:lnTo>
                <a:lnTo>
                  <a:pt x="6258911" y="4187490"/>
                </a:lnTo>
                <a:lnTo>
                  <a:pt x="6260180" y="4143412"/>
                </a:lnTo>
                <a:lnTo>
                  <a:pt x="6261431" y="4143412"/>
                </a:lnTo>
                <a:lnTo>
                  <a:pt x="6262667" y="4099333"/>
                </a:lnTo>
                <a:close/>
              </a:path>
              <a:path w="6438900" h="4716780">
                <a:moveTo>
                  <a:pt x="35416" y="4099333"/>
                </a:moveTo>
                <a:lnTo>
                  <a:pt x="157" y="4099333"/>
                </a:lnTo>
                <a:lnTo>
                  <a:pt x="511" y="4143412"/>
                </a:lnTo>
                <a:lnTo>
                  <a:pt x="35421" y="4143412"/>
                </a:lnTo>
                <a:lnTo>
                  <a:pt x="35416" y="4099333"/>
                </a:lnTo>
                <a:close/>
              </a:path>
              <a:path w="6438900" h="4716780">
                <a:moveTo>
                  <a:pt x="35977" y="4055254"/>
                </a:moveTo>
                <a:lnTo>
                  <a:pt x="122" y="4055254"/>
                </a:lnTo>
                <a:lnTo>
                  <a:pt x="0" y="4099333"/>
                </a:lnTo>
                <a:lnTo>
                  <a:pt x="35705" y="4099333"/>
                </a:lnTo>
                <a:lnTo>
                  <a:pt x="35977" y="4055254"/>
                </a:lnTo>
                <a:close/>
              </a:path>
              <a:path w="6438900" h="4716780">
                <a:moveTo>
                  <a:pt x="6265096" y="4055254"/>
                </a:moveTo>
                <a:lnTo>
                  <a:pt x="6229124" y="4055254"/>
                </a:lnTo>
                <a:lnTo>
                  <a:pt x="6228825" y="4099333"/>
                </a:lnTo>
                <a:lnTo>
                  <a:pt x="6263888" y="4099333"/>
                </a:lnTo>
                <a:lnTo>
                  <a:pt x="6265096" y="4055254"/>
                </a:lnTo>
                <a:close/>
              </a:path>
              <a:path w="6438900" h="4716780">
                <a:moveTo>
                  <a:pt x="37657" y="4011175"/>
                </a:moveTo>
                <a:lnTo>
                  <a:pt x="1160" y="4011175"/>
                </a:lnTo>
                <a:lnTo>
                  <a:pt x="836" y="4055254"/>
                </a:lnTo>
                <a:lnTo>
                  <a:pt x="37170" y="4055254"/>
                </a:lnTo>
                <a:lnTo>
                  <a:pt x="37657" y="4011175"/>
                </a:lnTo>
                <a:close/>
              </a:path>
              <a:path w="6438900" h="4716780">
                <a:moveTo>
                  <a:pt x="6267475" y="4011175"/>
                </a:moveTo>
                <a:lnTo>
                  <a:pt x="6230357" y="4011175"/>
                </a:lnTo>
                <a:lnTo>
                  <a:pt x="6229881" y="4055254"/>
                </a:lnTo>
                <a:lnTo>
                  <a:pt x="6266291" y="4055254"/>
                </a:lnTo>
                <a:lnTo>
                  <a:pt x="6267475" y="4011175"/>
                </a:lnTo>
                <a:close/>
              </a:path>
              <a:path w="6438900" h="4716780">
                <a:moveTo>
                  <a:pt x="39229" y="3967096"/>
                </a:moveTo>
                <a:lnTo>
                  <a:pt x="2775" y="3967096"/>
                </a:lnTo>
                <a:lnTo>
                  <a:pt x="2150" y="4011175"/>
                </a:lnTo>
                <a:lnTo>
                  <a:pt x="38169" y="4011175"/>
                </a:lnTo>
                <a:lnTo>
                  <a:pt x="39229" y="3967096"/>
                </a:lnTo>
                <a:close/>
              </a:path>
              <a:path w="6438900" h="4716780">
                <a:moveTo>
                  <a:pt x="6269814" y="3967096"/>
                </a:moveTo>
                <a:lnTo>
                  <a:pt x="6232282" y="3967096"/>
                </a:lnTo>
                <a:lnTo>
                  <a:pt x="6231549" y="4011175"/>
                </a:lnTo>
                <a:lnTo>
                  <a:pt x="6268649" y="4011175"/>
                </a:lnTo>
                <a:lnTo>
                  <a:pt x="6269814" y="3967096"/>
                </a:lnTo>
                <a:close/>
              </a:path>
              <a:path w="6438900" h="4716780">
                <a:moveTo>
                  <a:pt x="41361" y="3923017"/>
                </a:moveTo>
                <a:lnTo>
                  <a:pt x="5639" y="3923017"/>
                </a:lnTo>
                <a:lnTo>
                  <a:pt x="4176" y="3967096"/>
                </a:lnTo>
                <a:lnTo>
                  <a:pt x="40777" y="3967096"/>
                </a:lnTo>
                <a:lnTo>
                  <a:pt x="41361" y="3923017"/>
                </a:lnTo>
                <a:close/>
              </a:path>
              <a:path w="6438900" h="4716780">
                <a:moveTo>
                  <a:pt x="6299825" y="2380258"/>
                </a:moveTo>
                <a:lnTo>
                  <a:pt x="6246814" y="2380258"/>
                </a:lnTo>
                <a:lnTo>
                  <a:pt x="6247008" y="2424336"/>
                </a:lnTo>
                <a:lnTo>
                  <a:pt x="6247170" y="2468415"/>
                </a:lnTo>
                <a:lnTo>
                  <a:pt x="6247300" y="2468415"/>
                </a:lnTo>
                <a:lnTo>
                  <a:pt x="6247397" y="2512494"/>
                </a:lnTo>
                <a:lnTo>
                  <a:pt x="6247460" y="2556573"/>
                </a:lnTo>
                <a:lnTo>
                  <a:pt x="6247466" y="2600652"/>
                </a:lnTo>
                <a:lnTo>
                  <a:pt x="6247444" y="2644731"/>
                </a:lnTo>
                <a:lnTo>
                  <a:pt x="6247368" y="2688809"/>
                </a:lnTo>
                <a:lnTo>
                  <a:pt x="6247109" y="2732888"/>
                </a:lnTo>
                <a:lnTo>
                  <a:pt x="6246924" y="2776967"/>
                </a:lnTo>
                <a:lnTo>
                  <a:pt x="6246702" y="2776967"/>
                </a:lnTo>
                <a:lnTo>
                  <a:pt x="6246442" y="2821046"/>
                </a:lnTo>
                <a:lnTo>
                  <a:pt x="6246144" y="2865125"/>
                </a:lnTo>
                <a:lnTo>
                  <a:pt x="6245715" y="2909204"/>
                </a:lnTo>
                <a:lnTo>
                  <a:pt x="6245527" y="2953283"/>
                </a:lnTo>
                <a:lnTo>
                  <a:pt x="6245537" y="2997361"/>
                </a:lnTo>
                <a:lnTo>
                  <a:pt x="6245702" y="3085519"/>
                </a:lnTo>
                <a:lnTo>
                  <a:pt x="6245978" y="3129598"/>
                </a:lnTo>
                <a:lnTo>
                  <a:pt x="6246322" y="3173677"/>
                </a:lnTo>
                <a:lnTo>
                  <a:pt x="6246691" y="3217756"/>
                </a:lnTo>
                <a:lnTo>
                  <a:pt x="6247041" y="3305913"/>
                </a:lnTo>
                <a:lnTo>
                  <a:pt x="6247330" y="3349992"/>
                </a:lnTo>
                <a:lnTo>
                  <a:pt x="6247514" y="3394071"/>
                </a:lnTo>
                <a:lnTo>
                  <a:pt x="6247550" y="3438150"/>
                </a:lnTo>
                <a:lnTo>
                  <a:pt x="6247394" y="3526308"/>
                </a:lnTo>
                <a:lnTo>
                  <a:pt x="6247004" y="3570387"/>
                </a:lnTo>
                <a:lnTo>
                  <a:pt x="6246335" y="3614465"/>
                </a:lnTo>
                <a:lnTo>
                  <a:pt x="6245346" y="3658544"/>
                </a:lnTo>
                <a:lnTo>
                  <a:pt x="6243992" y="3746702"/>
                </a:lnTo>
                <a:lnTo>
                  <a:pt x="6242230" y="3790781"/>
                </a:lnTo>
                <a:lnTo>
                  <a:pt x="6240018" y="3834860"/>
                </a:lnTo>
                <a:lnTo>
                  <a:pt x="6237311" y="3878939"/>
                </a:lnTo>
                <a:lnTo>
                  <a:pt x="6234067" y="3967096"/>
                </a:lnTo>
                <a:lnTo>
                  <a:pt x="6270972" y="3967096"/>
                </a:lnTo>
                <a:lnTo>
                  <a:pt x="6272123" y="3923017"/>
                </a:lnTo>
                <a:lnTo>
                  <a:pt x="6273269" y="3923017"/>
                </a:lnTo>
                <a:lnTo>
                  <a:pt x="6274410" y="3878939"/>
                </a:lnTo>
                <a:lnTo>
                  <a:pt x="6278960" y="3790781"/>
                </a:lnTo>
                <a:lnTo>
                  <a:pt x="6280852" y="3790781"/>
                </a:lnTo>
                <a:lnTo>
                  <a:pt x="6281461" y="3746702"/>
                </a:lnTo>
                <a:lnTo>
                  <a:pt x="6282639" y="3746702"/>
                </a:lnTo>
                <a:lnTo>
                  <a:pt x="6283205" y="3702623"/>
                </a:lnTo>
                <a:lnTo>
                  <a:pt x="6284280" y="3702623"/>
                </a:lnTo>
                <a:lnTo>
                  <a:pt x="6284788" y="3658544"/>
                </a:lnTo>
                <a:lnTo>
                  <a:pt x="6286168" y="3658544"/>
                </a:lnTo>
                <a:lnTo>
                  <a:pt x="6286576" y="3614465"/>
                </a:lnTo>
                <a:lnTo>
                  <a:pt x="6287305" y="3614465"/>
                </a:lnTo>
                <a:lnTo>
                  <a:pt x="6287622" y="3570387"/>
                </a:lnTo>
                <a:lnTo>
                  <a:pt x="6288156" y="3570387"/>
                </a:lnTo>
                <a:lnTo>
                  <a:pt x="6288597" y="3526308"/>
                </a:lnTo>
                <a:lnTo>
                  <a:pt x="6289018" y="3526308"/>
                </a:lnTo>
                <a:lnTo>
                  <a:pt x="6289418" y="3482229"/>
                </a:lnTo>
                <a:lnTo>
                  <a:pt x="6289800" y="3482229"/>
                </a:lnTo>
                <a:lnTo>
                  <a:pt x="6290165" y="3438150"/>
                </a:lnTo>
                <a:lnTo>
                  <a:pt x="6290514" y="3438150"/>
                </a:lnTo>
                <a:lnTo>
                  <a:pt x="6290847" y="3394071"/>
                </a:lnTo>
                <a:lnTo>
                  <a:pt x="6291167" y="3349992"/>
                </a:lnTo>
                <a:lnTo>
                  <a:pt x="6291474" y="3349992"/>
                </a:lnTo>
                <a:lnTo>
                  <a:pt x="6291769" y="3305913"/>
                </a:lnTo>
                <a:lnTo>
                  <a:pt x="6292054" y="3305913"/>
                </a:lnTo>
                <a:lnTo>
                  <a:pt x="6292330" y="3261835"/>
                </a:lnTo>
                <a:lnTo>
                  <a:pt x="6292858" y="3217756"/>
                </a:lnTo>
                <a:lnTo>
                  <a:pt x="6293364" y="3173677"/>
                </a:lnTo>
                <a:lnTo>
                  <a:pt x="6294622" y="3041440"/>
                </a:lnTo>
                <a:lnTo>
                  <a:pt x="6294889" y="2997361"/>
                </a:lnTo>
                <a:lnTo>
                  <a:pt x="6295146" y="2997361"/>
                </a:lnTo>
                <a:lnTo>
                  <a:pt x="6295635" y="2909204"/>
                </a:lnTo>
                <a:lnTo>
                  <a:pt x="6296100" y="2865125"/>
                </a:lnTo>
                <a:lnTo>
                  <a:pt x="6297222" y="2732888"/>
                </a:lnTo>
                <a:lnTo>
                  <a:pt x="6297917" y="2644731"/>
                </a:lnTo>
                <a:lnTo>
                  <a:pt x="6298410" y="2600652"/>
                </a:lnTo>
                <a:lnTo>
                  <a:pt x="6298669" y="2556573"/>
                </a:lnTo>
                <a:lnTo>
                  <a:pt x="6298939" y="2512494"/>
                </a:lnTo>
                <a:lnTo>
                  <a:pt x="6299219" y="2512494"/>
                </a:lnTo>
                <a:lnTo>
                  <a:pt x="6299460" y="2468415"/>
                </a:lnTo>
                <a:lnTo>
                  <a:pt x="6299649" y="2424336"/>
                </a:lnTo>
                <a:lnTo>
                  <a:pt x="6299825" y="2380258"/>
                </a:lnTo>
                <a:close/>
              </a:path>
              <a:path w="6438900" h="4716780">
                <a:moveTo>
                  <a:pt x="43418" y="3878939"/>
                </a:moveTo>
                <a:lnTo>
                  <a:pt x="7576" y="3878939"/>
                </a:lnTo>
                <a:lnTo>
                  <a:pt x="6993" y="3923017"/>
                </a:lnTo>
                <a:lnTo>
                  <a:pt x="42691" y="3923017"/>
                </a:lnTo>
                <a:lnTo>
                  <a:pt x="43418" y="3878939"/>
                </a:lnTo>
                <a:close/>
              </a:path>
              <a:path w="6438900" h="4716780">
                <a:moveTo>
                  <a:pt x="58992" y="2468415"/>
                </a:moveTo>
                <a:lnTo>
                  <a:pt x="8743" y="2468415"/>
                </a:lnTo>
                <a:lnTo>
                  <a:pt x="8611" y="2512494"/>
                </a:lnTo>
                <a:lnTo>
                  <a:pt x="8414" y="2556573"/>
                </a:lnTo>
                <a:lnTo>
                  <a:pt x="8289" y="2600652"/>
                </a:lnTo>
                <a:lnTo>
                  <a:pt x="8249" y="2644731"/>
                </a:lnTo>
                <a:lnTo>
                  <a:pt x="8218" y="2909204"/>
                </a:lnTo>
                <a:lnTo>
                  <a:pt x="8348" y="3085519"/>
                </a:lnTo>
                <a:lnTo>
                  <a:pt x="8651" y="3349992"/>
                </a:lnTo>
                <a:lnTo>
                  <a:pt x="8749" y="3482229"/>
                </a:lnTo>
                <a:lnTo>
                  <a:pt x="8787" y="3746702"/>
                </a:lnTo>
                <a:lnTo>
                  <a:pt x="8693" y="3878939"/>
                </a:lnTo>
                <a:lnTo>
                  <a:pt x="44174" y="3878939"/>
                </a:lnTo>
                <a:lnTo>
                  <a:pt x="46517" y="3834860"/>
                </a:lnTo>
                <a:lnTo>
                  <a:pt x="48048" y="3834860"/>
                </a:lnTo>
                <a:lnTo>
                  <a:pt x="48776" y="3790781"/>
                </a:lnTo>
                <a:lnTo>
                  <a:pt x="50693" y="3790781"/>
                </a:lnTo>
                <a:lnTo>
                  <a:pt x="51212" y="3746702"/>
                </a:lnTo>
                <a:lnTo>
                  <a:pt x="51977" y="3746702"/>
                </a:lnTo>
                <a:lnTo>
                  <a:pt x="52264" y="3702623"/>
                </a:lnTo>
                <a:lnTo>
                  <a:pt x="52737" y="3702623"/>
                </a:lnTo>
                <a:lnTo>
                  <a:pt x="52930" y="3658544"/>
                </a:lnTo>
                <a:lnTo>
                  <a:pt x="53359" y="3658544"/>
                </a:lnTo>
                <a:lnTo>
                  <a:pt x="53461" y="3614465"/>
                </a:lnTo>
                <a:lnTo>
                  <a:pt x="53621" y="3614465"/>
                </a:lnTo>
                <a:lnTo>
                  <a:pt x="53737" y="3570387"/>
                </a:lnTo>
                <a:lnTo>
                  <a:pt x="53969" y="3526308"/>
                </a:lnTo>
                <a:lnTo>
                  <a:pt x="54478" y="3394071"/>
                </a:lnTo>
                <a:lnTo>
                  <a:pt x="54902" y="3305913"/>
                </a:lnTo>
                <a:lnTo>
                  <a:pt x="56317" y="2953283"/>
                </a:lnTo>
                <a:lnTo>
                  <a:pt x="56740" y="2865125"/>
                </a:lnTo>
                <a:lnTo>
                  <a:pt x="57189" y="2776967"/>
                </a:lnTo>
                <a:lnTo>
                  <a:pt x="57427" y="2732888"/>
                </a:lnTo>
                <a:lnTo>
                  <a:pt x="57675" y="2688809"/>
                </a:lnTo>
                <a:lnTo>
                  <a:pt x="57934" y="2644731"/>
                </a:lnTo>
                <a:lnTo>
                  <a:pt x="58206" y="2600652"/>
                </a:lnTo>
                <a:lnTo>
                  <a:pt x="58491" y="2556573"/>
                </a:lnTo>
                <a:lnTo>
                  <a:pt x="58708" y="2512494"/>
                </a:lnTo>
                <a:lnTo>
                  <a:pt x="58992" y="2468415"/>
                </a:lnTo>
                <a:close/>
              </a:path>
              <a:path w="6438900" h="4716780">
                <a:moveTo>
                  <a:pt x="60955" y="2336179"/>
                </a:moveTo>
                <a:lnTo>
                  <a:pt x="9825" y="2336179"/>
                </a:lnTo>
                <a:lnTo>
                  <a:pt x="9545" y="2380258"/>
                </a:lnTo>
                <a:lnTo>
                  <a:pt x="9299" y="2424336"/>
                </a:lnTo>
                <a:lnTo>
                  <a:pt x="9085" y="2424336"/>
                </a:lnTo>
                <a:lnTo>
                  <a:pt x="8900" y="2468415"/>
                </a:lnTo>
                <a:lnTo>
                  <a:pt x="59352" y="2468415"/>
                </a:lnTo>
                <a:lnTo>
                  <a:pt x="59794" y="2424336"/>
                </a:lnTo>
                <a:lnTo>
                  <a:pt x="60326" y="2380258"/>
                </a:lnTo>
                <a:lnTo>
                  <a:pt x="60955" y="2336179"/>
                </a:lnTo>
                <a:close/>
              </a:path>
              <a:path w="6438900" h="4716780">
                <a:moveTo>
                  <a:pt x="6299427" y="2292100"/>
                </a:moveTo>
                <a:lnTo>
                  <a:pt x="6246043" y="2292100"/>
                </a:lnTo>
                <a:lnTo>
                  <a:pt x="6246330" y="2336179"/>
                </a:lnTo>
                <a:lnTo>
                  <a:pt x="6246588" y="2380258"/>
                </a:lnTo>
                <a:lnTo>
                  <a:pt x="6299791" y="2380258"/>
                </a:lnTo>
                <a:lnTo>
                  <a:pt x="6299662" y="2336179"/>
                </a:lnTo>
                <a:lnTo>
                  <a:pt x="6299427" y="2292100"/>
                </a:lnTo>
                <a:close/>
              </a:path>
              <a:path w="6438900" h="4716780">
                <a:moveTo>
                  <a:pt x="63496" y="2248021"/>
                </a:moveTo>
                <a:lnTo>
                  <a:pt x="11331" y="2248021"/>
                </a:lnTo>
                <a:lnTo>
                  <a:pt x="10892" y="2292100"/>
                </a:lnTo>
                <a:lnTo>
                  <a:pt x="10496" y="2292100"/>
                </a:lnTo>
                <a:lnTo>
                  <a:pt x="10141" y="2336179"/>
                </a:lnTo>
                <a:lnTo>
                  <a:pt x="61688" y="2336179"/>
                </a:lnTo>
                <a:lnTo>
                  <a:pt x="62533" y="2292100"/>
                </a:lnTo>
                <a:lnTo>
                  <a:pt x="63496" y="2248021"/>
                </a:lnTo>
                <a:close/>
              </a:path>
              <a:path w="6438900" h="4716780">
                <a:moveTo>
                  <a:pt x="6298597" y="2248021"/>
                </a:moveTo>
                <a:lnTo>
                  <a:pt x="6245377" y="2248021"/>
                </a:lnTo>
                <a:lnTo>
                  <a:pt x="6245725" y="2292100"/>
                </a:lnTo>
                <a:lnTo>
                  <a:pt x="6299075" y="2292100"/>
                </a:lnTo>
                <a:lnTo>
                  <a:pt x="6298597" y="2248021"/>
                </a:lnTo>
                <a:close/>
              </a:path>
              <a:path w="6438900" h="4716780">
                <a:moveTo>
                  <a:pt x="67169" y="2159863"/>
                </a:moveTo>
                <a:lnTo>
                  <a:pt x="14872" y="2159863"/>
                </a:lnTo>
                <a:lnTo>
                  <a:pt x="14170" y="2203942"/>
                </a:lnTo>
                <a:lnTo>
                  <a:pt x="12426" y="2203942"/>
                </a:lnTo>
                <a:lnTo>
                  <a:pt x="11982" y="2248021"/>
                </a:lnTo>
                <a:lnTo>
                  <a:pt x="64585" y="2248021"/>
                </a:lnTo>
                <a:lnTo>
                  <a:pt x="65807" y="2203942"/>
                </a:lnTo>
                <a:lnTo>
                  <a:pt x="67169" y="2159863"/>
                </a:lnTo>
                <a:close/>
              </a:path>
              <a:path w="6438900" h="4716780">
                <a:moveTo>
                  <a:pt x="6296290" y="2159863"/>
                </a:moveTo>
                <a:lnTo>
                  <a:pt x="6243414" y="2159863"/>
                </a:lnTo>
                <a:lnTo>
                  <a:pt x="6243975" y="2203942"/>
                </a:lnTo>
                <a:lnTo>
                  <a:pt x="6244857" y="2203942"/>
                </a:lnTo>
                <a:lnTo>
                  <a:pt x="6245166" y="2248021"/>
                </a:lnTo>
                <a:lnTo>
                  <a:pt x="6297980" y="2248021"/>
                </a:lnTo>
                <a:lnTo>
                  <a:pt x="6297214" y="2203942"/>
                </a:lnTo>
                <a:lnTo>
                  <a:pt x="6296290" y="2159863"/>
                </a:lnTo>
                <a:close/>
              </a:path>
              <a:path w="6438900" h="4716780">
                <a:moveTo>
                  <a:pt x="72169" y="2071706"/>
                </a:moveTo>
                <a:lnTo>
                  <a:pt x="20962" y="2071706"/>
                </a:lnTo>
                <a:lnTo>
                  <a:pt x="20001" y="2115784"/>
                </a:lnTo>
                <a:lnTo>
                  <a:pt x="17270" y="2115784"/>
                </a:lnTo>
                <a:lnTo>
                  <a:pt x="16427" y="2159863"/>
                </a:lnTo>
                <a:lnTo>
                  <a:pt x="68678" y="2159863"/>
                </a:lnTo>
                <a:lnTo>
                  <a:pt x="70343" y="2115784"/>
                </a:lnTo>
                <a:lnTo>
                  <a:pt x="72169" y="2071706"/>
                </a:lnTo>
                <a:close/>
              </a:path>
              <a:path w="6438900" h="4716780">
                <a:moveTo>
                  <a:pt x="6293920" y="2115784"/>
                </a:moveTo>
                <a:lnTo>
                  <a:pt x="6241327" y="2115784"/>
                </a:lnTo>
                <a:lnTo>
                  <a:pt x="6242084" y="2159863"/>
                </a:lnTo>
                <a:lnTo>
                  <a:pt x="6295195" y="2159863"/>
                </a:lnTo>
                <a:lnTo>
                  <a:pt x="6293920" y="2115784"/>
                </a:lnTo>
                <a:close/>
              </a:path>
              <a:path w="6438900" h="4716780">
                <a:moveTo>
                  <a:pt x="6284465" y="1983548"/>
                </a:moveTo>
                <a:lnTo>
                  <a:pt x="6231950" y="1983548"/>
                </a:lnTo>
                <a:lnTo>
                  <a:pt x="6235917" y="2027627"/>
                </a:lnTo>
                <a:lnTo>
                  <a:pt x="6236891" y="2071706"/>
                </a:lnTo>
                <a:lnTo>
                  <a:pt x="6238771" y="2071706"/>
                </a:lnTo>
                <a:lnTo>
                  <a:pt x="6239665" y="2115784"/>
                </a:lnTo>
                <a:lnTo>
                  <a:pt x="6292454" y="2115784"/>
                </a:lnTo>
                <a:lnTo>
                  <a:pt x="6290786" y="2071706"/>
                </a:lnTo>
                <a:lnTo>
                  <a:pt x="6288906" y="2027627"/>
                </a:lnTo>
                <a:lnTo>
                  <a:pt x="6286802" y="2027627"/>
                </a:lnTo>
                <a:lnTo>
                  <a:pt x="6284465" y="1983548"/>
                </a:lnTo>
                <a:close/>
              </a:path>
              <a:path w="6438900" h="4716780">
                <a:moveTo>
                  <a:pt x="78689" y="1983548"/>
                </a:moveTo>
                <a:lnTo>
                  <a:pt x="27164" y="1983548"/>
                </a:lnTo>
                <a:lnTo>
                  <a:pt x="25917" y="2027627"/>
                </a:lnTo>
                <a:lnTo>
                  <a:pt x="21939" y="2071706"/>
                </a:lnTo>
                <a:lnTo>
                  <a:pt x="74164" y="2071706"/>
                </a:lnTo>
                <a:lnTo>
                  <a:pt x="76335" y="2027627"/>
                </a:lnTo>
                <a:lnTo>
                  <a:pt x="78689" y="1983548"/>
                </a:lnTo>
                <a:close/>
              </a:path>
              <a:path w="6438900" h="4716780">
                <a:moveTo>
                  <a:pt x="89855" y="1851311"/>
                </a:moveTo>
                <a:lnTo>
                  <a:pt x="40752" y="1851311"/>
                </a:lnTo>
                <a:lnTo>
                  <a:pt x="35223" y="1895390"/>
                </a:lnTo>
                <a:lnTo>
                  <a:pt x="33838" y="1939469"/>
                </a:lnTo>
                <a:lnTo>
                  <a:pt x="31102" y="1939469"/>
                </a:lnTo>
                <a:lnTo>
                  <a:pt x="29762" y="1983548"/>
                </a:lnTo>
                <a:lnTo>
                  <a:pt x="81235" y="1983548"/>
                </a:lnTo>
                <a:lnTo>
                  <a:pt x="83978" y="1939469"/>
                </a:lnTo>
                <a:lnTo>
                  <a:pt x="85581" y="1895390"/>
                </a:lnTo>
                <a:lnTo>
                  <a:pt x="88514" y="1895390"/>
                </a:lnTo>
                <a:lnTo>
                  <a:pt x="89855" y="1851311"/>
                </a:lnTo>
                <a:close/>
              </a:path>
              <a:path w="6438900" h="4716780">
                <a:moveTo>
                  <a:pt x="6280201" y="1939469"/>
                </a:moveTo>
                <a:lnTo>
                  <a:pt x="6229104" y="1939469"/>
                </a:lnTo>
                <a:lnTo>
                  <a:pt x="6230011" y="1983548"/>
                </a:lnTo>
                <a:lnTo>
                  <a:pt x="6281883" y="1983548"/>
                </a:lnTo>
                <a:lnTo>
                  <a:pt x="6280201" y="1939469"/>
                </a:lnTo>
                <a:close/>
              </a:path>
              <a:path w="6438900" h="4716780">
                <a:moveTo>
                  <a:pt x="6276720" y="1895390"/>
                </a:moveTo>
                <a:lnTo>
                  <a:pt x="6226103" y="1895390"/>
                </a:lnTo>
                <a:lnTo>
                  <a:pt x="6227146" y="1939469"/>
                </a:lnTo>
                <a:lnTo>
                  <a:pt x="6278478" y="1939469"/>
                </a:lnTo>
                <a:lnTo>
                  <a:pt x="6276720" y="1895390"/>
                </a:lnTo>
                <a:close/>
              </a:path>
              <a:path w="6438900" h="4716780">
                <a:moveTo>
                  <a:pt x="6271288" y="1851311"/>
                </a:moveTo>
                <a:lnTo>
                  <a:pt x="6221588" y="1851311"/>
                </a:lnTo>
                <a:lnTo>
                  <a:pt x="6222760" y="1895390"/>
                </a:lnTo>
                <a:lnTo>
                  <a:pt x="6273119" y="1895390"/>
                </a:lnTo>
                <a:lnTo>
                  <a:pt x="6271288" y="1851311"/>
                </a:lnTo>
                <a:close/>
              </a:path>
              <a:path w="6438900" h="4716780">
                <a:moveTo>
                  <a:pt x="92313" y="1807232"/>
                </a:moveTo>
                <a:lnTo>
                  <a:pt x="43436" y="1807232"/>
                </a:lnTo>
                <a:lnTo>
                  <a:pt x="42105" y="1851311"/>
                </a:lnTo>
                <a:lnTo>
                  <a:pt x="91120" y="1851311"/>
                </a:lnTo>
                <a:lnTo>
                  <a:pt x="92313" y="1807232"/>
                </a:lnTo>
                <a:close/>
              </a:path>
              <a:path w="6438900" h="4716780">
                <a:moveTo>
                  <a:pt x="6265737" y="1807232"/>
                </a:moveTo>
                <a:lnTo>
                  <a:pt x="6217948" y="1807232"/>
                </a:lnTo>
                <a:lnTo>
                  <a:pt x="6219178" y="1851311"/>
                </a:lnTo>
                <a:lnTo>
                  <a:pt x="6269444" y="1851311"/>
                </a:lnTo>
                <a:lnTo>
                  <a:pt x="6265737" y="1807232"/>
                </a:lnTo>
                <a:close/>
              </a:path>
              <a:path w="6438900" h="4716780">
                <a:moveTo>
                  <a:pt x="95524" y="1763154"/>
                </a:moveTo>
                <a:lnTo>
                  <a:pt x="47241" y="1763154"/>
                </a:lnTo>
                <a:lnTo>
                  <a:pt x="46009" y="1807232"/>
                </a:lnTo>
                <a:lnTo>
                  <a:pt x="94510" y="1807232"/>
                </a:lnTo>
                <a:lnTo>
                  <a:pt x="95524" y="1763154"/>
                </a:lnTo>
                <a:close/>
              </a:path>
              <a:path w="6438900" h="4716780">
                <a:moveTo>
                  <a:pt x="6260214" y="1763154"/>
                </a:moveTo>
                <a:lnTo>
                  <a:pt x="6212947" y="1763154"/>
                </a:lnTo>
                <a:lnTo>
                  <a:pt x="6215456" y="1807232"/>
                </a:lnTo>
                <a:lnTo>
                  <a:pt x="6262043" y="1807232"/>
                </a:lnTo>
                <a:lnTo>
                  <a:pt x="6260214" y="1763154"/>
                </a:lnTo>
                <a:close/>
              </a:path>
              <a:path w="6438900" h="4716780">
                <a:moveTo>
                  <a:pt x="97411" y="1719075"/>
                </a:moveTo>
                <a:lnTo>
                  <a:pt x="50652" y="1719075"/>
                </a:lnTo>
                <a:lnTo>
                  <a:pt x="49568" y="1763154"/>
                </a:lnTo>
                <a:lnTo>
                  <a:pt x="96489" y="1763154"/>
                </a:lnTo>
                <a:lnTo>
                  <a:pt x="97411" y="1719075"/>
                </a:lnTo>
                <a:close/>
              </a:path>
              <a:path w="6438900" h="4716780">
                <a:moveTo>
                  <a:pt x="6256621" y="1719075"/>
                </a:moveTo>
                <a:lnTo>
                  <a:pt x="6208903" y="1719075"/>
                </a:lnTo>
                <a:lnTo>
                  <a:pt x="6210273" y="1763154"/>
                </a:lnTo>
                <a:lnTo>
                  <a:pt x="6258405" y="1763154"/>
                </a:lnTo>
                <a:lnTo>
                  <a:pt x="6256621" y="1719075"/>
                </a:lnTo>
                <a:close/>
              </a:path>
              <a:path w="6438900" h="4716780">
                <a:moveTo>
                  <a:pt x="99973" y="1674996"/>
                </a:moveTo>
                <a:lnTo>
                  <a:pt x="53549" y="1674996"/>
                </a:lnTo>
                <a:lnTo>
                  <a:pt x="52641" y="1719075"/>
                </a:lnTo>
                <a:lnTo>
                  <a:pt x="99147" y="1719075"/>
                </a:lnTo>
                <a:lnTo>
                  <a:pt x="99973" y="1674996"/>
                </a:lnTo>
                <a:close/>
              </a:path>
              <a:path w="6438900" h="4716780">
                <a:moveTo>
                  <a:pt x="6246748" y="1630917"/>
                </a:moveTo>
                <a:lnTo>
                  <a:pt x="6199208" y="1630917"/>
                </a:lnTo>
                <a:lnTo>
                  <a:pt x="6200566" y="1674996"/>
                </a:lnTo>
                <a:lnTo>
                  <a:pt x="6206125" y="1719075"/>
                </a:lnTo>
                <a:lnTo>
                  <a:pt x="6253150" y="1719075"/>
                </a:lnTo>
                <a:lnTo>
                  <a:pt x="6251473" y="1674996"/>
                </a:lnTo>
                <a:lnTo>
                  <a:pt x="6248267" y="1674996"/>
                </a:lnTo>
                <a:lnTo>
                  <a:pt x="6246748" y="1630917"/>
                </a:lnTo>
                <a:close/>
              </a:path>
              <a:path w="6438900" h="4716780">
                <a:moveTo>
                  <a:pt x="107791" y="1498680"/>
                </a:moveTo>
                <a:lnTo>
                  <a:pt x="61986" y="1498680"/>
                </a:lnTo>
                <a:lnTo>
                  <a:pt x="59431" y="1586838"/>
                </a:lnTo>
                <a:lnTo>
                  <a:pt x="58120" y="1586838"/>
                </a:lnTo>
                <a:lnTo>
                  <a:pt x="57437" y="1630917"/>
                </a:lnTo>
                <a:lnTo>
                  <a:pt x="55992" y="1630917"/>
                </a:lnTo>
                <a:lnTo>
                  <a:pt x="55220" y="1674996"/>
                </a:lnTo>
                <a:lnTo>
                  <a:pt x="100777" y="1674996"/>
                </a:lnTo>
                <a:lnTo>
                  <a:pt x="101565" y="1630917"/>
                </a:lnTo>
                <a:lnTo>
                  <a:pt x="104673" y="1586838"/>
                </a:lnTo>
                <a:lnTo>
                  <a:pt x="105521" y="1542759"/>
                </a:lnTo>
                <a:lnTo>
                  <a:pt x="107074" y="1542759"/>
                </a:lnTo>
                <a:lnTo>
                  <a:pt x="107791" y="1498680"/>
                </a:lnTo>
                <a:close/>
              </a:path>
              <a:path w="6438900" h="4716780">
                <a:moveTo>
                  <a:pt x="6242447" y="1586838"/>
                </a:moveTo>
                <a:lnTo>
                  <a:pt x="6194060" y="1586838"/>
                </a:lnTo>
                <a:lnTo>
                  <a:pt x="6195293" y="1630917"/>
                </a:lnTo>
                <a:lnTo>
                  <a:pt x="6243853" y="1630917"/>
                </a:lnTo>
                <a:lnTo>
                  <a:pt x="6242447" y="1586838"/>
                </a:lnTo>
                <a:close/>
              </a:path>
              <a:path w="6438900" h="4716780">
                <a:moveTo>
                  <a:pt x="6239722" y="1542759"/>
                </a:moveTo>
                <a:lnTo>
                  <a:pt x="6190389" y="1542759"/>
                </a:lnTo>
                <a:lnTo>
                  <a:pt x="6192871" y="1586838"/>
                </a:lnTo>
                <a:lnTo>
                  <a:pt x="6241070" y="1586838"/>
                </a:lnTo>
                <a:lnTo>
                  <a:pt x="6239722" y="1542759"/>
                </a:lnTo>
                <a:close/>
              </a:path>
              <a:path w="6438900" h="4716780">
                <a:moveTo>
                  <a:pt x="6235859" y="1498680"/>
                </a:moveTo>
                <a:lnTo>
                  <a:pt x="6185826" y="1498680"/>
                </a:lnTo>
                <a:lnTo>
                  <a:pt x="6186895" y="1542759"/>
                </a:lnTo>
                <a:lnTo>
                  <a:pt x="6237116" y="1542759"/>
                </a:lnTo>
                <a:lnTo>
                  <a:pt x="6235859" y="1498680"/>
                </a:lnTo>
                <a:close/>
              </a:path>
              <a:path w="6438900" h="4716780">
                <a:moveTo>
                  <a:pt x="109131" y="1454602"/>
                </a:moveTo>
                <a:lnTo>
                  <a:pt x="64005" y="1454602"/>
                </a:lnTo>
                <a:lnTo>
                  <a:pt x="63312" y="1498680"/>
                </a:lnTo>
                <a:lnTo>
                  <a:pt x="108474" y="1498680"/>
                </a:lnTo>
                <a:lnTo>
                  <a:pt x="109131" y="1454602"/>
                </a:lnTo>
                <a:close/>
              </a:path>
              <a:path w="6438900" h="4716780">
                <a:moveTo>
                  <a:pt x="6232275" y="1454602"/>
                </a:moveTo>
                <a:lnTo>
                  <a:pt x="6183026" y="1454602"/>
                </a:lnTo>
                <a:lnTo>
                  <a:pt x="6183883" y="1498680"/>
                </a:lnTo>
                <a:lnTo>
                  <a:pt x="6233437" y="1498680"/>
                </a:lnTo>
                <a:lnTo>
                  <a:pt x="6232275" y="1454602"/>
                </a:lnTo>
                <a:close/>
              </a:path>
              <a:path w="6438900" h="4716780">
                <a:moveTo>
                  <a:pt x="112838" y="1322365"/>
                </a:moveTo>
                <a:lnTo>
                  <a:pt x="71491" y="1322365"/>
                </a:lnTo>
                <a:lnTo>
                  <a:pt x="70598" y="1366444"/>
                </a:lnTo>
                <a:lnTo>
                  <a:pt x="69714" y="1366444"/>
                </a:lnTo>
                <a:lnTo>
                  <a:pt x="67974" y="1410523"/>
                </a:lnTo>
                <a:lnTo>
                  <a:pt x="66267" y="1410523"/>
                </a:lnTo>
                <a:lnTo>
                  <a:pt x="65477" y="1454602"/>
                </a:lnTo>
                <a:lnTo>
                  <a:pt x="109767" y="1454602"/>
                </a:lnTo>
                <a:lnTo>
                  <a:pt x="110388" y="1410523"/>
                </a:lnTo>
                <a:lnTo>
                  <a:pt x="112838" y="1322365"/>
                </a:lnTo>
                <a:close/>
              </a:path>
              <a:path w="6438900" h="4716780">
                <a:moveTo>
                  <a:pt x="6224185" y="1322365"/>
                </a:moveTo>
                <a:lnTo>
                  <a:pt x="6178322" y="1322365"/>
                </a:lnTo>
                <a:lnTo>
                  <a:pt x="6178870" y="1366444"/>
                </a:lnTo>
                <a:lnTo>
                  <a:pt x="6180561" y="1410523"/>
                </a:lnTo>
                <a:lnTo>
                  <a:pt x="6181016" y="1454602"/>
                </a:lnTo>
                <a:lnTo>
                  <a:pt x="6230047" y="1454602"/>
                </a:lnTo>
                <a:lnTo>
                  <a:pt x="6228983" y="1410523"/>
                </a:lnTo>
                <a:lnTo>
                  <a:pt x="6227954" y="1410523"/>
                </a:lnTo>
                <a:lnTo>
                  <a:pt x="6226959" y="1366444"/>
                </a:lnTo>
                <a:lnTo>
                  <a:pt x="6225074" y="1366444"/>
                </a:lnTo>
                <a:lnTo>
                  <a:pt x="6224185" y="1322365"/>
                </a:lnTo>
                <a:close/>
              </a:path>
              <a:path w="6438900" h="4716780">
                <a:moveTo>
                  <a:pt x="114803" y="1278286"/>
                </a:moveTo>
                <a:lnTo>
                  <a:pt x="74239" y="1278286"/>
                </a:lnTo>
                <a:lnTo>
                  <a:pt x="73312" y="1322365"/>
                </a:lnTo>
                <a:lnTo>
                  <a:pt x="114124" y="1322365"/>
                </a:lnTo>
                <a:lnTo>
                  <a:pt x="114803" y="1278286"/>
                </a:lnTo>
                <a:close/>
              </a:path>
              <a:path w="6438900" h="4716780">
                <a:moveTo>
                  <a:pt x="6222004" y="1278286"/>
                </a:moveTo>
                <a:lnTo>
                  <a:pt x="6177269" y="1278286"/>
                </a:lnTo>
                <a:lnTo>
                  <a:pt x="6177787" y="1322365"/>
                </a:lnTo>
                <a:lnTo>
                  <a:pt x="6222636" y="1322365"/>
                </a:lnTo>
                <a:lnTo>
                  <a:pt x="6222004" y="1278286"/>
                </a:lnTo>
                <a:close/>
              </a:path>
              <a:path w="6438900" h="4716780">
                <a:moveTo>
                  <a:pt x="116260" y="1234207"/>
                </a:moveTo>
                <a:lnTo>
                  <a:pt x="77101" y="1234207"/>
                </a:lnTo>
                <a:lnTo>
                  <a:pt x="76133" y="1278286"/>
                </a:lnTo>
                <a:lnTo>
                  <a:pt x="115512" y="1278286"/>
                </a:lnTo>
                <a:lnTo>
                  <a:pt x="116260" y="1234207"/>
                </a:lnTo>
                <a:close/>
              </a:path>
              <a:path w="6438900" h="4716780">
                <a:moveTo>
                  <a:pt x="6220452" y="1234207"/>
                </a:moveTo>
                <a:lnTo>
                  <a:pt x="6176304" y="1234207"/>
                </a:lnTo>
                <a:lnTo>
                  <a:pt x="6176774" y="1278286"/>
                </a:lnTo>
                <a:lnTo>
                  <a:pt x="6220918" y="1278286"/>
                </a:lnTo>
                <a:lnTo>
                  <a:pt x="6220452" y="1234207"/>
                </a:lnTo>
                <a:close/>
              </a:path>
              <a:path w="6438900" h="4716780">
                <a:moveTo>
                  <a:pt x="117889" y="1190129"/>
                </a:moveTo>
                <a:lnTo>
                  <a:pt x="80092" y="1190129"/>
                </a:lnTo>
                <a:lnTo>
                  <a:pt x="79080" y="1234207"/>
                </a:lnTo>
                <a:lnTo>
                  <a:pt x="117050" y="1234207"/>
                </a:lnTo>
                <a:lnTo>
                  <a:pt x="117889" y="1190129"/>
                </a:lnTo>
                <a:close/>
              </a:path>
              <a:path w="6438900" h="4716780">
                <a:moveTo>
                  <a:pt x="6217295" y="1101971"/>
                </a:moveTo>
                <a:lnTo>
                  <a:pt x="6174473" y="1101971"/>
                </a:lnTo>
                <a:lnTo>
                  <a:pt x="6174757" y="1146050"/>
                </a:lnTo>
                <a:lnTo>
                  <a:pt x="6175086" y="1146050"/>
                </a:lnTo>
                <a:lnTo>
                  <a:pt x="6175456" y="1190129"/>
                </a:lnTo>
                <a:lnTo>
                  <a:pt x="6175863" y="1234207"/>
                </a:lnTo>
                <a:lnTo>
                  <a:pt x="6219647" y="1234207"/>
                </a:lnTo>
                <a:lnTo>
                  <a:pt x="6219296" y="1190129"/>
                </a:lnTo>
                <a:lnTo>
                  <a:pt x="6218671" y="1190129"/>
                </a:lnTo>
                <a:lnTo>
                  <a:pt x="6218385" y="1146050"/>
                </a:lnTo>
                <a:lnTo>
                  <a:pt x="6217295" y="1101971"/>
                </a:lnTo>
                <a:close/>
              </a:path>
              <a:path w="6438900" h="4716780">
                <a:moveTo>
                  <a:pt x="120193" y="1146050"/>
                </a:moveTo>
                <a:lnTo>
                  <a:pt x="83232" y="1146050"/>
                </a:lnTo>
                <a:lnTo>
                  <a:pt x="82168" y="1190129"/>
                </a:lnTo>
                <a:lnTo>
                  <a:pt x="119465" y="1190129"/>
                </a:lnTo>
                <a:lnTo>
                  <a:pt x="120193" y="1146050"/>
                </a:lnTo>
                <a:close/>
              </a:path>
              <a:path w="6438900" h="4716780">
                <a:moveTo>
                  <a:pt x="122626" y="1101971"/>
                </a:moveTo>
                <a:lnTo>
                  <a:pt x="86358" y="1101971"/>
                </a:lnTo>
                <a:lnTo>
                  <a:pt x="85415" y="1146050"/>
                </a:lnTo>
                <a:lnTo>
                  <a:pt x="121776" y="1146050"/>
                </a:lnTo>
                <a:lnTo>
                  <a:pt x="122626" y="1101971"/>
                </a:lnTo>
                <a:close/>
              </a:path>
              <a:path w="6438900" h="4716780">
                <a:moveTo>
                  <a:pt x="125383" y="1057892"/>
                </a:moveTo>
                <a:lnTo>
                  <a:pt x="89327" y="1057892"/>
                </a:lnTo>
                <a:lnTo>
                  <a:pt x="88314" y="1101971"/>
                </a:lnTo>
                <a:lnTo>
                  <a:pt x="124432" y="1101971"/>
                </a:lnTo>
                <a:lnTo>
                  <a:pt x="125383" y="1057892"/>
                </a:lnTo>
                <a:close/>
              </a:path>
              <a:path w="6438900" h="4716780">
                <a:moveTo>
                  <a:pt x="6216374" y="1057892"/>
                </a:moveTo>
                <a:lnTo>
                  <a:pt x="6174055" y="1057892"/>
                </a:lnTo>
                <a:lnTo>
                  <a:pt x="6174237" y="1101971"/>
                </a:lnTo>
                <a:lnTo>
                  <a:pt x="6216702" y="1101971"/>
                </a:lnTo>
                <a:lnTo>
                  <a:pt x="6216374" y="1057892"/>
                </a:lnTo>
                <a:close/>
              </a:path>
              <a:path w="6438900" h="4716780">
                <a:moveTo>
                  <a:pt x="128399" y="1013813"/>
                </a:moveTo>
                <a:lnTo>
                  <a:pt x="93628" y="1013813"/>
                </a:lnTo>
                <a:lnTo>
                  <a:pt x="92515" y="1057892"/>
                </a:lnTo>
                <a:lnTo>
                  <a:pt x="127369" y="1057892"/>
                </a:lnTo>
                <a:lnTo>
                  <a:pt x="128399" y="1013813"/>
                </a:lnTo>
                <a:close/>
              </a:path>
              <a:path w="6438900" h="4716780">
                <a:moveTo>
                  <a:pt x="6215109" y="1013813"/>
                </a:moveTo>
                <a:lnTo>
                  <a:pt x="6173864" y="1013813"/>
                </a:lnTo>
                <a:lnTo>
                  <a:pt x="6173929" y="1057892"/>
                </a:lnTo>
                <a:lnTo>
                  <a:pt x="6215628" y="1057892"/>
                </a:lnTo>
                <a:lnTo>
                  <a:pt x="6215109" y="1013813"/>
                </a:lnTo>
                <a:close/>
              </a:path>
              <a:path w="6438900" h="4716780">
                <a:moveTo>
                  <a:pt x="131612" y="969734"/>
                </a:moveTo>
                <a:lnTo>
                  <a:pt x="97127" y="969734"/>
                </a:lnTo>
                <a:lnTo>
                  <a:pt x="95934" y="1013813"/>
                </a:lnTo>
                <a:lnTo>
                  <a:pt x="130523" y="1013813"/>
                </a:lnTo>
                <a:lnTo>
                  <a:pt x="131612" y="969734"/>
                </a:lnTo>
                <a:close/>
              </a:path>
              <a:path w="6438900" h="4716780">
                <a:moveTo>
                  <a:pt x="6214651" y="969734"/>
                </a:moveTo>
                <a:lnTo>
                  <a:pt x="6173931" y="969734"/>
                </a:lnTo>
                <a:lnTo>
                  <a:pt x="6173863" y="1013813"/>
                </a:lnTo>
                <a:lnTo>
                  <a:pt x="6214777" y="1013813"/>
                </a:lnTo>
                <a:lnTo>
                  <a:pt x="6214651" y="969734"/>
                </a:lnTo>
                <a:close/>
              </a:path>
              <a:path w="6438900" h="4716780">
                <a:moveTo>
                  <a:pt x="136090" y="925655"/>
                </a:moveTo>
                <a:lnTo>
                  <a:pt x="102183" y="925655"/>
                </a:lnTo>
                <a:lnTo>
                  <a:pt x="100876" y="969734"/>
                </a:lnTo>
                <a:lnTo>
                  <a:pt x="133831" y="969734"/>
                </a:lnTo>
                <a:lnTo>
                  <a:pt x="136090" y="925655"/>
                </a:lnTo>
                <a:close/>
              </a:path>
              <a:path w="6438900" h="4716780">
                <a:moveTo>
                  <a:pt x="6215088" y="925655"/>
                </a:moveTo>
                <a:lnTo>
                  <a:pt x="6174402" y="925655"/>
                </a:lnTo>
                <a:lnTo>
                  <a:pt x="6174071" y="969734"/>
                </a:lnTo>
                <a:lnTo>
                  <a:pt x="6214748" y="969734"/>
                </a:lnTo>
                <a:lnTo>
                  <a:pt x="6215088" y="925655"/>
                </a:lnTo>
                <a:close/>
              </a:path>
              <a:path w="6438900" h="4716780">
                <a:moveTo>
                  <a:pt x="139740" y="881577"/>
                </a:moveTo>
                <a:lnTo>
                  <a:pt x="107163" y="881577"/>
                </a:lnTo>
                <a:lnTo>
                  <a:pt x="104886" y="925655"/>
                </a:lnTo>
                <a:lnTo>
                  <a:pt x="138371" y="925655"/>
                </a:lnTo>
                <a:lnTo>
                  <a:pt x="139740" y="881577"/>
                </a:lnTo>
                <a:close/>
              </a:path>
              <a:path w="6438900" h="4716780">
                <a:moveTo>
                  <a:pt x="6216566" y="881577"/>
                </a:moveTo>
                <a:lnTo>
                  <a:pt x="6176061" y="881577"/>
                </a:lnTo>
                <a:lnTo>
                  <a:pt x="6175063" y="925655"/>
                </a:lnTo>
                <a:lnTo>
                  <a:pt x="6215688" y="925655"/>
                </a:lnTo>
                <a:lnTo>
                  <a:pt x="6216566" y="881577"/>
                </a:lnTo>
                <a:close/>
              </a:path>
              <a:path w="6438900" h="4716780">
                <a:moveTo>
                  <a:pt x="142970" y="837498"/>
                </a:moveTo>
                <a:lnTo>
                  <a:pt x="112046" y="837498"/>
                </a:lnTo>
                <a:lnTo>
                  <a:pt x="109548" y="881577"/>
                </a:lnTo>
                <a:lnTo>
                  <a:pt x="141276" y="881577"/>
                </a:lnTo>
                <a:lnTo>
                  <a:pt x="142970" y="837498"/>
                </a:lnTo>
                <a:close/>
              </a:path>
              <a:path w="6438900" h="4716780">
                <a:moveTo>
                  <a:pt x="6219229" y="837498"/>
                </a:moveTo>
                <a:lnTo>
                  <a:pt x="6179091" y="837498"/>
                </a:lnTo>
                <a:lnTo>
                  <a:pt x="6177402" y="881577"/>
                </a:lnTo>
                <a:lnTo>
                  <a:pt x="6217740" y="881577"/>
                </a:lnTo>
                <a:lnTo>
                  <a:pt x="6219229" y="837498"/>
                </a:lnTo>
                <a:close/>
              </a:path>
              <a:path w="6438900" h="4716780">
                <a:moveTo>
                  <a:pt x="148919" y="793419"/>
                </a:moveTo>
                <a:lnTo>
                  <a:pt x="120277" y="793419"/>
                </a:lnTo>
                <a:lnTo>
                  <a:pt x="117405" y="837498"/>
                </a:lnTo>
                <a:lnTo>
                  <a:pt x="146800" y="837498"/>
                </a:lnTo>
                <a:lnTo>
                  <a:pt x="148919" y="793419"/>
                </a:lnTo>
                <a:close/>
              </a:path>
              <a:path w="6438900" h="4716780">
                <a:moveTo>
                  <a:pt x="6223221" y="793419"/>
                </a:moveTo>
                <a:lnTo>
                  <a:pt x="6186315" y="793419"/>
                </a:lnTo>
                <a:lnTo>
                  <a:pt x="6183542" y="837498"/>
                </a:lnTo>
                <a:lnTo>
                  <a:pt x="6221050" y="837498"/>
                </a:lnTo>
                <a:lnTo>
                  <a:pt x="6223221" y="793419"/>
                </a:lnTo>
                <a:close/>
              </a:path>
              <a:path w="6438900" h="4716780">
                <a:moveTo>
                  <a:pt x="155989" y="749340"/>
                </a:moveTo>
                <a:lnTo>
                  <a:pt x="126438" y="749340"/>
                </a:lnTo>
                <a:lnTo>
                  <a:pt x="123287" y="793419"/>
                </a:lnTo>
                <a:lnTo>
                  <a:pt x="153522" y="793419"/>
                </a:lnTo>
                <a:lnTo>
                  <a:pt x="155989" y="749340"/>
                </a:lnTo>
                <a:close/>
              </a:path>
              <a:path w="6438900" h="4716780">
                <a:moveTo>
                  <a:pt x="6228687" y="749340"/>
                </a:moveTo>
                <a:lnTo>
                  <a:pt x="6192990" y="749340"/>
                </a:lnTo>
                <a:lnTo>
                  <a:pt x="6189463" y="793419"/>
                </a:lnTo>
                <a:lnTo>
                  <a:pt x="6225761" y="793419"/>
                </a:lnTo>
                <a:lnTo>
                  <a:pt x="6228687" y="749340"/>
                </a:lnTo>
                <a:close/>
              </a:path>
              <a:path w="6438900" h="4716780">
                <a:moveTo>
                  <a:pt x="163951" y="705261"/>
                </a:moveTo>
                <a:lnTo>
                  <a:pt x="133193" y="705261"/>
                </a:lnTo>
                <a:lnTo>
                  <a:pt x="129738" y="749340"/>
                </a:lnTo>
                <a:lnTo>
                  <a:pt x="161212" y="749340"/>
                </a:lnTo>
                <a:lnTo>
                  <a:pt x="163951" y="705261"/>
                </a:lnTo>
                <a:close/>
              </a:path>
              <a:path w="6438900" h="4716780">
                <a:moveTo>
                  <a:pt x="6235771" y="705261"/>
                </a:moveTo>
                <a:lnTo>
                  <a:pt x="6201209" y="705261"/>
                </a:lnTo>
                <a:lnTo>
                  <a:pt x="6196903" y="749340"/>
                </a:lnTo>
                <a:lnTo>
                  <a:pt x="6232018" y="749340"/>
                </a:lnTo>
                <a:lnTo>
                  <a:pt x="6235771" y="705261"/>
                </a:lnTo>
                <a:close/>
              </a:path>
              <a:path w="6438900" h="4716780">
                <a:moveTo>
                  <a:pt x="172577" y="661182"/>
                </a:moveTo>
                <a:lnTo>
                  <a:pt x="144538" y="661182"/>
                </a:lnTo>
                <a:lnTo>
                  <a:pt x="140587" y="705261"/>
                </a:lnTo>
                <a:lnTo>
                  <a:pt x="169642" y="705261"/>
                </a:lnTo>
                <a:lnTo>
                  <a:pt x="172577" y="661182"/>
                </a:lnTo>
                <a:close/>
              </a:path>
              <a:path w="6438900" h="4716780">
                <a:moveTo>
                  <a:pt x="6244619" y="661182"/>
                </a:moveTo>
                <a:lnTo>
                  <a:pt x="6211023" y="661182"/>
                </a:lnTo>
                <a:lnTo>
                  <a:pt x="6205914" y="705261"/>
                </a:lnTo>
                <a:lnTo>
                  <a:pt x="6239966" y="705261"/>
                </a:lnTo>
                <a:lnTo>
                  <a:pt x="6244619" y="661182"/>
                </a:lnTo>
                <a:close/>
              </a:path>
              <a:path w="6438900" h="4716780">
                <a:moveTo>
                  <a:pt x="181639" y="617103"/>
                </a:moveTo>
                <a:lnTo>
                  <a:pt x="152979" y="617103"/>
                </a:lnTo>
                <a:lnTo>
                  <a:pt x="148667" y="661182"/>
                </a:lnTo>
                <a:lnTo>
                  <a:pt x="178585" y="661182"/>
                </a:lnTo>
                <a:lnTo>
                  <a:pt x="181639" y="617103"/>
                </a:lnTo>
                <a:close/>
              </a:path>
              <a:path w="6438900" h="4716780">
                <a:moveTo>
                  <a:pt x="6255374" y="617103"/>
                </a:moveTo>
                <a:lnTo>
                  <a:pt x="6222480" y="617103"/>
                </a:lnTo>
                <a:lnTo>
                  <a:pt x="6216543" y="661182"/>
                </a:lnTo>
                <a:lnTo>
                  <a:pt x="6249749" y="661182"/>
                </a:lnTo>
                <a:lnTo>
                  <a:pt x="6255374" y="617103"/>
                </a:lnTo>
                <a:close/>
              </a:path>
              <a:path w="6438900" h="4716780">
                <a:moveTo>
                  <a:pt x="187810" y="573025"/>
                </a:moveTo>
                <a:lnTo>
                  <a:pt x="162176" y="573025"/>
                </a:lnTo>
                <a:lnTo>
                  <a:pt x="157480" y="617103"/>
                </a:lnTo>
                <a:lnTo>
                  <a:pt x="184717" y="617103"/>
                </a:lnTo>
                <a:lnTo>
                  <a:pt x="187810" y="573025"/>
                </a:lnTo>
                <a:close/>
              </a:path>
              <a:path w="6438900" h="4716780">
                <a:moveTo>
                  <a:pt x="6268784" y="573025"/>
                </a:moveTo>
                <a:lnTo>
                  <a:pt x="6235631" y="573025"/>
                </a:lnTo>
                <a:lnTo>
                  <a:pt x="6228841" y="617103"/>
                </a:lnTo>
                <a:lnTo>
                  <a:pt x="6265104" y="617103"/>
                </a:lnTo>
                <a:lnTo>
                  <a:pt x="6268784" y="573025"/>
                </a:lnTo>
                <a:close/>
              </a:path>
              <a:path w="6438900" h="4716780">
                <a:moveTo>
                  <a:pt x="202279" y="528946"/>
                </a:moveTo>
                <a:lnTo>
                  <a:pt x="177491" y="528946"/>
                </a:lnTo>
                <a:lnTo>
                  <a:pt x="172176" y="573025"/>
                </a:lnTo>
                <a:lnTo>
                  <a:pt x="196737" y="573025"/>
                </a:lnTo>
                <a:lnTo>
                  <a:pt x="202279" y="528946"/>
                </a:lnTo>
                <a:close/>
              </a:path>
              <a:path w="6438900" h="4716780">
                <a:moveTo>
                  <a:pt x="6284799" y="528946"/>
                </a:moveTo>
                <a:lnTo>
                  <a:pt x="6250526" y="528946"/>
                </a:lnTo>
                <a:lnTo>
                  <a:pt x="6242857" y="573025"/>
                </a:lnTo>
                <a:lnTo>
                  <a:pt x="6280558" y="573025"/>
                </a:lnTo>
                <a:lnTo>
                  <a:pt x="6284799" y="528946"/>
                </a:lnTo>
                <a:close/>
              </a:path>
              <a:path w="6438900" h="4716780">
                <a:moveTo>
                  <a:pt x="223171" y="484867"/>
                </a:moveTo>
                <a:lnTo>
                  <a:pt x="193013" y="484867"/>
                </a:lnTo>
                <a:lnTo>
                  <a:pt x="187351" y="528946"/>
                </a:lnTo>
                <a:lnTo>
                  <a:pt x="215500" y="528946"/>
                </a:lnTo>
                <a:lnTo>
                  <a:pt x="223171" y="484867"/>
                </a:lnTo>
                <a:close/>
              </a:path>
              <a:path w="6438900" h="4716780">
                <a:moveTo>
                  <a:pt x="6303914" y="484867"/>
                </a:moveTo>
                <a:lnTo>
                  <a:pt x="6270790" y="484867"/>
                </a:lnTo>
                <a:lnTo>
                  <a:pt x="6265447" y="528946"/>
                </a:lnTo>
                <a:lnTo>
                  <a:pt x="6298770" y="528946"/>
                </a:lnTo>
                <a:lnTo>
                  <a:pt x="6303914" y="484867"/>
                </a:lnTo>
                <a:close/>
              </a:path>
              <a:path w="6438900" h="4716780">
                <a:moveTo>
                  <a:pt x="250377" y="440788"/>
                </a:moveTo>
                <a:lnTo>
                  <a:pt x="212866" y="440788"/>
                </a:lnTo>
                <a:lnTo>
                  <a:pt x="205777" y="484867"/>
                </a:lnTo>
                <a:lnTo>
                  <a:pt x="240614" y="484867"/>
                </a:lnTo>
                <a:lnTo>
                  <a:pt x="250377" y="440788"/>
                </a:lnTo>
                <a:close/>
              </a:path>
              <a:path w="6438900" h="4716780">
                <a:moveTo>
                  <a:pt x="6321107" y="440788"/>
                </a:moveTo>
                <a:lnTo>
                  <a:pt x="6294428" y="440788"/>
                </a:lnTo>
                <a:lnTo>
                  <a:pt x="6288148" y="484867"/>
                </a:lnTo>
                <a:lnTo>
                  <a:pt x="6315061" y="484867"/>
                </a:lnTo>
                <a:lnTo>
                  <a:pt x="6321107" y="440788"/>
                </a:lnTo>
                <a:close/>
              </a:path>
              <a:path w="6438900" h="4716780">
                <a:moveTo>
                  <a:pt x="283785" y="396709"/>
                </a:moveTo>
                <a:lnTo>
                  <a:pt x="245814" y="396709"/>
                </a:lnTo>
                <a:lnTo>
                  <a:pt x="236900" y="440788"/>
                </a:lnTo>
                <a:lnTo>
                  <a:pt x="271966" y="440788"/>
                </a:lnTo>
                <a:lnTo>
                  <a:pt x="283785" y="396709"/>
                </a:lnTo>
                <a:close/>
              </a:path>
              <a:path w="6438900" h="4716780">
                <a:moveTo>
                  <a:pt x="6348934" y="396709"/>
                </a:moveTo>
                <a:lnTo>
                  <a:pt x="6322437" y="396709"/>
                </a:lnTo>
                <a:lnTo>
                  <a:pt x="6314970" y="440788"/>
                </a:lnTo>
                <a:lnTo>
                  <a:pt x="6341388" y="440788"/>
                </a:lnTo>
                <a:lnTo>
                  <a:pt x="6348934" y="396709"/>
                </a:lnTo>
                <a:close/>
              </a:path>
              <a:path w="6438900" h="4716780">
                <a:moveTo>
                  <a:pt x="337787" y="352630"/>
                </a:moveTo>
                <a:lnTo>
                  <a:pt x="285843" y="352630"/>
                </a:lnTo>
                <a:lnTo>
                  <a:pt x="275192" y="396709"/>
                </a:lnTo>
                <a:lnTo>
                  <a:pt x="323285" y="396709"/>
                </a:lnTo>
                <a:lnTo>
                  <a:pt x="337787" y="352630"/>
                </a:lnTo>
                <a:close/>
              </a:path>
              <a:path w="6438900" h="4716780">
                <a:moveTo>
                  <a:pt x="6390280" y="352630"/>
                </a:moveTo>
                <a:lnTo>
                  <a:pt x="6365120" y="352630"/>
                </a:lnTo>
                <a:lnTo>
                  <a:pt x="6355818" y="396709"/>
                </a:lnTo>
                <a:lnTo>
                  <a:pt x="6381530" y="396709"/>
                </a:lnTo>
                <a:lnTo>
                  <a:pt x="6390280" y="352630"/>
                </a:lnTo>
                <a:close/>
              </a:path>
              <a:path w="6438900" h="4716780">
                <a:moveTo>
                  <a:pt x="426436" y="308551"/>
                </a:moveTo>
                <a:lnTo>
                  <a:pt x="345299" y="308551"/>
                </a:lnTo>
                <a:lnTo>
                  <a:pt x="332600" y="352630"/>
                </a:lnTo>
                <a:lnTo>
                  <a:pt x="414380" y="352630"/>
                </a:lnTo>
                <a:lnTo>
                  <a:pt x="426436" y="308551"/>
                </a:lnTo>
                <a:close/>
              </a:path>
              <a:path w="6438900" h="4716780">
                <a:moveTo>
                  <a:pt x="6438807" y="308551"/>
                </a:moveTo>
                <a:lnTo>
                  <a:pt x="6414576" y="308551"/>
                </a:lnTo>
                <a:lnTo>
                  <a:pt x="6404387" y="352630"/>
                </a:lnTo>
                <a:lnTo>
                  <a:pt x="6428412" y="352630"/>
                </a:lnTo>
                <a:lnTo>
                  <a:pt x="6438807" y="308551"/>
                </a:lnTo>
                <a:close/>
              </a:path>
              <a:path w="6438900" h="4716780">
                <a:moveTo>
                  <a:pt x="536647" y="264473"/>
                </a:moveTo>
                <a:lnTo>
                  <a:pt x="436915" y="264473"/>
                </a:lnTo>
                <a:lnTo>
                  <a:pt x="423581" y="308551"/>
                </a:lnTo>
                <a:lnTo>
                  <a:pt x="524243" y="308551"/>
                </a:lnTo>
                <a:lnTo>
                  <a:pt x="536647" y="264473"/>
                </a:lnTo>
                <a:close/>
              </a:path>
              <a:path w="6438900" h="4716780">
                <a:moveTo>
                  <a:pt x="724386" y="220394"/>
                </a:moveTo>
                <a:lnTo>
                  <a:pt x="546330" y="220394"/>
                </a:lnTo>
                <a:lnTo>
                  <a:pt x="532431" y="264473"/>
                </a:lnTo>
                <a:lnTo>
                  <a:pt x="711942" y="264473"/>
                </a:lnTo>
                <a:lnTo>
                  <a:pt x="724386" y="220394"/>
                </a:lnTo>
                <a:close/>
              </a:path>
              <a:path w="6438900" h="4716780">
                <a:moveTo>
                  <a:pt x="993957" y="176315"/>
                </a:moveTo>
                <a:lnTo>
                  <a:pt x="714025" y="176315"/>
                </a:lnTo>
                <a:lnTo>
                  <a:pt x="697283" y="220394"/>
                </a:lnTo>
                <a:lnTo>
                  <a:pt x="981352" y="220394"/>
                </a:lnTo>
                <a:lnTo>
                  <a:pt x="993957" y="176315"/>
                </a:lnTo>
                <a:close/>
              </a:path>
              <a:path w="6438900" h="4716780">
                <a:moveTo>
                  <a:pt x="6387757" y="176315"/>
                </a:moveTo>
                <a:lnTo>
                  <a:pt x="6170606" y="176315"/>
                </a:lnTo>
                <a:lnTo>
                  <a:pt x="6259637" y="220394"/>
                </a:lnTo>
                <a:lnTo>
                  <a:pt x="6399567" y="220394"/>
                </a:lnTo>
                <a:lnTo>
                  <a:pt x="6387757" y="176315"/>
                </a:lnTo>
                <a:close/>
              </a:path>
              <a:path w="6438900" h="4716780">
                <a:moveTo>
                  <a:pt x="1487292" y="132236"/>
                </a:moveTo>
                <a:lnTo>
                  <a:pt x="933782" y="132236"/>
                </a:lnTo>
                <a:lnTo>
                  <a:pt x="916759" y="176315"/>
                </a:lnTo>
                <a:lnTo>
                  <a:pt x="1461919" y="176315"/>
                </a:lnTo>
                <a:lnTo>
                  <a:pt x="1487292" y="132236"/>
                </a:lnTo>
                <a:close/>
              </a:path>
              <a:path w="6438900" h="4716780">
                <a:moveTo>
                  <a:pt x="5853474" y="132236"/>
                </a:moveTo>
                <a:lnTo>
                  <a:pt x="5244057" y="132236"/>
                </a:lnTo>
                <a:lnTo>
                  <a:pt x="5278061" y="176315"/>
                </a:lnTo>
                <a:lnTo>
                  <a:pt x="5916806" y="176315"/>
                </a:lnTo>
                <a:lnTo>
                  <a:pt x="5853474" y="132236"/>
                </a:lnTo>
                <a:close/>
              </a:path>
              <a:path w="6438900" h="4716780">
                <a:moveTo>
                  <a:pt x="2093449" y="88157"/>
                </a:moveTo>
                <a:lnTo>
                  <a:pt x="1277199" y="88157"/>
                </a:lnTo>
                <a:lnTo>
                  <a:pt x="1259991" y="132236"/>
                </a:lnTo>
                <a:lnTo>
                  <a:pt x="2080772" y="132236"/>
                </a:lnTo>
                <a:lnTo>
                  <a:pt x="2093449" y="88157"/>
                </a:lnTo>
                <a:close/>
              </a:path>
              <a:path w="6438900" h="4716780">
                <a:moveTo>
                  <a:pt x="5292750" y="88157"/>
                </a:moveTo>
                <a:lnTo>
                  <a:pt x="4112449" y="88157"/>
                </a:lnTo>
                <a:lnTo>
                  <a:pt x="4152409" y="132236"/>
                </a:lnTo>
                <a:lnTo>
                  <a:pt x="5483943" y="132236"/>
                </a:lnTo>
                <a:lnTo>
                  <a:pt x="5292750" y="88157"/>
                </a:lnTo>
                <a:close/>
              </a:path>
              <a:path w="6438900" h="4716780">
                <a:moveTo>
                  <a:pt x="4780124" y="44078"/>
                </a:moveTo>
                <a:lnTo>
                  <a:pt x="1713648" y="44078"/>
                </a:lnTo>
                <a:lnTo>
                  <a:pt x="1635189" y="88157"/>
                </a:lnTo>
                <a:lnTo>
                  <a:pt x="4797856" y="88157"/>
                </a:lnTo>
                <a:lnTo>
                  <a:pt x="4780124" y="44078"/>
                </a:lnTo>
                <a:close/>
              </a:path>
              <a:path w="6438900" h="4716780">
                <a:moveTo>
                  <a:pt x="3551214" y="0"/>
                </a:moveTo>
                <a:lnTo>
                  <a:pt x="2374986" y="0"/>
                </a:lnTo>
                <a:lnTo>
                  <a:pt x="2348805" y="44078"/>
                </a:lnTo>
                <a:lnTo>
                  <a:pt x="3575378" y="44078"/>
                </a:lnTo>
                <a:lnTo>
                  <a:pt x="3551214" y="0"/>
                </a:lnTo>
                <a:close/>
              </a:path>
            </a:pathLst>
          </a:custGeom>
          <a:solidFill>
            <a:srgbClr val="D80B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3130933" y="863403"/>
            <a:ext cx="6607794" cy="4262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 txBox="1"/>
          <p:nvPr/>
        </p:nvSpPr>
        <p:spPr>
          <a:xfrm>
            <a:off x="7349566" y="519256"/>
            <a:ext cx="189674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spc="-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Miksi </a:t>
            </a:r>
            <a:r>
              <a:rPr lang="fi-FI"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meidän on muututtava? Nykyinen toimintatapa on hyvä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14316264" y="439279"/>
            <a:ext cx="231648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Haluan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kokeilla uusia asioita ja miettiä, miten voimme tehdä asioita </a:t>
            </a:r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toisin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7312910" y="5516528"/>
            <a:ext cx="274637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Minulla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on hyvä idea, mutta se ei välttämättä toimi. Syytetäänkö minua, jos asiat menevät pieleen?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7028003" y="1639859"/>
            <a:ext cx="449707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350" spc="2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Mielestäni </a:t>
            </a:r>
            <a:r>
              <a:rPr lang="fi-FI" sz="1350" spc="20" dirty="0">
                <a:solidFill>
                  <a:srgbClr val="D80B8C"/>
                </a:solidFill>
                <a:latin typeface="Franklin Gothic Medium"/>
                <a:cs typeface="Franklin Gothic Medium"/>
              </a:rPr>
              <a:t>meidän ei tarvitse käyttää </a:t>
            </a:r>
            <a:r>
              <a:rPr lang="fi-FI" sz="1350" spc="2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iterointia, koska…</a:t>
            </a:r>
            <a:endParaRPr sz="1350" spc="20" dirty="0">
              <a:solidFill>
                <a:srgbClr val="D80B8C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14700250" y="1227054"/>
            <a:ext cx="4265295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Kokeilin iterointia </a:t>
            </a:r>
            <a:r>
              <a:rPr lang="fi-FI" sz="1350" spc="10" dirty="0">
                <a:solidFill>
                  <a:srgbClr val="D80B8C"/>
                </a:solidFill>
                <a:latin typeface="Franklin Gothic Medium"/>
                <a:cs typeface="Franklin Gothic Medium"/>
              </a:rPr>
              <a:t>viimeisimmässä projektissani, mutta kohtasin seuraavat </a:t>
            </a:r>
            <a:r>
              <a:rPr lang="fi-FI" sz="1350" spc="1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ongelmat…</a:t>
            </a:r>
            <a:endParaRPr lang="fi-FI" sz="1350" spc="10" dirty="0">
              <a:solidFill>
                <a:srgbClr val="D80B8C"/>
              </a:solidFill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13832040" y="5759897"/>
            <a:ext cx="4568825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-5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Olen </a:t>
            </a:r>
            <a:r>
              <a:rPr lang="fi-FI" sz="1350" spc="-5" dirty="0">
                <a:solidFill>
                  <a:srgbClr val="D80B8C"/>
                </a:solidFill>
                <a:latin typeface="Franklin Gothic Medium"/>
                <a:cs typeface="Franklin Gothic Medium"/>
              </a:rPr>
              <a:t>v</a:t>
            </a:r>
            <a:r>
              <a:rPr lang="fi-FI" sz="1350" spc="-5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arma</a:t>
            </a:r>
            <a:r>
              <a:rPr lang="fi-FI" sz="1350" spc="-5" dirty="0">
                <a:solidFill>
                  <a:srgbClr val="D80B8C"/>
                </a:solidFill>
                <a:latin typeface="Franklin Gothic Medium"/>
                <a:cs typeface="Franklin Gothic Medium"/>
              </a:rPr>
              <a:t>, että voit hyödyntää </a:t>
            </a:r>
            <a:r>
              <a:rPr lang="fi-FI" sz="1350" spc="-5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iterointia. </a:t>
            </a:r>
            <a:r>
              <a:rPr lang="fi-FI" sz="1350" spc="-5" dirty="0">
                <a:solidFill>
                  <a:srgbClr val="D80B8C"/>
                </a:solidFill>
                <a:latin typeface="Franklin Gothic Medium"/>
                <a:cs typeface="Franklin Gothic Medium"/>
              </a:rPr>
              <a:t>Oletko ajatellut kokeilevasi jotain seuraavista…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7214118" y="6425221"/>
            <a:ext cx="525272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350" spc="-60" dirty="0" smtClean="0">
                <a:solidFill>
                  <a:srgbClr val="D80B8C"/>
                </a:solidFill>
                <a:latin typeface="Franklin Gothic Medium"/>
                <a:cs typeface="Franklin Gothic Medium"/>
              </a:rPr>
              <a:t>Älä huolehdi, on hyvä iteroida, koska…</a:t>
            </a: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12983816" y="29034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2983816" y="369711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37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2983816" y="102131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099002" y="29034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099002" y="369711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37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099002" y="102131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763" y="2945959"/>
            <a:ext cx="5542915" cy="2552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9575">
              <a:lnSpc>
                <a:spcPct val="102600"/>
              </a:lnSpc>
            </a:pPr>
            <a:r>
              <a:rPr lang="fi-FI" sz="1150" b="1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Tietoon </a:t>
            </a:r>
            <a:r>
              <a:rPr lang="fi-FI" sz="1150" b="1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perustuva päätöksenteko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 - oletusten sijaan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päätösten 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tulisi perustua tietoon ja todennettuun aineistoon.</a:t>
            </a:r>
          </a:p>
          <a:p>
            <a:pPr marL="12700" marR="409575">
              <a:lnSpc>
                <a:spcPct val="102600"/>
              </a:lnSpc>
            </a:pPr>
            <a:endParaRPr sz="115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2600"/>
              </a:lnSpc>
            </a:pP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Tiedon perusteella tuotetut </a:t>
            </a: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julkiset palvelut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- tiedon hyödyntäminen palvelujen hallinnassa on yhtä tärkeää julkisella sektorilla kuin yksityisellä sektorillakin.</a:t>
            </a:r>
          </a:p>
          <a:p>
            <a:pPr marL="12700" marR="5080">
              <a:lnSpc>
                <a:spcPct val="102600"/>
              </a:lnSpc>
            </a:pPr>
            <a:endParaRPr sz="1150" dirty="0">
              <a:latin typeface="Franklin Gothic Book"/>
              <a:cs typeface="Franklin Gothic Book"/>
            </a:endParaRPr>
          </a:p>
          <a:p>
            <a:pPr marL="12700" marR="64769">
              <a:lnSpc>
                <a:spcPct val="102600"/>
              </a:lnSpc>
            </a:pP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Data-analyytikoiden </a:t>
            </a: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kanssa työskentely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- läheinen yhteistyö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data-analyytikoiden ja muiden asiantuntijoiden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kesken voi johtaa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siihen,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että oikeaa dataa käytetään oikeaan aikaan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päätöksenteon tukemiseen.</a:t>
            </a:r>
          </a:p>
          <a:p>
            <a:pPr marL="12700" marR="64769">
              <a:lnSpc>
                <a:spcPct val="102600"/>
              </a:lnSpc>
            </a:pPr>
            <a:endParaRPr lang="fi-FI"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81280">
              <a:lnSpc>
                <a:spcPct val="102600"/>
              </a:lnSpc>
            </a:pP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Tiedon </a:t>
            </a: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ja tulosten ymmärrettävyys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- Tiedon ja analyysitulosten kommunikointi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tehokkaasti ja ymmärrettävästi on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aivan yhtä tärkeää kuin tiedon kerääminen ja tulkitseminen itsessään.</a:t>
            </a:r>
          </a:p>
          <a:p>
            <a:pPr marL="12700" marR="81280">
              <a:lnSpc>
                <a:spcPct val="102600"/>
              </a:lnSpc>
            </a:pPr>
            <a:endParaRPr sz="1150" dirty="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9568" y="582972"/>
            <a:ext cx="189674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spc="-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Miksi </a:t>
            </a:r>
            <a:r>
              <a:rPr lang="fi-FI"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meidän on muututtava? Nykyinen toimintatapa on hyvä</a:t>
            </a:r>
          </a:p>
          <a:p>
            <a:pPr marL="12700" marR="5080">
              <a:lnSpc>
                <a:spcPct val="100000"/>
              </a:lnSpc>
            </a:pP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2912" y="5580245"/>
            <a:ext cx="274637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Minulla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on hyvä idea, mutta se ei välttämättä toimi. Syytetäänkö minua, jos asiat menevät pieleen?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83816" y="354055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3816" y="433423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42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83816" y="10276825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9004" y="354055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9004" y="433423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42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9004" y="10276825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0492" y="449295"/>
            <a:ext cx="5738882" cy="2228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5090">
              <a:lnSpc>
                <a:spcPct val="101600"/>
              </a:lnSpc>
            </a:pPr>
            <a:r>
              <a:rPr lang="fi-FI" sz="2050" spc="5" dirty="0" smtClean="0">
                <a:solidFill>
                  <a:srgbClr val="00937D"/>
                </a:solidFill>
                <a:latin typeface="Franklin Gothic Book"/>
                <a:cs typeface="Franklin Gothic Book"/>
              </a:rPr>
              <a:t>                         </a:t>
            </a:r>
          </a:p>
          <a:p>
            <a:pPr marL="12700" marR="85090">
              <a:lnSpc>
                <a:spcPct val="101600"/>
              </a:lnSpc>
            </a:pPr>
            <a:r>
              <a:rPr lang="fi-FI" sz="2050" spc="5" dirty="0" smtClean="0">
                <a:solidFill>
                  <a:srgbClr val="00937D"/>
                </a:solidFill>
                <a:latin typeface="Franklin Gothic Book"/>
                <a:cs typeface="Franklin Gothic Book"/>
              </a:rPr>
              <a:t>Aina kun mahdollista, päätösten on perustuttava tietoon, ei aavistuksiin tai arvauksiin.</a:t>
            </a:r>
            <a:endParaRPr lang="fi-FI" sz="2050" spc="5" dirty="0">
              <a:solidFill>
                <a:srgbClr val="00937D"/>
              </a:solidFill>
              <a:latin typeface="Franklin Gothic Book"/>
              <a:cs typeface="Franklin Gothic Book"/>
            </a:endParaRPr>
          </a:p>
          <a:p>
            <a:pPr marL="12700" marR="85090">
              <a:lnSpc>
                <a:spcPct val="101600"/>
              </a:lnSpc>
            </a:pP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Maailma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on kokenut viime vuosina tiedon vallankumouksen, mutta valtion hallinto ei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aina hyödynnä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parhaalla mahdollisella tavalla tietoa, jota se tuottaa ja johon sillä on pääsy. Emme voi olettaa kaikkien virkamiesten olevan ammattilaistason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data-analyytikkoja,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jotka kykenevät kehittämään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algoritmeja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louhimaan suuria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tietovarantoja.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Meidän tulisi kuitenkin pyrkiä siihen, että kaikki virkamiehet kykenevät käsittelemään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tietoa ja ymmärtävät tiedon merkityksen sekä kykenevät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työskentelemään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data-analyytikkojen kanssa. Tiedon käyttö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on hyödyllisempää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kehittämisessä kuin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vain jälkiviisautena. 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16265" y="502995"/>
            <a:ext cx="231648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Haluan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kokeilla uusia asioita ja miettiä, miten voimme tehdä asioita toisin</a:t>
            </a:r>
            <a:endParaRPr lang="fi-FI" sz="125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8758" y="214477"/>
            <a:ext cx="19399094" cy="598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50"/>
              </a:lnSpc>
            </a:pPr>
            <a:r>
              <a:rPr lang="fi-FI" sz="4000" spc="5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Datan lukutaito</a:t>
            </a:r>
            <a:endParaRPr sz="4000" dirty="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858" y="5817564"/>
            <a:ext cx="4648835" cy="1077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0" dirty="0">
                <a:solidFill>
                  <a:srgbClr val="00937D"/>
                </a:solidFill>
                <a:latin typeface="Franklin Gothic Medium"/>
                <a:cs typeface="Franklin Gothic Medium"/>
              </a:rPr>
              <a:t>hyvin ymmärrät, mitä tarkoitetaan kyvyllä analysoida dataa julkisen sektorin kehittämisessä ja palveluiden tarjoamisessa?</a:t>
            </a:r>
          </a:p>
          <a:p>
            <a:pPr marL="12700" marR="5080">
              <a:lnSpc>
                <a:spcPct val="102800"/>
              </a:lnSpc>
            </a:pPr>
            <a:endParaRPr lang="fi-FI" sz="1400" dirty="0"/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4858" y="6443359"/>
            <a:ext cx="48959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00937D"/>
                </a:solidFill>
                <a:latin typeface="Franklin Gothic Book"/>
                <a:cs typeface="Franklin Gothic Book"/>
              </a:rPr>
              <a:t>En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0268" y="6443359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00937D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6213" y="7322485"/>
            <a:ext cx="4702175" cy="1291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0" dirty="0">
                <a:solidFill>
                  <a:srgbClr val="00937D"/>
                </a:solidFill>
                <a:latin typeface="Franklin Gothic Medium"/>
                <a:cs typeface="Franklin Gothic Medium"/>
              </a:rPr>
              <a:t>hyvin luulet, että kollegasi ministeriössäsi tai virastossasi ymmärtävät, mitä tarkoitetaan kyvyllä analysoida dataa julkisen sektorin kehittämisessä ja palveluiden tarjoamisessa?</a:t>
            </a:r>
          </a:p>
          <a:p>
            <a:pPr marL="12700" marR="5080">
              <a:lnSpc>
                <a:spcPct val="102800"/>
              </a:lnSpc>
            </a:pPr>
            <a:endParaRPr lang="fi-FI" sz="1400" dirty="0"/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7528" y="8183949"/>
            <a:ext cx="59888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00937D"/>
                </a:solidFill>
                <a:latin typeface="Franklin Gothic Book"/>
                <a:cs typeface="Franklin Gothic Book"/>
              </a:rPr>
              <a:t>En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0268" y="8179097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00937D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4858" y="9077079"/>
            <a:ext cx="4559300" cy="863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Kuinka </a:t>
            </a:r>
            <a:r>
              <a:rPr lang="fi-FI" sz="1350" dirty="0">
                <a:solidFill>
                  <a:srgbClr val="00937D"/>
                </a:solidFill>
                <a:latin typeface="Franklin Gothic Medium"/>
                <a:cs typeface="Franklin Gothic Medium"/>
              </a:rPr>
              <a:t>valmis ministeriösi tai virastosi on kyvyssään analysoida dataa julkisten palveluiden kehittämisessä ja palveluiden tarjoamisessa?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4858" y="9702874"/>
            <a:ext cx="489596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00937D"/>
                </a:solidFill>
                <a:latin typeface="Franklin Gothic Book"/>
                <a:cs typeface="Franklin Gothic Book"/>
              </a:rPr>
              <a:t>En yhtään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0267" y="9702874"/>
            <a:ext cx="57383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00937D"/>
                </a:solidFill>
                <a:latin typeface="Franklin Gothic Book"/>
                <a:cs typeface="Franklin Gothic Book"/>
              </a:rPr>
              <a:t>Todella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06550" y="1703117"/>
            <a:ext cx="379793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350" spc="10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Mielestäni </a:t>
            </a:r>
            <a:r>
              <a:rPr lang="fi-FI" sz="1350" spc="10" dirty="0">
                <a:solidFill>
                  <a:srgbClr val="00937D"/>
                </a:solidFill>
                <a:latin typeface="Franklin Gothic Medium"/>
                <a:cs typeface="Franklin Gothic Medium"/>
              </a:rPr>
              <a:t>meidän ei tarvitse kyetä analysoimaan dataa, koska…</a:t>
            </a:r>
            <a:endParaRPr sz="1350" spc="10" dirty="0">
              <a:solidFill>
                <a:srgbClr val="00937D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225403" y="1290187"/>
            <a:ext cx="4477385" cy="863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Kokeilin </a:t>
            </a:r>
            <a:r>
              <a:rPr lang="fi-FI" sz="1350" spc="10" dirty="0">
                <a:solidFill>
                  <a:srgbClr val="00937D"/>
                </a:solidFill>
                <a:latin typeface="Franklin Gothic Medium"/>
                <a:cs typeface="Franklin Gothic Medium"/>
              </a:rPr>
              <a:t>d</a:t>
            </a:r>
            <a:r>
              <a:rPr lang="fi-FI" sz="1350" spc="10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atan </a:t>
            </a:r>
            <a:r>
              <a:rPr lang="fi-FI" sz="1350" spc="10" dirty="0">
                <a:solidFill>
                  <a:srgbClr val="00937D"/>
                </a:solidFill>
                <a:latin typeface="Franklin Gothic Medium"/>
                <a:cs typeface="Franklin Gothic Medium"/>
              </a:rPr>
              <a:t>analysointia viimeisimmässä projektissani, mutta kohtasin seuraavat ongelmat…</a:t>
            </a:r>
          </a:p>
          <a:p>
            <a:pPr marL="12700" marR="5080" lvl="0">
              <a:lnSpc>
                <a:spcPct val="102800"/>
              </a:lnSpc>
            </a:pPr>
            <a:endParaRPr lang="fi-FI" sz="1400" dirty="0"/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922508" y="5931386"/>
            <a:ext cx="4780280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2800"/>
              </a:lnSpc>
            </a:pPr>
            <a:r>
              <a:rPr lang="fi-FI" sz="1350" spc="15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Olen </a:t>
            </a:r>
            <a:r>
              <a:rPr lang="fi-FI" sz="1350" spc="15" dirty="0">
                <a:solidFill>
                  <a:srgbClr val="00937D"/>
                </a:solidFill>
                <a:latin typeface="Franklin Gothic Medium"/>
                <a:cs typeface="Franklin Gothic Medium"/>
              </a:rPr>
              <a:t>varma, että voit hyödyntää datan analysointia. Oletko ajatellut kokeilevasi jotain seuraavista…</a:t>
            </a:r>
          </a:p>
          <a:p>
            <a:pPr marL="12700" marR="5080">
              <a:lnSpc>
                <a:spcPct val="1028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53950" y="6413207"/>
            <a:ext cx="464566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/>
            <a:r>
              <a:rPr lang="fi-FI" sz="1350" spc="15" dirty="0" smtClean="0">
                <a:solidFill>
                  <a:srgbClr val="00937D"/>
                </a:solidFill>
                <a:latin typeface="Franklin Gothic Medium"/>
                <a:cs typeface="Franklin Gothic Medium"/>
              </a:rPr>
              <a:t>Älä </a:t>
            </a:r>
            <a:r>
              <a:rPr lang="fi-FI" sz="1350" spc="15" dirty="0">
                <a:solidFill>
                  <a:srgbClr val="00937D"/>
                </a:solidFill>
                <a:latin typeface="Franklin Gothic Medium"/>
                <a:cs typeface="Franklin Gothic Medium"/>
              </a:rPr>
              <a:t>huolehdi, on hyvä kyetä analysoimaan dataa, koska…</a:t>
            </a:r>
          </a:p>
        </p:txBody>
      </p:sp>
      <p:sp>
        <p:nvSpPr>
          <p:cNvPr id="27" name="object 27"/>
          <p:cNvSpPr/>
          <p:nvPr/>
        </p:nvSpPr>
        <p:spPr>
          <a:xfrm>
            <a:off x="1119545" y="6639637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9545" y="8375377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9545" y="9899152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04934" y="703870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7" y="0"/>
                </a:lnTo>
              </a:path>
            </a:pathLst>
          </a:custGeom>
          <a:ln w="19296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99669" y="668787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239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00730" y="6400171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3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06701" y="6232338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6"/>
                </a:moveTo>
                <a:lnTo>
                  <a:pt x="901" y="39706"/>
                </a:lnTo>
                <a:lnTo>
                  <a:pt x="901" y="0"/>
                </a:lnTo>
                <a:lnTo>
                  <a:pt x="0" y="0"/>
                </a:lnTo>
                <a:lnTo>
                  <a:pt x="0" y="39706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07529" y="6263073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07963" y="609828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04529" y="609007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03467" y="6124400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48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04548" y="6174138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86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97252" y="6384545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05814" y="5852219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04665" y="5825397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2"/>
                </a:moveTo>
                <a:lnTo>
                  <a:pt x="1150" y="47112"/>
                </a:lnTo>
                <a:lnTo>
                  <a:pt x="1150" y="0"/>
                </a:lnTo>
                <a:lnTo>
                  <a:pt x="0" y="0"/>
                </a:lnTo>
                <a:lnTo>
                  <a:pt x="0" y="47112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02228" y="6056649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81375" y="5655348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89">
                <a:moveTo>
                  <a:pt x="27104" y="167"/>
                </a:moveTo>
                <a:lnTo>
                  <a:pt x="26932" y="167"/>
                </a:lnTo>
                <a:lnTo>
                  <a:pt x="27165" y="11151"/>
                </a:lnTo>
                <a:lnTo>
                  <a:pt x="27766" y="30008"/>
                </a:lnTo>
                <a:lnTo>
                  <a:pt x="27840" y="31979"/>
                </a:lnTo>
                <a:lnTo>
                  <a:pt x="28717" y="46939"/>
                </a:lnTo>
                <a:lnTo>
                  <a:pt x="27906" y="30008"/>
                </a:lnTo>
                <a:lnTo>
                  <a:pt x="27104" y="167"/>
                </a:lnTo>
                <a:close/>
              </a:path>
              <a:path w="29210" h="46989">
                <a:moveTo>
                  <a:pt x="27099" y="0"/>
                </a:moveTo>
                <a:lnTo>
                  <a:pt x="0" y="727"/>
                </a:lnTo>
                <a:lnTo>
                  <a:pt x="26932" y="167"/>
                </a:lnTo>
                <a:lnTo>
                  <a:pt x="27104" y="167"/>
                </a:lnTo>
                <a:lnTo>
                  <a:pt x="27099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93968" y="5654226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8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48927" y="565571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04997" y="5727007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04963" y="5687979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5"/>
                </a:moveTo>
                <a:lnTo>
                  <a:pt x="165" y="39675"/>
                </a:lnTo>
                <a:lnTo>
                  <a:pt x="165" y="0"/>
                </a:lnTo>
                <a:lnTo>
                  <a:pt x="0" y="0"/>
                </a:lnTo>
                <a:lnTo>
                  <a:pt x="0" y="39675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04747" y="574780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54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98990" y="5895863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4"/>
                </a:moveTo>
                <a:lnTo>
                  <a:pt x="3752" y="52654"/>
                </a:lnTo>
                <a:lnTo>
                  <a:pt x="3752" y="0"/>
                </a:lnTo>
                <a:lnTo>
                  <a:pt x="0" y="0"/>
                </a:lnTo>
                <a:lnTo>
                  <a:pt x="0" y="52654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02202" y="5773046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5" y="53516"/>
                </a:lnTo>
                <a:lnTo>
                  <a:pt x="1745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02036" y="576084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71608" y="5658916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35440" y="5658804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9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00764" y="565930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46488" y="565988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75878" y="565753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24400" y="565798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02596" y="5658739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66969" y="5665501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20" y="0"/>
                </a:lnTo>
              </a:path>
            </a:pathLst>
          </a:custGeom>
          <a:ln w="11441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06021" y="5658544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3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19056" y="5661089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00" y="0"/>
                </a:lnTo>
              </a:path>
            </a:pathLst>
          </a:custGeom>
          <a:ln w="5536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94869" y="5861995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0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98012" y="5780645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30"/>
                </a:lnTo>
              </a:path>
            </a:pathLst>
          </a:custGeom>
          <a:ln w="5057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48656" y="5665389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5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55983" y="5657594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63966" y="5657551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5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0325" y="6823899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9586" y="664323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121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64223" y="5657196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83017" y="566970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5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3675" y="567733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51608" y="7035678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2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57198" y="565888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0033" y="6755262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62997" y="5657805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25859" y="7038329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70658" y="70576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69024" y="565752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67504" y="5665333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85" y="0"/>
                </a:moveTo>
                <a:lnTo>
                  <a:pt x="4125" y="34"/>
                </a:lnTo>
                <a:lnTo>
                  <a:pt x="559" y="308"/>
                </a:lnTo>
                <a:lnTo>
                  <a:pt x="0" y="749"/>
                </a:lnTo>
                <a:lnTo>
                  <a:pt x="1816" y="290"/>
                </a:lnTo>
                <a:lnTo>
                  <a:pt x="4885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41323" y="5670066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6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97753" y="5657482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7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50317" y="565768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18600" y="7043250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57770" y="567840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79272" y="567635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7609" y="5658060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2" y="1397299"/>
                </a:moveTo>
                <a:lnTo>
                  <a:pt x="30490" y="1397299"/>
                </a:lnTo>
                <a:lnTo>
                  <a:pt x="43154" y="1401707"/>
                </a:lnTo>
                <a:lnTo>
                  <a:pt x="55621" y="1401707"/>
                </a:lnTo>
                <a:lnTo>
                  <a:pt x="106942" y="1397299"/>
                </a:lnTo>
                <a:close/>
              </a:path>
              <a:path w="5285105" h="1402079">
                <a:moveTo>
                  <a:pt x="419432" y="1397299"/>
                </a:moveTo>
                <a:lnTo>
                  <a:pt x="127617" y="1397299"/>
                </a:lnTo>
                <a:lnTo>
                  <a:pt x="142647" y="1401707"/>
                </a:lnTo>
                <a:lnTo>
                  <a:pt x="411515" y="1401707"/>
                </a:lnTo>
                <a:lnTo>
                  <a:pt x="419432" y="1397299"/>
                </a:lnTo>
                <a:close/>
              </a:path>
              <a:path w="5285105" h="1402079">
                <a:moveTo>
                  <a:pt x="625451" y="1397299"/>
                </a:moveTo>
                <a:lnTo>
                  <a:pt x="419432" y="1397299"/>
                </a:lnTo>
                <a:lnTo>
                  <a:pt x="430208" y="1401707"/>
                </a:lnTo>
                <a:lnTo>
                  <a:pt x="612426" y="1401707"/>
                </a:lnTo>
                <a:lnTo>
                  <a:pt x="625451" y="1397299"/>
                </a:lnTo>
                <a:close/>
              </a:path>
              <a:path w="5285105" h="1402079">
                <a:moveTo>
                  <a:pt x="1408957" y="1397299"/>
                </a:moveTo>
                <a:lnTo>
                  <a:pt x="655244" y="1397299"/>
                </a:lnTo>
                <a:lnTo>
                  <a:pt x="669848" y="1401707"/>
                </a:lnTo>
                <a:lnTo>
                  <a:pt x="1320628" y="1401707"/>
                </a:lnTo>
                <a:lnTo>
                  <a:pt x="1408957" y="1397299"/>
                </a:lnTo>
                <a:close/>
              </a:path>
              <a:path w="5285105" h="1402079">
                <a:moveTo>
                  <a:pt x="2200658" y="1397299"/>
                </a:moveTo>
                <a:lnTo>
                  <a:pt x="1557805" y="1397299"/>
                </a:lnTo>
                <a:lnTo>
                  <a:pt x="1565528" y="1401707"/>
                </a:lnTo>
                <a:lnTo>
                  <a:pt x="2224923" y="1401707"/>
                </a:lnTo>
                <a:lnTo>
                  <a:pt x="2200658" y="1397299"/>
                </a:lnTo>
                <a:close/>
              </a:path>
              <a:path w="5285105" h="1402079">
                <a:moveTo>
                  <a:pt x="2639197" y="1397299"/>
                </a:moveTo>
                <a:lnTo>
                  <a:pt x="2200658" y="1397299"/>
                </a:lnTo>
                <a:lnTo>
                  <a:pt x="2274133" y="1401707"/>
                </a:lnTo>
                <a:lnTo>
                  <a:pt x="2636429" y="1401707"/>
                </a:lnTo>
                <a:lnTo>
                  <a:pt x="2639197" y="1397299"/>
                </a:lnTo>
                <a:close/>
              </a:path>
              <a:path w="5285105" h="1402079">
                <a:moveTo>
                  <a:pt x="3053734" y="1397299"/>
                </a:moveTo>
                <a:lnTo>
                  <a:pt x="2665480" y="1397299"/>
                </a:lnTo>
                <a:lnTo>
                  <a:pt x="2684007" y="1401707"/>
                </a:lnTo>
                <a:lnTo>
                  <a:pt x="3041766" y="1401707"/>
                </a:lnTo>
                <a:lnTo>
                  <a:pt x="3053734" y="1397299"/>
                </a:lnTo>
                <a:close/>
              </a:path>
              <a:path w="5285105" h="1402079">
                <a:moveTo>
                  <a:pt x="3499449" y="1397299"/>
                </a:moveTo>
                <a:lnTo>
                  <a:pt x="3239763" y="1397299"/>
                </a:lnTo>
                <a:lnTo>
                  <a:pt x="3252008" y="1401707"/>
                </a:lnTo>
                <a:lnTo>
                  <a:pt x="3500360" y="1401707"/>
                </a:lnTo>
                <a:lnTo>
                  <a:pt x="3499449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2" y="1397299"/>
                </a:lnTo>
                <a:lnTo>
                  <a:pt x="3511853" y="1401707"/>
                </a:lnTo>
                <a:lnTo>
                  <a:pt x="5277201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2" y="877169"/>
                </a:moveTo>
                <a:lnTo>
                  <a:pt x="4181" y="877169"/>
                </a:lnTo>
                <a:lnTo>
                  <a:pt x="4800" y="885984"/>
                </a:lnTo>
                <a:lnTo>
                  <a:pt x="4830" y="890392"/>
                </a:lnTo>
                <a:lnTo>
                  <a:pt x="4623" y="938879"/>
                </a:lnTo>
                <a:lnTo>
                  <a:pt x="4174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6" y="1049076"/>
                </a:lnTo>
                <a:lnTo>
                  <a:pt x="3157" y="1062300"/>
                </a:lnTo>
                <a:lnTo>
                  <a:pt x="3321" y="1071116"/>
                </a:lnTo>
                <a:lnTo>
                  <a:pt x="3616" y="1084339"/>
                </a:lnTo>
                <a:lnTo>
                  <a:pt x="4060" y="1093155"/>
                </a:lnTo>
                <a:lnTo>
                  <a:pt x="4169" y="1106379"/>
                </a:lnTo>
                <a:lnTo>
                  <a:pt x="3869" y="1110787"/>
                </a:lnTo>
                <a:lnTo>
                  <a:pt x="3587" y="1110787"/>
                </a:lnTo>
                <a:lnTo>
                  <a:pt x="3801" y="1119602"/>
                </a:lnTo>
                <a:lnTo>
                  <a:pt x="4213" y="1146050"/>
                </a:lnTo>
                <a:lnTo>
                  <a:pt x="4635" y="1176905"/>
                </a:lnTo>
                <a:lnTo>
                  <a:pt x="4862" y="1190129"/>
                </a:lnTo>
                <a:lnTo>
                  <a:pt x="5664" y="1234207"/>
                </a:lnTo>
                <a:lnTo>
                  <a:pt x="6747" y="1265063"/>
                </a:lnTo>
                <a:lnTo>
                  <a:pt x="5951" y="1278286"/>
                </a:lnTo>
                <a:lnTo>
                  <a:pt x="5325" y="1287102"/>
                </a:lnTo>
                <a:lnTo>
                  <a:pt x="4869" y="1300326"/>
                </a:lnTo>
                <a:lnTo>
                  <a:pt x="4582" y="1317957"/>
                </a:lnTo>
                <a:lnTo>
                  <a:pt x="4480" y="1331181"/>
                </a:lnTo>
                <a:lnTo>
                  <a:pt x="4500" y="1348812"/>
                </a:lnTo>
                <a:lnTo>
                  <a:pt x="4877" y="1392891"/>
                </a:lnTo>
                <a:lnTo>
                  <a:pt x="17706" y="1397299"/>
                </a:lnTo>
                <a:lnTo>
                  <a:pt x="1384577" y="1397299"/>
                </a:lnTo>
                <a:lnTo>
                  <a:pt x="1387414" y="1392891"/>
                </a:lnTo>
                <a:lnTo>
                  <a:pt x="5196104" y="1392891"/>
                </a:lnTo>
                <a:lnTo>
                  <a:pt x="5188982" y="1388483"/>
                </a:lnTo>
                <a:lnTo>
                  <a:pt x="1268164" y="1388483"/>
                </a:lnTo>
                <a:lnTo>
                  <a:pt x="1258440" y="1384075"/>
                </a:lnTo>
                <a:lnTo>
                  <a:pt x="182979" y="1384075"/>
                </a:lnTo>
                <a:lnTo>
                  <a:pt x="127330" y="1379668"/>
                </a:lnTo>
                <a:lnTo>
                  <a:pt x="25516" y="1379668"/>
                </a:lnTo>
                <a:lnTo>
                  <a:pt x="25142" y="1375260"/>
                </a:lnTo>
                <a:lnTo>
                  <a:pt x="24987" y="1370852"/>
                </a:lnTo>
                <a:lnTo>
                  <a:pt x="24798" y="1366444"/>
                </a:lnTo>
                <a:lnTo>
                  <a:pt x="24119" y="1353220"/>
                </a:lnTo>
                <a:lnTo>
                  <a:pt x="23502" y="1348812"/>
                </a:lnTo>
                <a:lnTo>
                  <a:pt x="22660" y="1348812"/>
                </a:lnTo>
                <a:lnTo>
                  <a:pt x="23921" y="1309141"/>
                </a:lnTo>
                <a:lnTo>
                  <a:pt x="24815" y="1309141"/>
                </a:lnTo>
                <a:lnTo>
                  <a:pt x="24797" y="1300326"/>
                </a:lnTo>
                <a:lnTo>
                  <a:pt x="24596" y="1291510"/>
                </a:lnTo>
                <a:lnTo>
                  <a:pt x="24248" y="1282694"/>
                </a:lnTo>
                <a:lnTo>
                  <a:pt x="23791" y="1278286"/>
                </a:lnTo>
                <a:lnTo>
                  <a:pt x="23262" y="1269470"/>
                </a:lnTo>
                <a:lnTo>
                  <a:pt x="20823" y="1225392"/>
                </a:lnTo>
                <a:lnTo>
                  <a:pt x="20635" y="1194536"/>
                </a:lnTo>
                <a:lnTo>
                  <a:pt x="20890" y="1176905"/>
                </a:lnTo>
                <a:lnTo>
                  <a:pt x="21187" y="1163681"/>
                </a:lnTo>
                <a:lnTo>
                  <a:pt x="21513" y="1154865"/>
                </a:lnTo>
                <a:lnTo>
                  <a:pt x="22207" y="1146050"/>
                </a:lnTo>
                <a:lnTo>
                  <a:pt x="22464" y="1146050"/>
                </a:lnTo>
                <a:lnTo>
                  <a:pt x="21236" y="1084339"/>
                </a:lnTo>
                <a:lnTo>
                  <a:pt x="21495" y="1075523"/>
                </a:lnTo>
                <a:lnTo>
                  <a:pt x="21913" y="1071116"/>
                </a:lnTo>
                <a:lnTo>
                  <a:pt x="22197" y="1071116"/>
                </a:lnTo>
                <a:lnTo>
                  <a:pt x="21796" y="982958"/>
                </a:lnTo>
                <a:lnTo>
                  <a:pt x="21977" y="982958"/>
                </a:lnTo>
                <a:lnTo>
                  <a:pt x="21406" y="969734"/>
                </a:lnTo>
                <a:lnTo>
                  <a:pt x="20152" y="943287"/>
                </a:lnTo>
                <a:lnTo>
                  <a:pt x="19575" y="930063"/>
                </a:lnTo>
                <a:lnTo>
                  <a:pt x="19100" y="916840"/>
                </a:lnTo>
                <a:lnTo>
                  <a:pt x="19381" y="908024"/>
                </a:lnTo>
                <a:lnTo>
                  <a:pt x="19958" y="908024"/>
                </a:lnTo>
                <a:lnTo>
                  <a:pt x="19282" y="877169"/>
                </a:lnTo>
                <a:close/>
              </a:path>
              <a:path w="5285105" h="1402079">
                <a:moveTo>
                  <a:pt x="5243560" y="1392891"/>
                </a:moveTo>
                <a:lnTo>
                  <a:pt x="1448794" y="1392891"/>
                </a:lnTo>
                <a:lnTo>
                  <a:pt x="1454783" y="1397299"/>
                </a:lnTo>
                <a:lnTo>
                  <a:pt x="5251230" y="1397299"/>
                </a:lnTo>
                <a:lnTo>
                  <a:pt x="5243560" y="1392891"/>
                </a:lnTo>
                <a:close/>
              </a:path>
              <a:path w="5285105" h="1402079">
                <a:moveTo>
                  <a:pt x="1498138" y="1384075"/>
                </a:moveTo>
                <a:lnTo>
                  <a:pt x="1286125" y="1384075"/>
                </a:lnTo>
                <a:lnTo>
                  <a:pt x="1268164" y="1388483"/>
                </a:lnTo>
                <a:lnTo>
                  <a:pt x="1451992" y="1388483"/>
                </a:lnTo>
                <a:lnTo>
                  <a:pt x="1498138" y="1384075"/>
                </a:lnTo>
                <a:close/>
              </a:path>
              <a:path w="5285105" h="1402079">
                <a:moveTo>
                  <a:pt x="2204823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89" y="1388483"/>
                </a:lnTo>
                <a:lnTo>
                  <a:pt x="2204823" y="1384075"/>
                </a:lnTo>
                <a:close/>
              </a:path>
              <a:path w="5285105" h="1402079">
                <a:moveTo>
                  <a:pt x="2572833" y="1384075"/>
                </a:moveTo>
                <a:lnTo>
                  <a:pt x="2329265" y="1384075"/>
                </a:lnTo>
                <a:lnTo>
                  <a:pt x="2321686" y="1388483"/>
                </a:lnTo>
                <a:lnTo>
                  <a:pt x="2586172" y="1388483"/>
                </a:lnTo>
                <a:lnTo>
                  <a:pt x="2572833" y="1384075"/>
                </a:lnTo>
                <a:close/>
              </a:path>
              <a:path w="5285105" h="1402079">
                <a:moveTo>
                  <a:pt x="2926556" y="1384075"/>
                </a:moveTo>
                <a:lnTo>
                  <a:pt x="2670164" y="1384075"/>
                </a:lnTo>
                <a:lnTo>
                  <a:pt x="2673564" y="1388483"/>
                </a:lnTo>
                <a:lnTo>
                  <a:pt x="2920938" y="1388483"/>
                </a:lnTo>
                <a:lnTo>
                  <a:pt x="2926556" y="1384075"/>
                </a:lnTo>
                <a:close/>
              </a:path>
              <a:path w="5285105" h="1402079">
                <a:moveTo>
                  <a:pt x="3195237" y="1384075"/>
                </a:moveTo>
                <a:lnTo>
                  <a:pt x="3083884" y="1384075"/>
                </a:lnTo>
                <a:lnTo>
                  <a:pt x="3074913" y="1388483"/>
                </a:lnTo>
                <a:lnTo>
                  <a:pt x="3199786" y="1388483"/>
                </a:lnTo>
                <a:lnTo>
                  <a:pt x="3195237" y="1384075"/>
                </a:lnTo>
                <a:close/>
              </a:path>
              <a:path w="5285105" h="1402079">
                <a:moveTo>
                  <a:pt x="3370508" y="1384075"/>
                </a:moveTo>
                <a:lnTo>
                  <a:pt x="3274846" y="1384075"/>
                </a:lnTo>
                <a:lnTo>
                  <a:pt x="3263280" y="1388483"/>
                </a:lnTo>
                <a:lnTo>
                  <a:pt x="3378678" y="1388483"/>
                </a:lnTo>
                <a:lnTo>
                  <a:pt x="3370508" y="1384075"/>
                </a:lnTo>
                <a:close/>
              </a:path>
              <a:path w="5285105" h="1402079">
                <a:moveTo>
                  <a:pt x="4418349" y="1384075"/>
                </a:moveTo>
                <a:lnTo>
                  <a:pt x="3486619" y="1384075"/>
                </a:lnTo>
                <a:lnTo>
                  <a:pt x="3497978" y="1388483"/>
                </a:lnTo>
                <a:lnTo>
                  <a:pt x="4432936" y="1388483"/>
                </a:lnTo>
                <a:lnTo>
                  <a:pt x="4418349" y="1384075"/>
                </a:lnTo>
                <a:close/>
              </a:path>
              <a:path w="5285105" h="1402079">
                <a:moveTo>
                  <a:pt x="4837071" y="1384075"/>
                </a:moveTo>
                <a:lnTo>
                  <a:pt x="4458204" y="1384075"/>
                </a:lnTo>
                <a:lnTo>
                  <a:pt x="4463629" y="1388483"/>
                </a:lnTo>
                <a:lnTo>
                  <a:pt x="4842663" y="1388483"/>
                </a:lnTo>
                <a:lnTo>
                  <a:pt x="4837071" y="1384075"/>
                </a:lnTo>
                <a:close/>
              </a:path>
              <a:path w="5285105" h="1402079">
                <a:moveTo>
                  <a:pt x="4936599" y="1384075"/>
                </a:moveTo>
                <a:lnTo>
                  <a:pt x="4931466" y="1384075"/>
                </a:lnTo>
                <a:lnTo>
                  <a:pt x="4921803" y="1388483"/>
                </a:lnTo>
                <a:lnTo>
                  <a:pt x="4932285" y="1388483"/>
                </a:lnTo>
                <a:lnTo>
                  <a:pt x="4936599" y="1384075"/>
                </a:lnTo>
                <a:close/>
              </a:path>
              <a:path w="5285105" h="1402079">
                <a:moveTo>
                  <a:pt x="5028582" y="1384075"/>
                </a:moveTo>
                <a:lnTo>
                  <a:pt x="4971648" y="1384075"/>
                </a:lnTo>
                <a:lnTo>
                  <a:pt x="4957135" y="1388483"/>
                </a:lnTo>
                <a:lnTo>
                  <a:pt x="5042390" y="1388483"/>
                </a:lnTo>
                <a:lnTo>
                  <a:pt x="5028582" y="1384075"/>
                </a:lnTo>
                <a:close/>
              </a:path>
              <a:path w="5285105" h="1402079">
                <a:moveTo>
                  <a:pt x="308239" y="1379668"/>
                </a:moveTo>
                <a:lnTo>
                  <a:pt x="271622" y="1379668"/>
                </a:lnTo>
                <a:lnTo>
                  <a:pt x="260520" y="1384075"/>
                </a:lnTo>
                <a:lnTo>
                  <a:pt x="308147" y="1384075"/>
                </a:lnTo>
                <a:lnTo>
                  <a:pt x="308239" y="1379668"/>
                </a:lnTo>
                <a:close/>
              </a:path>
              <a:path w="5285105" h="1402079">
                <a:moveTo>
                  <a:pt x="656578" y="1379668"/>
                </a:moveTo>
                <a:lnTo>
                  <a:pt x="401447" y="1379668"/>
                </a:lnTo>
                <a:lnTo>
                  <a:pt x="402823" y="1384075"/>
                </a:lnTo>
                <a:lnTo>
                  <a:pt x="669512" y="1384075"/>
                </a:lnTo>
                <a:lnTo>
                  <a:pt x="656578" y="1379668"/>
                </a:lnTo>
                <a:close/>
              </a:path>
              <a:path w="5285105" h="1402079">
                <a:moveTo>
                  <a:pt x="1037266" y="1379668"/>
                </a:moveTo>
                <a:lnTo>
                  <a:pt x="696159" y="1379668"/>
                </a:lnTo>
                <a:lnTo>
                  <a:pt x="682711" y="1384075"/>
                </a:lnTo>
                <a:lnTo>
                  <a:pt x="1026496" y="1384075"/>
                </a:lnTo>
                <a:lnTo>
                  <a:pt x="1037266" y="1379668"/>
                </a:lnTo>
                <a:close/>
              </a:path>
              <a:path w="5285105" h="1402079">
                <a:moveTo>
                  <a:pt x="1268447" y="1379668"/>
                </a:moveTo>
                <a:lnTo>
                  <a:pt x="1180012" y="1379668"/>
                </a:lnTo>
                <a:lnTo>
                  <a:pt x="1186518" y="1384075"/>
                </a:lnTo>
                <a:lnTo>
                  <a:pt x="1280327" y="1384075"/>
                </a:lnTo>
                <a:lnTo>
                  <a:pt x="1268447" y="1379668"/>
                </a:lnTo>
                <a:close/>
              </a:path>
              <a:path w="5285105" h="1402079">
                <a:moveTo>
                  <a:pt x="1743574" y="1379668"/>
                </a:moveTo>
                <a:lnTo>
                  <a:pt x="1678676" y="1379668"/>
                </a:lnTo>
                <a:lnTo>
                  <a:pt x="1681095" y="1384075"/>
                </a:lnTo>
                <a:lnTo>
                  <a:pt x="1756398" y="1384075"/>
                </a:lnTo>
                <a:lnTo>
                  <a:pt x="1743574" y="1379668"/>
                </a:lnTo>
                <a:close/>
              </a:path>
              <a:path w="5285105" h="1402079">
                <a:moveTo>
                  <a:pt x="1859683" y="1379668"/>
                </a:moveTo>
                <a:lnTo>
                  <a:pt x="1812064" y="1379668"/>
                </a:lnTo>
                <a:lnTo>
                  <a:pt x="1818499" y="1384075"/>
                </a:lnTo>
                <a:lnTo>
                  <a:pt x="1868837" y="1384075"/>
                </a:lnTo>
                <a:lnTo>
                  <a:pt x="1859683" y="1379668"/>
                </a:lnTo>
                <a:close/>
              </a:path>
              <a:path w="5285105" h="1402079">
                <a:moveTo>
                  <a:pt x="1996481" y="1379668"/>
                </a:moveTo>
                <a:lnTo>
                  <a:pt x="1990541" y="1379668"/>
                </a:lnTo>
                <a:lnTo>
                  <a:pt x="1993174" y="1384075"/>
                </a:lnTo>
                <a:lnTo>
                  <a:pt x="2021601" y="1384075"/>
                </a:lnTo>
                <a:lnTo>
                  <a:pt x="1996481" y="1379668"/>
                </a:lnTo>
                <a:close/>
              </a:path>
              <a:path w="5285105" h="1402079">
                <a:moveTo>
                  <a:pt x="4030341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6" y="1384075"/>
                </a:lnTo>
                <a:lnTo>
                  <a:pt x="4030341" y="1379668"/>
                </a:lnTo>
                <a:close/>
              </a:path>
              <a:path w="5285105" h="1402079">
                <a:moveTo>
                  <a:pt x="209103" y="1375260"/>
                </a:moveTo>
                <a:lnTo>
                  <a:pt x="188397" y="1375260"/>
                </a:lnTo>
                <a:lnTo>
                  <a:pt x="179244" y="1379668"/>
                </a:lnTo>
                <a:lnTo>
                  <a:pt x="212294" y="1379668"/>
                </a:lnTo>
                <a:lnTo>
                  <a:pt x="209103" y="1375260"/>
                </a:lnTo>
                <a:close/>
              </a:path>
              <a:path w="5285105" h="1402079">
                <a:moveTo>
                  <a:pt x="24815" y="1309141"/>
                </a:moveTo>
                <a:lnTo>
                  <a:pt x="23921" y="1309141"/>
                </a:lnTo>
                <a:lnTo>
                  <a:pt x="23859" y="1322365"/>
                </a:lnTo>
                <a:lnTo>
                  <a:pt x="24211" y="1322365"/>
                </a:lnTo>
                <a:lnTo>
                  <a:pt x="24154" y="1335589"/>
                </a:lnTo>
                <a:lnTo>
                  <a:pt x="24613" y="1317957"/>
                </a:lnTo>
                <a:lnTo>
                  <a:pt x="24815" y="1309141"/>
                </a:lnTo>
                <a:close/>
              </a:path>
              <a:path w="5285105" h="1402079">
                <a:moveTo>
                  <a:pt x="22464" y="1146050"/>
                </a:moveTo>
                <a:lnTo>
                  <a:pt x="22207" y="1146050"/>
                </a:lnTo>
                <a:lnTo>
                  <a:pt x="22551" y="1150458"/>
                </a:lnTo>
                <a:lnTo>
                  <a:pt x="22464" y="1146050"/>
                </a:lnTo>
                <a:close/>
              </a:path>
              <a:path w="5285105" h="1402079">
                <a:moveTo>
                  <a:pt x="22197" y="1071116"/>
                </a:moveTo>
                <a:lnTo>
                  <a:pt x="21913" y="1071116"/>
                </a:lnTo>
                <a:lnTo>
                  <a:pt x="22237" y="1079931"/>
                </a:lnTo>
                <a:lnTo>
                  <a:pt x="22197" y="1071116"/>
                </a:lnTo>
                <a:close/>
              </a:path>
              <a:path w="5285105" h="1402079">
                <a:moveTo>
                  <a:pt x="23276" y="855129"/>
                </a:moveTo>
                <a:lnTo>
                  <a:pt x="19891" y="855129"/>
                </a:lnTo>
                <a:lnTo>
                  <a:pt x="20350" y="859537"/>
                </a:lnTo>
                <a:lnTo>
                  <a:pt x="20766" y="863945"/>
                </a:lnTo>
                <a:lnTo>
                  <a:pt x="21701" y="908024"/>
                </a:lnTo>
                <a:lnTo>
                  <a:pt x="21744" y="925655"/>
                </a:lnTo>
                <a:lnTo>
                  <a:pt x="22800" y="916840"/>
                </a:lnTo>
                <a:lnTo>
                  <a:pt x="23516" y="903616"/>
                </a:lnTo>
                <a:lnTo>
                  <a:pt x="23941" y="899208"/>
                </a:lnTo>
                <a:lnTo>
                  <a:pt x="24125" y="890392"/>
                </a:lnTo>
                <a:lnTo>
                  <a:pt x="24115" y="881577"/>
                </a:lnTo>
                <a:lnTo>
                  <a:pt x="23962" y="877169"/>
                </a:lnTo>
                <a:lnTo>
                  <a:pt x="23714" y="868353"/>
                </a:lnTo>
                <a:lnTo>
                  <a:pt x="23276" y="855129"/>
                </a:lnTo>
                <a:close/>
              </a:path>
              <a:path w="5285105" h="1402079">
                <a:moveTo>
                  <a:pt x="19958" y="908024"/>
                </a:moveTo>
                <a:lnTo>
                  <a:pt x="19698" y="908024"/>
                </a:lnTo>
                <a:lnTo>
                  <a:pt x="19825" y="916840"/>
                </a:lnTo>
                <a:lnTo>
                  <a:pt x="19993" y="921248"/>
                </a:lnTo>
                <a:lnTo>
                  <a:pt x="20248" y="921248"/>
                </a:lnTo>
                <a:lnTo>
                  <a:pt x="19958" y="908024"/>
                </a:lnTo>
                <a:close/>
              </a:path>
              <a:path w="5285105" h="1402079">
                <a:moveTo>
                  <a:pt x="749" y="550985"/>
                </a:moveTo>
                <a:lnTo>
                  <a:pt x="168" y="573025"/>
                </a:lnTo>
                <a:lnTo>
                  <a:pt x="37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5" y="599472"/>
                </a:lnTo>
                <a:lnTo>
                  <a:pt x="348" y="599472"/>
                </a:lnTo>
                <a:lnTo>
                  <a:pt x="586" y="603880"/>
                </a:lnTo>
                <a:lnTo>
                  <a:pt x="2609" y="603880"/>
                </a:lnTo>
                <a:lnTo>
                  <a:pt x="2954" y="608288"/>
                </a:lnTo>
                <a:lnTo>
                  <a:pt x="3277" y="608288"/>
                </a:lnTo>
                <a:lnTo>
                  <a:pt x="3566" y="612696"/>
                </a:lnTo>
                <a:lnTo>
                  <a:pt x="3813" y="621511"/>
                </a:lnTo>
                <a:lnTo>
                  <a:pt x="4006" y="630327"/>
                </a:lnTo>
                <a:lnTo>
                  <a:pt x="4138" y="639143"/>
                </a:lnTo>
                <a:lnTo>
                  <a:pt x="3531" y="643551"/>
                </a:lnTo>
                <a:lnTo>
                  <a:pt x="1018" y="643551"/>
                </a:lnTo>
                <a:lnTo>
                  <a:pt x="548" y="647959"/>
                </a:lnTo>
                <a:lnTo>
                  <a:pt x="211" y="656774"/>
                </a:lnTo>
                <a:lnTo>
                  <a:pt x="54" y="665590"/>
                </a:lnTo>
                <a:lnTo>
                  <a:pt x="35" y="678814"/>
                </a:lnTo>
                <a:lnTo>
                  <a:pt x="62" y="683222"/>
                </a:lnTo>
                <a:lnTo>
                  <a:pt x="197" y="696445"/>
                </a:lnTo>
                <a:lnTo>
                  <a:pt x="401" y="705261"/>
                </a:lnTo>
                <a:lnTo>
                  <a:pt x="656" y="718485"/>
                </a:lnTo>
                <a:lnTo>
                  <a:pt x="949" y="731708"/>
                </a:lnTo>
                <a:lnTo>
                  <a:pt x="1587" y="762564"/>
                </a:lnTo>
                <a:lnTo>
                  <a:pt x="1901" y="775787"/>
                </a:lnTo>
                <a:lnTo>
                  <a:pt x="2192" y="789011"/>
                </a:lnTo>
                <a:lnTo>
                  <a:pt x="2445" y="806642"/>
                </a:lnTo>
                <a:lnTo>
                  <a:pt x="2644" y="819866"/>
                </a:lnTo>
                <a:lnTo>
                  <a:pt x="2775" y="833090"/>
                </a:lnTo>
                <a:lnTo>
                  <a:pt x="2804" y="855129"/>
                </a:lnTo>
                <a:lnTo>
                  <a:pt x="2770" y="863945"/>
                </a:lnTo>
                <a:lnTo>
                  <a:pt x="2604" y="877169"/>
                </a:lnTo>
                <a:lnTo>
                  <a:pt x="2309" y="885984"/>
                </a:lnTo>
                <a:lnTo>
                  <a:pt x="2904" y="881577"/>
                </a:lnTo>
                <a:lnTo>
                  <a:pt x="3538" y="877169"/>
                </a:lnTo>
                <a:lnTo>
                  <a:pt x="19282" y="877169"/>
                </a:lnTo>
                <a:lnTo>
                  <a:pt x="18896" y="859537"/>
                </a:lnTo>
                <a:lnTo>
                  <a:pt x="19402" y="855129"/>
                </a:lnTo>
                <a:lnTo>
                  <a:pt x="23276" y="855129"/>
                </a:lnTo>
                <a:lnTo>
                  <a:pt x="23130" y="850721"/>
                </a:lnTo>
                <a:lnTo>
                  <a:pt x="22893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90" y="789011"/>
                </a:lnTo>
                <a:lnTo>
                  <a:pt x="23083" y="784603"/>
                </a:lnTo>
                <a:lnTo>
                  <a:pt x="22869" y="784603"/>
                </a:lnTo>
                <a:lnTo>
                  <a:pt x="21460" y="775787"/>
                </a:lnTo>
                <a:lnTo>
                  <a:pt x="21051" y="766972"/>
                </a:lnTo>
                <a:lnTo>
                  <a:pt x="21280" y="753748"/>
                </a:lnTo>
                <a:lnTo>
                  <a:pt x="21786" y="736116"/>
                </a:lnTo>
                <a:lnTo>
                  <a:pt x="21893" y="731708"/>
                </a:lnTo>
                <a:lnTo>
                  <a:pt x="22224" y="731708"/>
                </a:lnTo>
                <a:lnTo>
                  <a:pt x="22255" y="727301"/>
                </a:lnTo>
                <a:lnTo>
                  <a:pt x="22298" y="718485"/>
                </a:lnTo>
                <a:lnTo>
                  <a:pt x="22329" y="705261"/>
                </a:lnTo>
                <a:lnTo>
                  <a:pt x="22257" y="692037"/>
                </a:lnTo>
                <a:lnTo>
                  <a:pt x="22076" y="678814"/>
                </a:lnTo>
                <a:lnTo>
                  <a:pt x="21758" y="665590"/>
                </a:lnTo>
                <a:lnTo>
                  <a:pt x="22377" y="656774"/>
                </a:lnTo>
                <a:lnTo>
                  <a:pt x="22768" y="647959"/>
                </a:lnTo>
                <a:lnTo>
                  <a:pt x="22975" y="639143"/>
                </a:lnTo>
                <a:lnTo>
                  <a:pt x="23021" y="630327"/>
                </a:lnTo>
                <a:lnTo>
                  <a:pt x="22982" y="599472"/>
                </a:lnTo>
                <a:lnTo>
                  <a:pt x="22884" y="577432"/>
                </a:lnTo>
                <a:lnTo>
                  <a:pt x="25697" y="577432"/>
                </a:lnTo>
                <a:lnTo>
                  <a:pt x="25586" y="573025"/>
                </a:lnTo>
                <a:lnTo>
                  <a:pt x="1487" y="573025"/>
                </a:lnTo>
                <a:lnTo>
                  <a:pt x="1192" y="568617"/>
                </a:lnTo>
                <a:lnTo>
                  <a:pt x="959" y="559801"/>
                </a:lnTo>
                <a:lnTo>
                  <a:pt x="749" y="550985"/>
                </a:lnTo>
                <a:close/>
              </a:path>
              <a:path w="5285105" h="1402079">
                <a:moveTo>
                  <a:pt x="26765" y="766972"/>
                </a:moveTo>
                <a:lnTo>
                  <a:pt x="23455" y="766972"/>
                </a:lnTo>
                <a:lnTo>
                  <a:pt x="24476" y="811050"/>
                </a:lnTo>
                <a:lnTo>
                  <a:pt x="25264" y="802235"/>
                </a:lnTo>
                <a:lnTo>
                  <a:pt x="25872" y="793419"/>
                </a:lnTo>
                <a:lnTo>
                  <a:pt x="26333" y="780195"/>
                </a:lnTo>
                <a:lnTo>
                  <a:pt x="26678" y="771379"/>
                </a:lnTo>
                <a:lnTo>
                  <a:pt x="26765" y="766972"/>
                </a:lnTo>
                <a:close/>
              </a:path>
              <a:path w="5285105" h="1402079">
                <a:moveTo>
                  <a:pt x="22224" y="731708"/>
                </a:moveTo>
                <a:lnTo>
                  <a:pt x="21893" y="731708"/>
                </a:lnTo>
                <a:lnTo>
                  <a:pt x="22268" y="744932"/>
                </a:lnTo>
                <a:lnTo>
                  <a:pt x="22690" y="758156"/>
                </a:lnTo>
                <a:lnTo>
                  <a:pt x="22958" y="771379"/>
                </a:lnTo>
                <a:lnTo>
                  <a:pt x="22869" y="784603"/>
                </a:lnTo>
                <a:lnTo>
                  <a:pt x="23083" y="784603"/>
                </a:lnTo>
                <a:lnTo>
                  <a:pt x="23455" y="766972"/>
                </a:lnTo>
                <a:lnTo>
                  <a:pt x="26765" y="766972"/>
                </a:lnTo>
                <a:lnTo>
                  <a:pt x="26939" y="758156"/>
                </a:lnTo>
                <a:lnTo>
                  <a:pt x="27148" y="749340"/>
                </a:lnTo>
                <a:lnTo>
                  <a:pt x="22993" y="749340"/>
                </a:lnTo>
                <a:lnTo>
                  <a:pt x="22549" y="744932"/>
                </a:lnTo>
                <a:lnTo>
                  <a:pt x="22162" y="740524"/>
                </a:lnTo>
                <a:lnTo>
                  <a:pt x="22224" y="731708"/>
                </a:lnTo>
                <a:close/>
              </a:path>
              <a:path w="5285105" h="1402079">
                <a:moveTo>
                  <a:pt x="28517" y="674406"/>
                </a:moveTo>
                <a:lnTo>
                  <a:pt x="28296" y="678814"/>
                </a:lnTo>
                <a:lnTo>
                  <a:pt x="27993" y="683222"/>
                </a:lnTo>
                <a:lnTo>
                  <a:pt x="26708" y="709669"/>
                </a:lnTo>
                <a:lnTo>
                  <a:pt x="26192" y="718485"/>
                </a:lnTo>
                <a:lnTo>
                  <a:pt x="25653" y="727301"/>
                </a:lnTo>
                <a:lnTo>
                  <a:pt x="24546" y="744932"/>
                </a:lnTo>
                <a:lnTo>
                  <a:pt x="24003" y="749340"/>
                </a:lnTo>
                <a:lnTo>
                  <a:pt x="27148" y="749340"/>
                </a:lnTo>
                <a:lnTo>
                  <a:pt x="27536" y="718485"/>
                </a:lnTo>
                <a:lnTo>
                  <a:pt x="27778" y="705261"/>
                </a:lnTo>
                <a:lnTo>
                  <a:pt x="28517" y="674406"/>
                </a:lnTo>
                <a:close/>
              </a:path>
              <a:path w="5285105" h="1402079">
                <a:moveTo>
                  <a:pt x="22892" y="423156"/>
                </a:moveTo>
                <a:lnTo>
                  <a:pt x="8400" y="423156"/>
                </a:lnTo>
                <a:lnTo>
                  <a:pt x="8606" y="431972"/>
                </a:lnTo>
                <a:lnTo>
                  <a:pt x="8474" y="445196"/>
                </a:lnTo>
                <a:lnTo>
                  <a:pt x="8065" y="458420"/>
                </a:lnTo>
                <a:lnTo>
                  <a:pt x="7437" y="471643"/>
                </a:lnTo>
                <a:lnTo>
                  <a:pt x="6650" y="484867"/>
                </a:lnTo>
                <a:lnTo>
                  <a:pt x="5762" y="498091"/>
                </a:lnTo>
                <a:lnTo>
                  <a:pt x="3922" y="528946"/>
                </a:lnTo>
                <a:lnTo>
                  <a:pt x="3087" y="542169"/>
                </a:lnTo>
                <a:lnTo>
                  <a:pt x="2387" y="550985"/>
                </a:lnTo>
                <a:lnTo>
                  <a:pt x="1883" y="564209"/>
                </a:lnTo>
                <a:lnTo>
                  <a:pt x="1487" y="573025"/>
                </a:lnTo>
                <a:lnTo>
                  <a:pt x="25586" y="573025"/>
                </a:lnTo>
                <a:lnTo>
                  <a:pt x="23529" y="528946"/>
                </a:lnTo>
                <a:lnTo>
                  <a:pt x="22892" y="520130"/>
                </a:lnTo>
                <a:lnTo>
                  <a:pt x="22259" y="506906"/>
                </a:lnTo>
                <a:lnTo>
                  <a:pt x="23024" y="467235"/>
                </a:lnTo>
                <a:lnTo>
                  <a:pt x="25510" y="440788"/>
                </a:lnTo>
                <a:lnTo>
                  <a:pt x="26442" y="431972"/>
                </a:lnTo>
                <a:lnTo>
                  <a:pt x="26447" y="427564"/>
                </a:lnTo>
                <a:lnTo>
                  <a:pt x="23115" y="427564"/>
                </a:lnTo>
                <a:lnTo>
                  <a:pt x="22892" y="423156"/>
                </a:lnTo>
                <a:close/>
              </a:path>
              <a:path w="5285105" h="1402079">
                <a:moveTo>
                  <a:pt x="22138" y="264473"/>
                </a:moveTo>
                <a:lnTo>
                  <a:pt x="8136" y="264473"/>
                </a:lnTo>
                <a:lnTo>
                  <a:pt x="8917" y="268880"/>
                </a:lnTo>
                <a:lnTo>
                  <a:pt x="9402" y="277696"/>
                </a:lnTo>
                <a:lnTo>
                  <a:pt x="9631" y="282104"/>
                </a:lnTo>
                <a:lnTo>
                  <a:pt x="9646" y="295328"/>
                </a:lnTo>
                <a:lnTo>
                  <a:pt x="9487" y="304144"/>
                </a:lnTo>
                <a:lnTo>
                  <a:pt x="9196" y="317367"/>
                </a:lnTo>
                <a:lnTo>
                  <a:pt x="8814" y="330591"/>
                </a:lnTo>
                <a:lnTo>
                  <a:pt x="8383" y="348222"/>
                </a:lnTo>
                <a:lnTo>
                  <a:pt x="7943" y="361446"/>
                </a:lnTo>
                <a:lnTo>
                  <a:pt x="7535" y="379078"/>
                </a:lnTo>
                <a:lnTo>
                  <a:pt x="7201" y="392301"/>
                </a:lnTo>
                <a:lnTo>
                  <a:pt x="6982" y="409933"/>
                </a:lnTo>
                <a:lnTo>
                  <a:pt x="6918" y="427564"/>
                </a:lnTo>
                <a:lnTo>
                  <a:pt x="7052" y="440788"/>
                </a:lnTo>
                <a:lnTo>
                  <a:pt x="8400" y="423156"/>
                </a:lnTo>
                <a:lnTo>
                  <a:pt x="22892" y="423156"/>
                </a:lnTo>
                <a:lnTo>
                  <a:pt x="22703" y="414341"/>
                </a:lnTo>
                <a:lnTo>
                  <a:pt x="22553" y="405525"/>
                </a:lnTo>
                <a:lnTo>
                  <a:pt x="22448" y="392301"/>
                </a:lnTo>
                <a:lnTo>
                  <a:pt x="22627" y="379078"/>
                </a:lnTo>
                <a:lnTo>
                  <a:pt x="22754" y="365854"/>
                </a:lnTo>
                <a:lnTo>
                  <a:pt x="22833" y="352630"/>
                </a:lnTo>
                <a:lnTo>
                  <a:pt x="22856" y="330591"/>
                </a:lnTo>
                <a:lnTo>
                  <a:pt x="22805" y="317367"/>
                </a:lnTo>
                <a:lnTo>
                  <a:pt x="22591" y="295328"/>
                </a:lnTo>
                <a:lnTo>
                  <a:pt x="22434" y="282104"/>
                </a:lnTo>
                <a:lnTo>
                  <a:pt x="22245" y="268880"/>
                </a:lnTo>
                <a:lnTo>
                  <a:pt x="22138" y="264473"/>
                </a:lnTo>
                <a:close/>
              </a:path>
              <a:path w="5285105" h="1402079">
                <a:moveTo>
                  <a:pt x="26265" y="405525"/>
                </a:moveTo>
                <a:lnTo>
                  <a:pt x="25661" y="405525"/>
                </a:lnTo>
                <a:lnTo>
                  <a:pt x="25401" y="409933"/>
                </a:lnTo>
                <a:lnTo>
                  <a:pt x="24829" y="418749"/>
                </a:lnTo>
                <a:lnTo>
                  <a:pt x="24528" y="423156"/>
                </a:lnTo>
                <a:lnTo>
                  <a:pt x="24225" y="423156"/>
                </a:lnTo>
                <a:lnTo>
                  <a:pt x="23927" y="427564"/>
                </a:lnTo>
                <a:lnTo>
                  <a:pt x="26447" y="427564"/>
                </a:lnTo>
                <a:lnTo>
                  <a:pt x="26463" y="414341"/>
                </a:lnTo>
                <a:lnTo>
                  <a:pt x="26389" y="409933"/>
                </a:lnTo>
                <a:lnTo>
                  <a:pt x="26265" y="405525"/>
                </a:lnTo>
                <a:close/>
              </a:path>
              <a:path w="5285105" h="1402079">
                <a:moveTo>
                  <a:pt x="481318" y="8815"/>
                </a:moveTo>
                <a:lnTo>
                  <a:pt x="8572" y="8815"/>
                </a:lnTo>
                <a:lnTo>
                  <a:pt x="8515" y="30855"/>
                </a:lnTo>
                <a:lnTo>
                  <a:pt x="8427" y="35263"/>
                </a:lnTo>
                <a:lnTo>
                  <a:pt x="7982" y="70526"/>
                </a:lnTo>
                <a:lnTo>
                  <a:pt x="7953" y="83749"/>
                </a:lnTo>
                <a:lnTo>
                  <a:pt x="7647" y="92565"/>
                </a:lnTo>
                <a:lnTo>
                  <a:pt x="7323" y="110197"/>
                </a:lnTo>
                <a:lnTo>
                  <a:pt x="7081" y="127828"/>
                </a:lnTo>
                <a:lnTo>
                  <a:pt x="6912" y="136644"/>
                </a:lnTo>
                <a:lnTo>
                  <a:pt x="6805" y="149868"/>
                </a:lnTo>
                <a:lnTo>
                  <a:pt x="6770" y="171907"/>
                </a:lnTo>
                <a:lnTo>
                  <a:pt x="6821" y="176315"/>
                </a:lnTo>
                <a:lnTo>
                  <a:pt x="7036" y="189539"/>
                </a:lnTo>
                <a:lnTo>
                  <a:pt x="7096" y="193946"/>
                </a:lnTo>
                <a:lnTo>
                  <a:pt x="7110" y="211578"/>
                </a:lnTo>
                <a:lnTo>
                  <a:pt x="7029" y="220394"/>
                </a:lnTo>
                <a:lnTo>
                  <a:pt x="6680" y="242433"/>
                </a:lnTo>
                <a:lnTo>
                  <a:pt x="6020" y="273288"/>
                </a:lnTo>
                <a:lnTo>
                  <a:pt x="8136" y="264473"/>
                </a:lnTo>
                <a:lnTo>
                  <a:pt x="22138" y="264473"/>
                </a:lnTo>
                <a:lnTo>
                  <a:pt x="22030" y="260065"/>
                </a:lnTo>
                <a:lnTo>
                  <a:pt x="21789" y="246841"/>
                </a:lnTo>
                <a:lnTo>
                  <a:pt x="21241" y="215986"/>
                </a:lnTo>
                <a:lnTo>
                  <a:pt x="20941" y="202762"/>
                </a:lnTo>
                <a:lnTo>
                  <a:pt x="21144" y="189539"/>
                </a:lnTo>
                <a:lnTo>
                  <a:pt x="21350" y="180723"/>
                </a:lnTo>
                <a:lnTo>
                  <a:pt x="21558" y="176315"/>
                </a:lnTo>
                <a:lnTo>
                  <a:pt x="22655" y="176315"/>
                </a:lnTo>
                <a:lnTo>
                  <a:pt x="20972" y="141052"/>
                </a:lnTo>
                <a:lnTo>
                  <a:pt x="21025" y="127828"/>
                </a:lnTo>
                <a:lnTo>
                  <a:pt x="21918" y="127828"/>
                </a:lnTo>
                <a:lnTo>
                  <a:pt x="21771" y="123420"/>
                </a:lnTo>
                <a:lnTo>
                  <a:pt x="21426" y="119012"/>
                </a:lnTo>
                <a:lnTo>
                  <a:pt x="21044" y="114605"/>
                </a:lnTo>
                <a:lnTo>
                  <a:pt x="20637" y="114605"/>
                </a:lnTo>
                <a:lnTo>
                  <a:pt x="20220" y="110197"/>
                </a:lnTo>
                <a:lnTo>
                  <a:pt x="19808" y="110197"/>
                </a:lnTo>
                <a:lnTo>
                  <a:pt x="19412" y="105789"/>
                </a:lnTo>
                <a:lnTo>
                  <a:pt x="19048" y="96973"/>
                </a:lnTo>
                <a:lnTo>
                  <a:pt x="18729" y="88157"/>
                </a:lnTo>
                <a:lnTo>
                  <a:pt x="17998" y="70526"/>
                </a:lnTo>
                <a:lnTo>
                  <a:pt x="17731" y="61710"/>
                </a:lnTo>
                <a:lnTo>
                  <a:pt x="17922" y="44078"/>
                </a:lnTo>
                <a:lnTo>
                  <a:pt x="18116" y="35263"/>
                </a:lnTo>
                <a:lnTo>
                  <a:pt x="18415" y="26447"/>
                </a:lnTo>
                <a:lnTo>
                  <a:pt x="18746" y="22039"/>
                </a:lnTo>
                <a:lnTo>
                  <a:pt x="271276" y="22039"/>
                </a:lnTo>
                <a:lnTo>
                  <a:pt x="283841" y="17631"/>
                </a:lnTo>
                <a:lnTo>
                  <a:pt x="394546" y="17631"/>
                </a:lnTo>
                <a:lnTo>
                  <a:pt x="406619" y="13223"/>
                </a:lnTo>
                <a:lnTo>
                  <a:pt x="393515" y="13223"/>
                </a:lnTo>
                <a:lnTo>
                  <a:pt x="481318" y="8815"/>
                </a:lnTo>
                <a:close/>
              </a:path>
              <a:path w="5285105" h="1402079">
                <a:moveTo>
                  <a:pt x="22655" y="176315"/>
                </a:moveTo>
                <a:lnTo>
                  <a:pt x="22194" y="176315"/>
                </a:lnTo>
                <a:lnTo>
                  <a:pt x="22630" y="185131"/>
                </a:lnTo>
                <a:lnTo>
                  <a:pt x="23076" y="185131"/>
                </a:lnTo>
                <a:lnTo>
                  <a:pt x="22655" y="176315"/>
                </a:lnTo>
                <a:close/>
              </a:path>
              <a:path w="5285105" h="1402079">
                <a:moveTo>
                  <a:pt x="21918" y="127828"/>
                </a:moveTo>
                <a:lnTo>
                  <a:pt x="21025" y="127828"/>
                </a:lnTo>
                <a:lnTo>
                  <a:pt x="22065" y="132236"/>
                </a:lnTo>
                <a:lnTo>
                  <a:pt x="21918" y="127828"/>
                </a:lnTo>
                <a:close/>
              </a:path>
              <a:path w="5285105" h="1402079">
                <a:moveTo>
                  <a:pt x="2413012" y="22039"/>
                </a:moveTo>
                <a:lnTo>
                  <a:pt x="2366873" y="22039"/>
                </a:lnTo>
                <a:lnTo>
                  <a:pt x="2374000" y="26447"/>
                </a:lnTo>
                <a:lnTo>
                  <a:pt x="2412981" y="26447"/>
                </a:lnTo>
                <a:lnTo>
                  <a:pt x="2413012" y="22039"/>
                </a:lnTo>
                <a:close/>
              </a:path>
              <a:path w="5285105" h="1402079">
                <a:moveTo>
                  <a:pt x="2522242" y="23225"/>
                </a:moveTo>
                <a:lnTo>
                  <a:pt x="2412981" y="26447"/>
                </a:lnTo>
                <a:lnTo>
                  <a:pt x="2498679" y="26447"/>
                </a:lnTo>
                <a:lnTo>
                  <a:pt x="2522242" y="23225"/>
                </a:lnTo>
                <a:close/>
              </a:path>
              <a:path w="5285105" h="1402079">
                <a:moveTo>
                  <a:pt x="2835771" y="8815"/>
                </a:moveTo>
                <a:lnTo>
                  <a:pt x="2502892" y="8815"/>
                </a:lnTo>
                <a:lnTo>
                  <a:pt x="2490856" y="13223"/>
                </a:lnTo>
                <a:lnTo>
                  <a:pt x="2436480" y="13223"/>
                </a:lnTo>
                <a:lnTo>
                  <a:pt x="2421954" y="17631"/>
                </a:lnTo>
                <a:lnTo>
                  <a:pt x="2597768" y="17631"/>
                </a:lnTo>
                <a:lnTo>
                  <a:pt x="2591304" y="22039"/>
                </a:lnTo>
                <a:lnTo>
                  <a:pt x="2839344" y="22039"/>
                </a:lnTo>
                <a:lnTo>
                  <a:pt x="2853160" y="26447"/>
                </a:lnTo>
                <a:lnTo>
                  <a:pt x="2863198" y="26447"/>
                </a:lnTo>
                <a:lnTo>
                  <a:pt x="2847356" y="22039"/>
                </a:lnTo>
                <a:lnTo>
                  <a:pt x="2837326" y="17631"/>
                </a:lnTo>
                <a:lnTo>
                  <a:pt x="2833375" y="13223"/>
                </a:lnTo>
                <a:lnTo>
                  <a:pt x="2835771" y="8815"/>
                </a:lnTo>
                <a:close/>
              </a:path>
              <a:path w="5285105" h="1402079">
                <a:moveTo>
                  <a:pt x="2562465" y="22039"/>
                </a:moveTo>
                <a:lnTo>
                  <a:pt x="2530917" y="22039"/>
                </a:lnTo>
                <a:lnTo>
                  <a:pt x="2522242" y="23225"/>
                </a:lnTo>
                <a:lnTo>
                  <a:pt x="2562465" y="22039"/>
                </a:lnTo>
                <a:close/>
              </a:path>
              <a:path w="5285105" h="1402079">
                <a:moveTo>
                  <a:pt x="350430" y="21201"/>
                </a:moveTo>
                <a:lnTo>
                  <a:pt x="350921" y="22039"/>
                </a:lnTo>
                <a:lnTo>
                  <a:pt x="366065" y="22039"/>
                </a:lnTo>
                <a:lnTo>
                  <a:pt x="350430" y="21201"/>
                </a:lnTo>
                <a:close/>
              </a:path>
              <a:path w="5285105" h="1402079">
                <a:moveTo>
                  <a:pt x="454447" y="17631"/>
                </a:moveTo>
                <a:lnTo>
                  <a:pt x="430940" y="17631"/>
                </a:lnTo>
                <a:lnTo>
                  <a:pt x="427282" y="22039"/>
                </a:lnTo>
                <a:lnTo>
                  <a:pt x="438305" y="22039"/>
                </a:lnTo>
                <a:lnTo>
                  <a:pt x="454447" y="17631"/>
                </a:lnTo>
                <a:close/>
              </a:path>
              <a:path w="5285105" h="1402079">
                <a:moveTo>
                  <a:pt x="683917" y="17631"/>
                </a:moveTo>
                <a:lnTo>
                  <a:pt x="454447" y="17631"/>
                </a:lnTo>
                <a:lnTo>
                  <a:pt x="476848" y="22039"/>
                </a:lnTo>
                <a:lnTo>
                  <a:pt x="634585" y="22039"/>
                </a:lnTo>
                <a:lnTo>
                  <a:pt x="683917" y="17631"/>
                </a:lnTo>
                <a:close/>
              </a:path>
              <a:path w="5285105" h="1402079">
                <a:moveTo>
                  <a:pt x="964367" y="17631"/>
                </a:moveTo>
                <a:lnTo>
                  <a:pt x="811477" y="17631"/>
                </a:lnTo>
                <a:lnTo>
                  <a:pt x="784681" y="22039"/>
                </a:lnTo>
                <a:lnTo>
                  <a:pt x="948514" y="22039"/>
                </a:lnTo>
                <a:lnTo>
                  <a:pt x="964367" y="17631"/>
                </a:lnTo>
                <a:close/>
              </a:path>
              <a:path w="5285105" h="1402079">
                <a:moveTo>
                  <a:pt x="1066848" y="17631"/>
                </a:moveTo>
                <a:lnTo>
                  <a:pt x="1041371" y="17631"/>
                </a:lnTo>
                <a:lnTo>
                  <a:pt x="1039833" y="22039"/>
                </a:lnTo>
                <a:lnTo>
                  <a:pt x="1055796" y="22039"/>
                </a:lnTo>
                <a:lnTo>
                  <a:pt x="1066848" y="17631"/>
                </a:lnTo>
                <a:close/>
              </a:path>
              <a:path w="5285105" h="1402079">
                <a:moveTo>
                  <a:pt x="1439387" y="17631"/>
                </a:moveTo>
                <a:lnTo>
                  <a:pt x="1184998" y="17631"/>
                </a:lnTo>
                <a:lnTo>
                  <a:pt x="1193282" y="22039"/>
                </a:lnTo>
                <a:lnTo>
                  <a:pt x="1423663" y="22039"/>
                </a:lnTo>
                <a:lnTo>
                  <a:pt x="1439387" y="17631"/>
                </a:lnTo>
                <a:close/>
              </a:path>
              <a:path w="5285105" h="1402079">
                <a:moveTo>
                  <a:pt x="1483899" y="21451"/>
                </a:moveTo>
                <a:lnTo>
                  <a:pt x="1476134" y="22039"/>
                </a:lnTo>
                <a:lnTo>
                  <a:pt x="1482058" y="22039"/>
                </a:lnTo>
                <a:lnTo>
                  <a:pt x="1483899" y="21451"/>
                </a:lnTo>
                <a:close/>
              </a:path>
              <a:path w="5285105" h="1402079">
                <a:moveTo>
                  <a:pt x="1688007" y="17631"/>
                </a:moveTo>
                <a:lnTo>
                  <a:pt x="1656362" y="17631"/>
                </a:lnTo>
                <a:lnTo>
                  <a:pt x="1652683" y="22039"/>
                </a:lnTo>
                <a:lnTo>
                  <a:pt x="1690657" y="22039"/>
                </a:lnTo>
                <a:lnTo>
                  <a:pt x="1688007" y="17631"/>
                </a:lnTo>
                <a:close/>
              </a:path>
              <a:path w="5285105" h="1402079">
                <a:moveTo>
                  <a:pt x="1806012" y="17631"/>
                </a:moveTo>
                <a:lnTo>
                  <a:pt x="1736492" y="17631"/>
                </a:lnTo>
                <a:lnTo>
                  <a:pt x="1742887" y="22039"/>
                </a:lnTo>
                <a:lnTo>
                  <a:pt x="1802686" y="22039"/>
                </a:lnTo>
                <a:lnTo>
                  <a:pt x="1806012" y="17631"/>
                </a:lnTo>
                <a:close/>
              </a:path>
              <a:path w="5285105" h="1402079">
                <a:moveTo>
                  <a:pt x="1925170" y="17631"/>
                </a:moveTo>
                <a:lnTo>
                  <a:pt x="1846917" y="17631"/>
                </a:lnTo>
                <a:lnTo>
                  <a:pt x="1847217" y="22039"/>
                </a:lnTo>
                <a:lnTo>
                  <a:pt x="1925743" y="18115"/>
                </a:lnTo>
                <a:lnTo>
                  <a:pt x="1925170" y="17631"/>
                </a:lnTo>
                <a:close/>
              </a:path>
              <a:path w="5285105" h="1402079">
                <a:moveTo>
                  <a:pt x="2101092" y="17631"/>
                </a:moveTo>
                <a:lnTo>
                  <a:pt x="1935431" y="17631"/>
                </a:lnTo>
                <a:lnTo>
                  <a:pt x="1925743" y="18115"/>
                </a:lnTo>
                <a:lnTo>
                  <a:pt x="1930384" y="22039"/>
                </a:lnTo>
                <a:lnTo>
                  <a:pt x="2090588" y="22039"/>
                </a:lnTo>
                <a:lnTo>
                  <a:pt x="2101092" y="17631"/>
                </a:lnTo>
                <a:close/>
              </a:path>
              <a:path w="5285105" h="1402079">
                <a:moveTo>
                  <a:pt x="2258500" y="17631"/>
                </a:moveTo>
                <a:lnTo>
                  <a:pt x="2213247" y="17631"/>
                </a:lnTo>
                <a:lnTo>
                  <a:pt x="2219108" y="22039"/>
                </a:lnTo>
                <a:lnTo>
                  <a:pt x="2249227" y="22039"/>
                </a:lnTo>
                <a:lnTo>
                  <a:pt x="2258500" y="17631"/>
                </a:lnTo>
                <a:close/>
              </a:path>
              <a:path w="5285105" h="1402079">
                <a:moveTo>
                  <a:pt x="2456523" y="17631"/>
                </a:moveTo>
                <a:lnTo>
                  <a:pt x="2363885" y="17631"/>
                </a:lnTo>
                <a:lnTo>
                  <a:pt x="2350002" y="22039"/>
                </a:lnTo>
                <a:lnTo>
                  <a:pt x="2444867" y="22039"/>
                </a:lnTo>
                <a:lnTo>
                  <a:pt x="2456523" y="17631"/>
                </a:lnTo>
                <a:close/>
              </a:path>
              <a:path w="5285105" h="1402079">
                <a:moveTo>
                  <a:pt x="2992481" y="17631"/>
                </a:moveTo>
                <a:lnTo>
                  <a:pt x="2963530" y="17631"/>
                </a:lnTo>
                <a:lnTo>
                  <a:pt x="2961676" y="22039"/>
                </a:lnTo>
                <a:lnTo>
                  <a:pt x="2976927" y="22039"/>
                </a:lnTo>
                <a:lnTo>
                  <a:pt x="2992481" y="17631"/>
                </a:lnTo>
                <a:close/>
              </a:path>
              <a:path w="5285105" h="1402079">
                <a:moveTo>
                  <a:pt x="3093276" y="17631"/>
                </a:moveTo>
                <a:lnTo>
                  <a:pt x="3000311" y="17631"/>
                </a:lnTo>
                <a:lnTo>
                  <a:pt x="3004700" y="22039"/>
                </a:lnTo>
                <a:lnTo>
                  <a:pt x="3096471" y="22039"/>
                </a:lnTo>
                <a:lnTo>
                  <a:pt x="3093276" y="17631"/>
                </a:lnTo>
                <a:close/>
              </a:path>
              <a:path w="5285105" h="1402079">
                <a:moveTo>
                  <a:pt x="3620109" y="17631"/>
                </a:moveTo>
                <a:lnTo>
                  <a:pt x="3612040" y="17631"/>
                </a:lnTo>
                <a:lnTo>
                  <a:pt x="3615458" y="22039"/>
                </a:lnTo>
                <a:lnTo>
                  <a:pt x="3620109" y="17631"/>
                </a:lnTo>
                <a:close/>
              </a:path>
              <a:path w="5285105" h="1402079">
                <a:moveTo>
                  <a:pt x="1648558" y="8815"/>
                </a:moveTo>
                <a:lnTo>
                  <a:pt x="481318" y="8815"/>
                </a:lnTo>
                <a:lnTo>
                  <a:pt x="485841" y="13223"/>
                </a:lnTo>
                <a:lnTo>
                  <a:pt x="884635" y="13223"/>
                </a:lnTo>
                <a:lnTo>
                  <a:pt x="870967" y="17631"/>
                </a:lnTo>
                <a:lnTo>
                  <a:pt x="1495877" y="17631"/>
                </a:lnTo>
                <a:lnTo>
                  <a:pt x="1483899" y="21451"/>
                </a:lnTo>
                <a:lnTo>
                  <a:pt x="1648552" y="8997"/>
                </a:lnTo>
                <a:lnTo>
                  <a:pt x="1648558" y="8815"/>
                </a:lnTo>
                <a:close/>
              </a:path>
              <a:path w="5285105" h="1402079">
                <a:moveTo>
                  <a:pt x="348339" y="17631"/>
                </a:moveTo>
                <a:lnTo>
                  <a:pt x="283841" y="17631"/>
                </a:lnTo>
                <a:lnTo>
                  <a:pt x="350430" y="21201"/>
                </a:lnTo>
                <a:lnTo>
                  <a:pt x="348339" y="17631"/>
                </a:lnTo>
                <a:close/>
              </a:path>
              <a:path w="5285105" h="1402079">
                <a:moveTo>
                  <a:pt x="1935431" y="17631"/>
                </a:moveTo>
                <a:lnTo>
                  <a:pt x="1925170" y="17631"/>
                </a:lnTo>
                <a:lnTo>
                  <a:pt x="1925743" y="18115"/>
                </a:lnTo>
                <a:lnTo>
                  <a:pt x="1935431" y="17631"/>
                </a:lnTo>
                <a:close/>
              </a:path>
              <a:path w="5285105" h="1402079">
                <a:moveTo>
                  <a:pt x="456651" y="13223"/>
                </a:moveTo>
                <a:lnTo>
                  <a:pt x="446054" y="13223"/>
                </a:lnTo>
                <a:lnTo>
                  <a:pt x="428982" y="17631"/>
                </a:lnTo>
                <a:lnTo>
                  <a:pt x="468929" y="17631"/>
                </a:lnTo>
                <a:lnTo>
                  <a:pt x="456651" y="13223"/>
                </a:lnTo>
                <a:close/>
              </a:path>
              <a:path w="5285105" h="1402079">
                <a:moveTo>
                  <a:pt x="812182" y="13223"/>
                </a:moveTo>
                <a:lnTo>
                  <a:pt x="494253" y="13223"/>
                </a:lnTo>
                <a:lnTo>
                  <a:pt x="484287" y="17631"/>
                </a:lnTo>
                <a:lnTo>
                  <a:pt x="795905" y="17631"/>
                </a:lnTo>
                <a:lnTo>
                  <a:pt x="812182" y="13223"/>
                </a:lnTo>
                <a:close/>
              </a:path>
              <a:path w="5285105" h="1402079">
                <a:moveTo>
                  <a:pt x="2184464" y="13223"/>
                </a:moveTo>
                <a:lnTo>
                  <a:pt x="1654674" y="13223"/>
                </a:lnTo>
                <a:lnTo>
                  <a:pt x="1656665" y="17631"/>
                </a:lnTo>
                <a:lnTo>
                  <a:pt x="2171553" y="17631"/>
                </a:lnTo>
                <a:lnTo>
                  <a:pt x="2184464" y="13223"/>
                </a:lnTo>
                <a:close/>
              </a:path>
              <a:path w="5285105" h="1402079">
                <a:moveTo>
                  <a:pt x="2315070" y="13223"/>
                </a:moveTo>
                <a:lnTo>
                  <a:pt x="2215154" y="13223"/>
                </a:lnTo>
                <a:lnTo>
                  <a:pt x="2214158" y="17631"/>
                </a:lnTo>
                <a:lnTo>
                  <a:pt x="2302524" y="17631"/>
                </a:lnTo>
                <a:lnTo>
                  <a:pt x="2315070" y="13223"/>
                </a:lnTo>
                <a:close/>
              </a:path>
              <a:path w="5285105" h="1402079">
                <a:moveTo>
                  <a:pt x="3209372" y="13223"/>
                </a:moveTo>
                <a:lnTo>
                  <a:pt x="2995857" y="13223"/>
                </a:lnTo>
                <a:lnTo>
                  <a:pt x="2991359" y="17631"/>
                </a:lnTo>
                <a:lnTo>
                  <a:pt x="3197476" y="17631"/>
                </a:lnTo>
                <a:lnTo>
                  <a:pt x="3209372" y="13223"/>
                </a:lnTo>
                <a:close/>
              </a:path>
              <a:path w="5285105" h="1402079">
                <a:moveTo>
                  <a:pt x="3610480" y="13223"/>
                </a:moveTo>
                <a:lnTo>
                  <a:pt x="3472953" y="13223"/>
                </a:lnTo>
                <a:lnTo>
                  <a:pt x="3485061" y="17631"/>
                </a:lnTo>
                <a:lnTo>
                  <a:pt x="3605515" y="17631"/>
                </a:lnTo>
                <a:lnTo>
                  <a:pt x="3610480" y="13223"/>
                </a:lnTo>
                <a:close/>
              </a:path>
              <a:path w="5285105" h="1402079">
                <a:moveTo>
                  <a:pt x="4293562" y="13223"/>
                </a:moveTo>
                <a:lnTo>
                  <a:pt x="4263700" y="13223"/>
                </a:lnTo>
                <a:lnTo>
                  <a:pt x="4281814" y="17631"/>
                </a:lnTo>
                <a:lnTo>
                  <a:pt x="4293562" y="13223"/>
                </a:lnTo>
                <a:close/>
              </a:path>
              <a:path w="5285105" h="1402079">
                <a:moveTo>
                  <a:pt x="2370253" y="8815"/>
                </a:moveTo>
                <a:lnTo>
                  <a:pt x="1650950" y="8815"/>
                </a:lnTo>
                <a:lnTo>
                  <a:pt x="1648552" y="8997"/>
                </a:lnTo>
                <a:lnTo>
                  <a:pt x="1648426" y="13223"/>
                </a:lnTo>
                <a:lnTo>
                  <a:pt x="2355784" y="13223"/>
                </a:lnTo>
                <a:lnTo>
                  <a:pt x="2370253" y="8815"/>
                </a:lnTo>
                <a:close/>
              </a:path>
              <a:path w="5285105" h="1402079">
                <a:moveTo>
                  <a:pt x="3678906" y="8815"/>
                </a:moveTo>
                <a:lnTo>
                  <a:pt x="2949019" y="8815"/>
                </a:lnTo>
                <a:lnTo>
                  <a:pt x="2964000" y="13223"/>
                </a:lnTo>
                <a:lnTo>
                  <a:pt x="3663445" y="13223"/>
                </a:lnTo>
                <a:lnTo>
                  <a:pt x="3678906" y="8815"/>
                </a:lnTo>
                <a:close/>
              </a:path>
              <a:path w="5285105" h="1402079">
                <a:moveTo>
                  <a:pt x="4305581" y="8815"/>
                </a:moveTo>
                <a:lnTo>
                  <a:pt x="4094709" y="8815"/>
                </a:lnTo>
                <a:lnTo>
                  <a:pt x="4090946" y="13223"/>
                </a:lnTo>
                <a:lnTo>
                  <a:pt x="4299152" y="13223"/>
                </a:lnTo>
                <a:lnTo>
                  <a:pt x="4305581" y="8815"/>
                </a:lnTo>
                <a:close/>
              </a:path>
              <a:path w="5285105" h="1402079">
                <a:moveTo>
                  <a:pt x="1650950" y="8815"/>
                </a:moveTo>
                <a:lnTo>
                  <a:pt x="1648558" y="8815"/>
                </a:lnTo>
                <a:lnTo>
                  <a:pt x="1648552" y="8997"/>
                </a:lnTo>
                <a:lnTo>
                  <a:pt x="1650950" y="8815"/>
                </a:lnTo>
                <a:close/>
              </a:path>
              <a:path w="5285105" h="1402079">
                <a:moveTo>
                  <a:pt x="372415" y="4407"/>
                </a:moveTo>
                <a:lnTo>
                  <a:pt x="242181" y="4407"/>
                </a:lnTo>
                <a:lnTo>
                  <a:pt x="231395" y="8815"/>
                </a:lnTo>
                <a:lnTo>
                  <a:pt x="384739" y="8815"/>
                </a:lnTo>
                <a:lnTo>
                  <a:pt x="372415" y="4407"/>
                </a:lnTo>
                <a:close/>
              </a:path>
              <a:path w="5285105" h="1402079">
                <a:moveTo>
                  <a:pt x="882072" y="4407"/>
                </a:moveTo>
                <a:lnTo>
                  <a:pt x="506301" y="4407"/>
                </a:lnTo>
                <a:lnTo>
                  <a:pt x="502570" y="8815"/>
                </a:lnTo>
                <a:lnTo>
                  <a:pt x="889551" y="8815"/>
                </a:lnTo>
                <a:lnTo>
                  <a:pt x="882072" y="4407"/>
                </a:lnTo>
                <a:close/>
              </a:path>
              <a:path w="5285105" h="1402079">
                <a:moveTo>
                  <a:pt x="1232936" y="4407"/>
                </a:moveTo>
                <a:lnTo>
                  <a:pt x="893604" y="4407"/>
                </a:lnTo>
                <a:lnTo>
                  <a:pt x="889551" y="8815"/>
                </a:lnTo>
                <a:lnTo>
                  <a:pt x="1259102" y="8815"/>
                </a:lnTo>
                <a:lnTo>
                  <a:pt x="1232936" y="4407"/>
                </a:lnTo>
                <a:close/>
              </a:path>
              <a:path w="5285105" h="1402079">
                <a:moveTo>
                  <a:pt x="1618088" y="4407"/>
                </a:moveTo>
                <a:lnTo>
                  <a:pt x="1579289" y="4407"/>
                </a:lnTo>
                <a:lnTo>
                  <a:pt x="1570712" y="8815"/>
                </a:lnTo>
                <a:lnTo>
                  <a:pt x="1618715" y="8815"/>
                </a:lnTo>
                <a:lnTo>
                  <a:pt x="1618088" y="4407"/>
                </a:lnTo>
                <a:close/>
              </a:path>
              <a:path w="5285105" h="1402079">
                <a:moveTo>
                  <a:pt x="1725276" y="4407"/>
                </a:moveTo>
                <a:lnTo>
                  <a:pt x="1658175" y="8815"/>
                </a:lnTo>
                <a:lnTo>
                  <a:pt x="1749615" y="8815"/>
                </a:lnTo>
                <a:lnTo>
                  <a:pt x="1725276" y="4407"/>
                </a:lnTo>
                <a:close/>
              </a:path>
              <a:path w="5285105" h="1402079">
                <a:moveTo>
                  <a:pt x="3985249" y="4407"/>
                </a:moveTo>
                <a:lnTo>
                  <a:pt x="1868476" y="4407"/>
                </a:lnTo>
                <a:lnTo>
                  <a:pt x="1853757" y="8815"/>
                </a:lnTo>
                <a:lnTo>
                  <a:pt x="3976270" y="8815"/>
                </a:lnTo>
                <a:lnTo>
                  <a:pt x="3985249" y="4407"/>
                </a:lnTo>
                <a:close/>
              </a:path>
              <a:path w="5285105" h="1402079">
                <a:moveTo>
                  <a:pt x="4201533" y="4407"/>
                </a:moveTo>
                <a:lnTo>
                  <a:pt x="4076178" y="4407"/>
                </a:lnTo>
                <a:lnTo>
                  <a:pt x="4089892" y="8815"/>
                </a:lnTo>
                <a:lnTo>
                  <a:pt x="4203927" y="8815"/>
                </a:lnTo>
                <a:lnTo>
                  <a:pt x="4201533" y="4407"/>
                </a:lnTo>
                <a:close/>
              </a:path>
              <a:path w="5285105" h="1402079">
                <a:moveTo>
                  <a:pt x="4240584" y="5173"/>
                </a:moveTo>
                <a:lnTo>
                  <a:pt x="4203927" y="8815"/>
                </a:lnTo>
                <a:lnTo>
                  <a:pt x="4240289" y="8815"/>
                </a:lnTo>
                <a:lnTo>
                  <a:pt x="4240584" y="5173"/>
                </a:lnTo>
                <a:close/>
              </a:path>
              <a:path w="5285105" h="1402079">
                <a:moveTo>
                  <a:pt x="4565276" y="4407"/>
                </a:moveTo>
                <a:lnTo>
                  <a:pt x="4278296" y="4407"/>
                </a:lnTo>
                <a:lnTo>
                  <a:pt x="4265595" y="8815"/>
                </a:lnTo>
                <a:lnTo>
                  <a:pt x="4541349" y="8815"/>
                </a:lnTo>
                <a:lnTo>
                  <a:pt x="4565276" y="4407"/>
                </a:lnTo>
                <a:close/>
              </a:path>
              <a:path w="5285105" h="1402079">
                <a:moveTo>
                  <a:pt x="4248283" y="4407"/>
                </a:moveTo>
                <a:lnTo>
                  <a:pt x="4240646" y="4407"/>
                </a:lnTo>
                <a:lnTo>
                  <a:pt x="4240584" y="5173"/>
                </a:lnTo>
                <a:lnTo>
                  <a:pt x="4248283" y="4407"/>
                </a:lnTo>
                <a:close/>
              </a:path>
              <a:path w="5285105" h="1402079">
                <a:moveTo>
                  <a:pt x="583041" y="0"/>
                </a:moveTo>
                <a:lnTo>
                  <a:pt x="549521" y="0"/>
                </a:lnTo>
                <a:lnTo>
                  <a:pt x="532703" y="4407"/>
                </a:lnTo>
                <a:lnTo>
                  <a:pt x="581592" y="4407"/>
                </a:lnTo>
                <a:lnTo>
                  <a:pt x="583041" y="0"/>
                </a:lnTo>
                <a:close/>
              </a:path>
              <a:path w="5285105" h="1402079">
                <a:moveTo>
                  <a:pt x="3394533" y="0"/>
                </a:moveTo>
                <a:lnTo>
                  <a:pt x="2883484" y="0"/>
                </a:lnTo>
                <a:lnTo>
                  <a:pt x="2871132" y="4407"/>
                </a:lnTo>
                <a:lnTo>
                  <a:pt x="3420172" y="4407"/>
                </a:lnTo>
                <a:lnTo>
                  <a:pt x="3394533" y="0"/>
                </a:lnTo>
                <a:close/>
              </a:path>
              <a:path w="5285105" h="1402079">
                <a:moveTo>
                  <a:pt x="4117498" y="0"/>
                </a:moveTo>
                <a:lnTo>
                  <a:pt x="3964221" y="0"/>
                </a:lnTo>
                <a:lnTo>
                  <a:pt x="3955569" y="4407"/>
                </a:lnTo>
                <a:lnTo>
                  <a:pt x="4129733" y="4407"/>
                </a:lnTo>
                <a:lnTo>
                  <a:pt x="4117498" y="0"/>
                </a:lnTo>
                <a:close/>
              </a:path>
              <a:path w="5285105" h="1402079">
                <a:moveTo>
                  <a:pt x="4440863" y="0"/>
                </a:moveTo>
                <a:lnTo>
                  <a:pt x="4367094" y="0"/>
                </a:lnTo>
                <a:lnTo>
                  <a:pt x="4361597" y="4407"/>
                </a:lnTo>
                <a:lnTo>
                  <a:pt x="4453836" y="4407"/>
                </a:lnTo>
                <a:lnTo>
                  <a:pt x="4440863" y="0"/>
                </a:lnTo>
                <a:close/>
              </a:path>
              <a:path w="5285105" h="1402079">
                <a:moveTo>
                  <a:pt x="4640059" y="1004"/>
                </a:moveTo>
                <a:lnTo>
                  <a:pt x="4640389" y="4407"/>
                </a:lnTo>
                <a:lnTo>
                  <a:pt x="4652284" y="4407"/>
                </a:lnTo>
                <a:lnTo>
                  <a:pt x="4640059" y="1004"/>
                </a:lnTo>
                <a:close/>
              </a:path>
              <a:path w="5285105" h="1402079">
                <a:moveTo>
                  <a:pt x="4639962" y="0"/>
                </a:moveTo>
                <a:lnTo>
                  <a:pt x="4636453" y="0"/>
                </a:lnTo>
                <a:lnTo>
                  <a:pt x="4640059" y="1004"/>
                </a:lnTo>
                <a:lnTo>
                  <a:pt x="4639962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8745" y="5676458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5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47804" y="7036842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18589" y="567781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49569" y="5657195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1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97292" y="566914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41650" y="5663897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16692" y="5664220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65309" y="565804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37998" y="5668486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04313" y="5668099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72170" y="566768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42004" y="5669940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70584" y="5668358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78122" y="567329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93426" y="5675242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55273" y="5666245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72683" y="5679945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006" y="0"/>
                </a:lnTo>
              </a:path>
            </a:pathLst>
          </a:custGeom>
          <a:ln w="3506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24128" y="567772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71565" y="7060125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57010" y="7058045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3662" y="628021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0597" y="6857820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6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42186" y="7033291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04934" y="1029282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7" y="0"/>
                </a:lnTo>
              </a:path>
            </a:pathLst>
          </a:custGeom>
          <a:ln w="1929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99669" y="994199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239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00730" y="965429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3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06701" y="9486462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6"/>
                </a:moveTo>
                <a:lnTo>
                  <a:pt x="901" y="39706"/>
                </a:lnTo>
                <a:lnTo>
                  <a:pt x="901" y="0"/>
                </a:lnTo>
                <a:lnTo>
                  <a:pt x="0" y="0"/>
                </a:lnTo>
                <a:lnTo>
                  <a:pt x="0" y="39706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07529" y="9517196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07963" y="935240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04529" y="934419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03467" y="937852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48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04548" y="9428261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0"/>
                </a:moveTo>
                <a:lnTo>
                  <a:pt x="0" y="68686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97252" y="9638669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05814" y="9106341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04665" y="9079518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3"/>
                </a:moveTo>
                <a:lnTo>
                  <a:pt x="1150" y="47113"/>
                </a:lnTo>
                <a:lnTo>
                  <a:pt x="1150" y="0"/>
                </a:lnTo>
                <a:lnTo>
                  <a:pt x="0" y="0"/>
                </a:lnTo>
                <a:lnTo>
                  <a:pt x="0" y="47113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02228" y="9310775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81375" y="8909471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90">
                <a:moveTo>
                  <a:pt x="27104" y="167"/>
                </a:moveTo>
                <a:lnTo>
                  <a:pt x="26932" y="167"/>
                </a:lnTo>
                <a:lnTo>
                  <a:pt x="27165" y="11151"/>
                </a:lnTo>
                <a:lnTo>
                  <a:pt x="27766" y="30008"/>
                </a:lnTo>
                <a:lnTo>
                  <a:pt x="27840" y="31979"/>
                </a:lnTo>
                <a:lnTo>
                  <a:pt x="28717" y="46939"/>
                </a:lnTo>
                <a:lnTo>
                  <a:pt x="27906" y="30008"/>
                </a:lnTo>
                <a:lnTo>
                  <a:pt x="27104" y="167"/>
                </a:lnTo>
                <a:close/>
              </a:path>
              <a:path w="29210" h="46990">
                <a:moveTo>
                  <a:pt x="27099" y="0"/>
                </a:moveTo>
                <a:lnTo>
                  <a:pt x="0" y="727"/>
                </a:lnTo>
                <a:lnTo>
                  <a:pt x="26932" y="167"/>
                </a:lnTo>
                <a:lnTo>
                  <a:pt x="27104" y="167"/>
                </a:lnTo>
                <a:lnTo>
                  <a:pt x="27099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93968" y="8908350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8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48927" y="89098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04997" y="8981130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04963" y="8942102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5"/>
                </a:moveTo>
                <a:lnTo>
                  <a:pt x="165" y="39675"/>
                </a:lnTo>
                <a:lnTo>
                  <a:pt x="165" y="0"/>
                </a:lnTo>
                <a:lnTo>
                  <a:pt x="0" y="0"/>
                </a:lnTo>
                <a:lnTo>
                  <a:pt x="0" y="39675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04747" y="9001929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54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98990" y="9149987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4"/>
                </a:moveTo>
                <a:lnTo>
                  <a:pt x="3752" y="52654"/>
                </a:lnTo>
                <a:lnTo>
                  <a:pt x="3752" y="0"/>
                </a:lnTo>
                <a:lnTo>
                  <a:pt x="0" y="0"/>
                </a:lnTo>
                <a:lnTo>
                  <a:pt x="0" y="52654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02202" y="9027169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5" y="53516"/>
                </a:lnTo>
                <a:lnTo>
                  <a:pt x="1745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02036" y="901497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71608" y="8913038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35440" y="8912928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9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00764" y="8913423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8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46488" y="8914007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75878" y="891166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24400" y="891210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02596" y="8912862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166969" y="8919624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20" y="0"/>
                </a:lnTo>
              </a:path>
            </a:pathLst>
          </a:custGeom>
          <a:ln w="11437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06021" y="8912666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3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19056" y="8915213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600" y="0"/>
                </a:lnTo>
              </a:path>
            </a:pathLst>
          </a:custGeom>
          <a:ln w="5532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94869" y="9116118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0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98012" y="9034767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30"/>
                </a:lnTo>
              </a:path>
            </a:pathLst>
          </a:custGeom>
          <a:ln w="5057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48656" y="8919510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5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255983" y="8911718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63966" y="8911675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5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0325" y="10078022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9586" y="989735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116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64223" y="8911318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83017" y="8923828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5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3675" y="893145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51608" y="10289802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2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57198" y="8913010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0033" y="1000938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962997" y="8911928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25859" y="10292453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70658" y="1031176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69024" y="891164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7504" y="8919457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85" y="0"/>
                </a:moveTo>
                <a:lnTo>
                  <a:pt x="4125" y="34"/>
                </a:lnTo>
                <a:lnTo>
                  <a:pt x="559" y="308"/>
                </a:lnTo>
                <a:lnTo>
                  <a:pt x="0" y="749"/>
                </a:lnTo>
                <a:lnTo>
                  <a:pt x="1816" y="290"/>
                </a:lnTo>
                <a:lnTo>
                  <a:pt x="4885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41323" y="892418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6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7753" y="8911605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7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50317" y="891181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18600" y="10297373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057770" y="893252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79272" y="8930479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47609" y="8912184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2" y="1397299"/>
                </a:moveTo>
                <a:lnTo>
                  <a:pt x="30490" y="1397299"/>
                </a:lnTo>
                <a:lnTo>
                  <a:pt x="43154" y="1401707"/>
                </a:lnTo>
                <a:lnTo>
                  <a:pt x="55621" y="1401707"/>
                </a:lnTo>
                <a:lnTo>
                  <a:pt x="106942" y="1397299"/>
                </a:lnTo>
                <a:close/>
              </a:path>
              <a:path w="5285105" h="1402079">
                <a:moveTo>
                  <a:pt x="419432" y="1397299"/>
                </a:moveTo>
                <a:lnTo>
                  <a:pt x="127617" y="1397299"/>
                </a:lnTo>
                <a:lnTo>
                  <a:pt x="142647" y="1401707"/>
                </a:lnTo>
                <a:lnTo>
                  <a:pt x="411515" y="1401707"/>
                </a:lnTo>
                <a:lnTo>
                  <a:pt x="419432" y="1397299"/>
                </a:lnTo>
                <a:close/>
              </a:path>
              <a:path w="5285105" h="1402079">
                <a:moveTo>
                  <a:pt x="625451" y="1397299"/>
                </a:moveTo>
                <a:lnTo>
                  <a:pt x="419432" y="1397299"/>
                </a:lnTo>
                <a:lnTo>
                  <a:pt x="430208" y="1401707"/>
                </a:lnTo>
                <a:lnTo>
                  <a:pt x="612426" y="1401707"/>
                </a:lnTo>
                <a:lnTo>
                  <a:pt x="625451" y="1397299"/>
                </a:lnTo>
                <a:close/>
              </a:path>
              <a:path w="5285105" h="1402079">
                <a:moveTo>
                  <a:pt x="1408957" y="1397299"/>
                </a:moveTo>
                <a:lnTo>
                  <a:pt x="655244" y="1397299"/>
                </a:lnTo>
                <a:lnTo>
                  <a:pt x="669848" y="1401707"/>
                </a:lnTo>
                <a:lnTo>
                  <a:pt x="1320628" y="1401707"/>
                </a:lnTo>
                <a:lnTo>
                  <a:pt x="1408957" y="1397299"/>
                </a:lnTo>
                <a:close/>
              </a:path>
              <a:path w="5285105" h="1402079">
                <a:moveTo>
                  <a:pt x="2200658" y="1397299"/>
                </a:moveTo>
                <a:lnTo>
                  <a:pt x="1557804" y="1397299"/>
                </a:lnTo>
                <a:lnTo>
                  <a:pt x="1565528" y="1401707"/>
                </a:lnTo>
                <a:lnTo>
                  <a:pt x="2224923" y="1401707"/>
                </a:lnTo>
                <a:lnTo>
                  <a:pt x="2200658" y="1397299"/>
                </a:lnTo>
                <a:close/>
              </a:path>
              <a:path w="5285105" h="1402079">
                <a:moveTo>
                  <a:pt x="2639197" y="1397299"/>
                </a:moveTo>
                <a:lnTo>
                  <a:pt x="2200658" y="1397299"/>
                </a:lnTo>
                <a:lnTo>
                  <a:pt x="2274133" y="1401707"/>
                </a:lnTo>
                <a:lnTo>
                  <a:pt x="2636429" y="1401707"/>
                </a:lnTo>
                <a:lnTo>
                  <a:pt x="2639197" y="1397299"/>
                </a:lnTo>
                <a:close/>
              </a:path>
              <a:path w="5285105" h="1402079">
                <a:moveTo>
                  <a:pt x="3053733" y="1397299"/>
                </a:moveTo>
                <a:lnTo>
                  <a:pt x="2665480" y="1397299"/>
                </a:lnTo>
                <a:lnTo>
                  <a:pt x="2684007" y="1401707"/>
                </a:lnTo>
                <a:lnTo>
                  <a:pt x="3041766" y="1401707"/>
                </a:lnTo>
                <a:lnTo>
                  <a:pt x="3053733" y="1397299"/>
                </a:lnTo>
                <a:close/>
              </a:path>
              <a:path w="5285105" h="1402079">
                <a:moveTo>
                  <a:pt x="3499449" y="1397299"/>
                </a:moveTo>
                <a:lnTo>
                  <a:pt x="3239763" y="1397299"/>
                </a:lnTo>
                <a:lnTo>
                  <a:pt x="3252008" y="1401707"/>
                </a:lnTo>
                <a:lnTo>
                  <a:pt x="3500360" y="1401707"/>
                </a:lnTo>
                <a:lnTo>
                  <a:pt x="3499449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2" y="1397299"/>
                </a:lnTo>
                <a:lnTo>
                  <a:pt x="3511853" y="1401707"/>
                </a:lnTo>
                <a:lnTo>
                  <a:pt x="5277201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2" y="877169"/>
                </a:moveTo>
                <a:lnTo>
                  <a:pt x="4181" y="877169"/>
                </a:lnTo>
                <a:lnTo>
                  <a:pt x="4800" y="885984"/>
                </a:lnTo>
                <a:lnTo>
                  <a:pt x="4830" y="890392"/>
                </a:lnTo>
                <a:lnTo>
                  <a:pt x="4623" y="938879"/>
                </a:lnTo>
                <a:lnTo>
                  <a:pt x="4174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6" y="1049076"/>
                </a:lnTo>
                <a:lnTo>
                  <a:pt x="3157" y="1062300"/>
                </a:lnTo>
                <a:lnTo>
                  <a:pt x="3321" y="1071116"/>
                </a:lnTo>
                <a:lnTo>
                  <a:pt x="3616" y="1084339"/>
                </a:lnTo>
                <a:lnTo>
                  <a:pt x="4060" y="1093155"/>
                </a:lnTo>
                <a:lnTo>
                  <a:pt x="4169" y="1106379"/>
                </a:lnTo>
                <a:lnTo>
                  <a:pt x="3869" y="1110787"/>
                </a:lnTo>
                <a:lnTo>
                  <a:pt x="3587" y="1110787"/>
                </a:lnTo>
                <a:lnTo>
                  <a:pt x="3801" y="1119602"/>
                </a:lnTo>
                <a:lnTo>
                  <a:pt x="4213" y="1146050"/>
                </a:lnTo>
                <a:lnTo>
                  <a:pt x="4635" y="1176905"/>
                </a:lnTo>
                <a:lnTo>
                  <a:pt x="4862" y="1190129"/>
                </a:lnTo>
                <a:lnTo>
                  <a:pt x="5664" y="1234207"/>
                </a:lnTo>
                <a:lnTo>
                  <a:pt x="6747" y="1265063"/>
                </a:lnTo>
                <a:lnTo>
                  <a:pt x="5951" y="1278286"/>
                </a:lnTo>
                <a:lnTo>
                  <a:pt x="5325" y="1287102"/>
                </a:lnTo>
                <a:lnTo>
                  <a:pt x="4869" y="1300326"/>
                </a:lnTo>
                <a:lnTo>
                  <a:pt x="4582" y="1317957"/>
                </a:lnTo>
                <a:lnTo>
                  <a:pt x="4480" y="1331181"/>
                </a:lnTo>
                <a:lnTo>
                  <a:pt x="4500" y="1348812"/>
                </a:lnTo>
                <a:lnTo>
                  <a:pt x="4877" y="1392891"/>
                </a:lnTo>
                <a:lnTo>
                  <a:pt x="17706" y="1397299"/>
                </a:lnTo>
                <a:lnTo>
                  <a:pt x="1384577" y="1397299"/>
                </a:lnTo>
                <a:lnTo>
                  <a:pt x="1387414" y="1392891"/>
                </a:lnTo>
                <a:lnTo>
                  <a:pt x="5196104" y="1392891"/>
                </a:lnTo>
                <a:lnTo>
                  <a:pt x="5188982" y="1388483"/>
                </a:lnTo>
                <a:lnTo>
                  <a:pt x="1268164" y="1388483"/>
                </a:lnTo>
                <a:lnTo>
                  <a:pt x="1258440" y="1384075"/>
                </a:lnTo>
                <a:lnTo>
                  <a:pt x="182979" y="1384075"/>
                </a:lnTo>
                <a:lnTo>
                  <a:pt x="127330" y="1379668"/>
                </a:lnTo>
                <a:lnTo>
                  <a:pt x="25516" y="1379668"/>
                </a:lnTo>
                <a:lnTo>
                  <a:pt x="25142" y="1375260"/>
                </a:lnTo>
                <a:lnTo>
                  <a:pt x="24987" y="1370852"/>
                </a:lnTo>
                <a:lnTo>
                  <a:pt x="24798" y="1366444"/>
                </a:lnTo>
                <a:lnTo>
                  <a:pt x="24119" y="1353220"/>
                </a:lnTo>
                <a:lnTo>
                  <a:pt x="23502" y="1348812"/>
                </a:lnTo>
                <a:lnTo>
                  <a:pt x="22660" y="1348812"/>
                </a:lnTo>
                <a:lnTo>
                  <a:pt x="23921" y="1309141"/>
                </a:lnTo>
                <a:lnTo>
                  <a:pt x="24815" y="1309141"/>
                </a:lnTo>
                <a:lnTo>
                  <a:pt x="24797" y="1300326"/>
                </a:lnTo>
                <a:lnTo>
                  <a:pt x="24596" y="1291510"/>
                </a:lnTo>
                <a:lnTo>
                  <a:pt x="24248" y="1282694"/>
                </a:lnTo>
                <a:lnTo>
                  <a:pt x="23791" y="1278286"/>
                </a:lnTo>
                <a:lnTo>
                  <a:pt x="23262" y="1269470"/>
                </a:lnTo>
                <a:lnTo>
                  <a:pt x="20823" y="1225392"/>
                </a:lnTo>
                <a:lnTo>
                  <a:pt x="20635" y="1194536"/>
                </a:lnTo>
                <a:lnTo>
                  <a:pt x="20890" y="1176905"/>
                </a:lnTo>
                <a:lnTo>
                  <a:pt x="21187" y="1163681"/>
                </a:lnTo>
                <a:lnTo>
                  <a:pt x="21513" y="1154865"/>
                </a:lnTo>
                <a:lnTo>
                  <a:pt x="22207" y="1146050"/>
                </a:lnTo>
                <a:lnTo>
                  <a:pt x="22464" y="1146050"/>
                </a:lnTo>
                <a:lnTo>
                  <a:pt x="21236" y="1084339"/>
                </a:lnTo>
                <a:lnTo>
                  <a:pt x="21494" y="1075523"/>
                </a:lnTo>
                <a:lnTo>
                  <a:pt x="21913" y="1071116"/>
                </a:lnTo>
                <a:lnTo>
                  <a:pt x="22197" y="1071116"/>
                </a:lnTo>
                <a:lnTo>
                  <a:pt x="21796" y="982958"/>
                </a:lnTo>
                <a:lnTo>
                  <a:pt x="21977" y="982958"/>
                </a:lnTo>
                <a:lnTo>
                  <a:pt x="21406" y="969734"/>
                </a:lnTo>
                <a:lnTo>
                  <a:pt x="20152" y="943287"/>
                </a:lnTo>
                <a:lnTo>
                  <a:pt x="19575" y="930063"/>
                </a:lnTo>
                <a:lnTo>
                  <a:pt x="19100" y="916840"/>
                </a:lnTo>
                <a:lnTo>
                  <a:pt x="19381" y="908024"/>
                </a:lnTo>
                <a:lnTo>
                  <a:pt x="19958" y="908024"/>
                </a:lnTo>
                <a:lnTo>
                  <a:pt x="19282" y="877169"/>
                </a:lnTo>
                <a:close/>
              </a:path>
              <a:path w="5285105" h="1402079">
                <a:moveTo>
                  <a:pt x="5243560" y="1392891"/>
                </a:moveTo>
                <a:lnTo>
                  <a:pt x="1448794" y="1392891"/>
                </a:lnTo>
                <a:lnTo>
                  <a:pt x="1454782" y="1397299"/>
                </a:lnTo>
                <a:lnTo>
                  <a:pt x="5251230" y="1397299"/>
                </a:lnTo>
                <a:lnTo>
                  <a:pt x="5243560" y="1392891"/>
                </a:lnTo>
                <a:close/>
              </a:path>
              <a:path w="5285105" h="1402079">
                <a:moveTo>
                  <a:pt x="1498138" y="1384075"/>
                </a:moveTo>
                <a:lnTo>
                  <a:pt x="1286125" y="1384075"/>
                </a:lnTo>
                <a:lnTo>
                  <a:pt x="1268164" y="1388483"/>
                </a:lnTo>
                <a:lnTo>
                  <a:pt x="1451992" y="1388483"/>
                </a:lnTo>
                <a:lnTo>
                  <a:pt x="1498138" y="1384075"/>
                </a:lnTo>
                <a:close/>
              </a:path>
              <a:path w="5285105" h="1402079">
                <a:moveTo>
                  <a:pt x="2204823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89" y="1388483"/>
                </a:lnTo>
                <a:lnTo>
                  <a:pt x="2204823" y="1384075"/>
                </a:lnTo>
                <a:close/>
              </a:path>
              <a:path w="5285105" h="1402079">
                <a:moveTo>
                  <a:pt x="2572833" y="1384075"/>
                </a:moveTo>
                <a:lnTo>
                  <a:pt x="2329265" y="1384075"/>
                </a:lnTo>
                <a:lnTo>
                  <a:pt x="2321686" y="1388483"/>
                </a:lnTo>
                <a:lnTo>
                  <a:pt x="2586172" y="1388483"/>
                </a:lnTo>
                <a:lnTo>
                  <a:pt x="2572833" y="1384075"/>
                </a:lnTo>
                <a:close/>
              </a:path>
              <a:path w="5285105" h="1402079">
                <a:moveTo>
                  <a:pt x="2926556" y="1384075"/>
                </a:moveTo>
                <a:lnTo>
                  <a:pt x="2670164" y="1384075"/>
                </a:lnTo>
                <a:lnTo>
                  <a:pt x="2673564" y="1388483"/>
                </a:lnTo>
                <a:lnTo>
                  <a:pt x="2920938" y="1388483"/>
                </a:lnTo>
                <a:lnTo>
                  <a:pt x="2926556" y="1384075"/>
                </a:lnTo>
                <a:close/>
              </a:path>
              <a:path w="5285105" h="1402079">
                <a:moveTo>
                  <a:pt x="3195237" y="1384075"/>
                </a:moveTo>
                <a:lnTo>
                  <a:pt x="3083884" y="1384075"/>
                </a:lnTo>
                <a:lnTo>
                  <a:pt x="3074913" y="1388483"/>
                </a:lnTo>
                <a:lnTo>
                  <a:pt x="3199786" y="1388483"/>
                </a:lnTo>
                <a:lnTo>
                  <a:pt x="3195237" y="1384075"/>
                </a:lnTo>
                <a:close/>
              </a:path>
              <a:path w="5285105" h="1402079">
                <a:moveTo>
                  <a:pt x="3370508" y="1384075"/>
                </a:moveTo>
                <a:lnTo>
                  <a:pt x="3274845" y="1384075"/>
                </a:lnTo>
                <a:lnTo>
                  <a:pt x="3263280" y="1388483"/>
                </a:lnTo>
                <a:lnTo>
                  <a:pt x="3378678" y="1388483"/>
                </a:lnTo>
                <a:lnTo>
                  <a:pt x="3370508" y="1384075"/>
                </a:lnTo>
                <a:close/>
              </a:path>
              <a:path w="5285105" h="1402079">
                <a:moveTo>
                  <a:pt x="4418349" y="1384075"/>
                </a:moveTo>
                <a:lnTo>
                  <a:pt x="3486619" y="1384075"/>
                </a:lnTo>
                <a:lnTo>
                  <a:pt x="3497978" y="1388483"/>
                </a:lnTo>
                <a:lnTo>
                  <a:pt x="4432936" y="1388483"/>
                </a:lnTo>
                <a:lnTo>
                  <a:pt x="4418349" y="1384075"/>
                </a:lnTo>
                <a:close/>
              </a:path>
              <a:path w="5285105" h="1402079">
                <a:moveTo>
                  <a:pt x="4837071" y="1384075"/>
                </a:moveTo>
                <a:lnTo>
                  <a:pt x="4458204" y="1384075"/>
                </a:lnTo>
                <a:lnTo>
                  <a:pt x="4463629" y="1388483"/>
                </a:lnTo>
                <a:lnTo>
                  <a:pt x="4842663" y="1388483"/>
                </a:lnTo>
                <a:lnTo>
                  <a:pt x="4837071" y="1384075"/>
                </a:lnTo>
                <a:close/>
              </a:path>
              <a:path w="5285105" h="1402079">
                <a:moveTo>
                  <a:pt x="4936599" y="1384075"/>
                </a:moveTo>
                <a:lnTo>
                  <a:pt x="4931466" y="1384075"/>
                </a:lnTo>
                <a:lnTo>
                  <a:pt x="4921803" y="1388483"/>
                </a:lnTo>
                <a:lnTo>
                  <a:pt x="4932285" y="1388483"/>
                </a:lnTo>
                <a:lnTo>
                  <a:pt x="4936599" y="1384075"/>
                </a:lnTo>
                <a:close/>
              </a:path>
              <a:path w="5285105" h="1402079">
                <a:moveTo>
                  <a:pt x="5028582" y="1384075"/>
                </a:moveTo>
                <a:lnTo>
                  <a:pt x="4971648" y="1384075"/>
                </a:lnTo>
                <a:lnTo>
                  <a:pt x="4957135" y="1388483"/>
                </a:lnTo>
                <a:lnTo>
                  <a:pt x="5042390" y="1388483"/>
                </a:lnTo>
                <a:lnTo>
                  <a:pt x="5028582" y="1384075"/>
                </a:lnTo>
                <a:close/>
              </a:path>
              <a:path w="5285105" h="1402079">
                <a:moveTo>
                  <a:pt x="308239" y="1379668"/>
                </a:moveTo>
                <a:lnTo>
                  <a:pt x="271622" y="1379668"/>
                </a:lnTo>
                <a:lnTo>
                  <a:pt x="260520" y="1384075"/>
                </a:lnTo>
                <a:lnTo>
                  <a:pt x="308147" y="1384075"/>
                </a:lnTo>
                <a:lnTo>
                  <a:pt x="308239" y="1379668"/>
                </a:lnTo>
                <a:close/>
              </a:path>
              <a:path w="5285105" h="1402079">
                <a:moveTo>
                  <a:pt x="656578" y="1379668"/>
                </a:moveTo>
                <a:lnTo>
                  <a:pt x="401447" y="1379668"/>
                </a:lnTo>
                <a:lnTo>
                  <a:pt x="402823" y="1384075"/>
                </a:lnTo>
                <a:lnTo>
                  <a:pt x="669512" y="1384075"/>
                </a:lnTo>
                <a:lnTo>
                  <a:pt x="656578" y="1379668"/>
                </a:lnTo>
                <a:close/>
              </a:path>
              <a:path w="5285105" h="1402079">
                <a:moveTo>
                  <a:pt x="1037266" y="1379668"/>
                </a:moveTo>
                <a:lnTo>
                  <a:pt x="696159" y="1379668"/>
                </a:lnTo>
                <a:lnTo>
                  <a:pt x="682711" y="1384075"/>
                </a:lnTo>
                <a:lnTo>
                  <a:pt x="1026496" y="1384075"/>
                </a:lnTo>
                <a:lnTo>
                  <a:pt x="1037266" y="1379668"/>
                </a:lnTo>
                <a:close/>
              </a:path>
              <a:path w="5285105" h="1402079">
                <a:moveTo>
                  <a:pt x="1268447" y="1379668"/>
                </a:moveTo>
                <a:lnTo>
                  <a:pt x="1180012" y="1379668"/>
                </a:lnTo>
                <a:lnTo>
                  <a:pt x="1186518" y="1384075"/>
                </a:lnTo>
                <a:lnTo>
                  <a:pt x="1280327" y="1384075"/>
                </a:lnTo>
                <a:lnTo>
                  <a:pt x="1268447" y="1379668"/>
                </a:lnTo>
                <a:close/>
              </a:path>
              <a:path w="5285105" h="1402079">
                <a:moveTo>
                  <a:pt x="1743574" y="1379668"/>
                </a:moveTo>
                <a:lnTo>
                  <a:pt x="1678676" y="1379668"/>
                </a:lnTo>
                <a:lnTo>
                  <a:pt x="1681095" y="1384075"/>
                </a:lnTo>
                <a:lnTo>
                  <a:pt x="1756397" y="1384075"/>
                </a:lnTo>
                <a:lnTo>
                  <a:pt x="1743574" y="1379668"/>
                </a:lnTo>
                <a:close/>
              </a:path>
              <a:path w="5285105" h="1402079">
                <a:moveTo>
                  <a:pt x="1859683" y="1379668"/>
                </a:moveTo>
                <a:lnTo>
                  <a:pt x="1812064" y="1379668"/>
                </a:lnTo>
                <a:lnTo>
                  <a:pt x="1818499" y="1384075"/>
                </a:lnTo>
                <a:lnTo>
                  <a:pt x="1868837" y="1384075"/>
                </a:lnTo>
                <a:lnTo>
                  <a:pt x="1859683" y="1379668"/>
                </a:lnTo>
                <a:close/>
              </a:path>
              <a:path w="5285105" h="1402079">
                <a:moveTo>
                  <a:pt x="1996481" y="1379668"/>
                </a:moveTo>
                <a:lnTo>
                  <a:pt x="1990541" y="1379668"/>
                </a:lnTo>
                <a:lnTo>
                  <a:pt x="1993174" y="1384075"/>
                </a:lnTo>
                <a:lnTo>
                  <a:pt x="2021601" y="1384075"/>
                </a:lnTo>
                <a:lnTo>
                  <a:pt x="1996481" y="1379668"/>
                </a:lnTo>
                <a:close/>
              </a:path>
              <a:path w="5285105" h="1402079">
                <a:moveTo>
                  <a:pt x="4030341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6" y="1384075"/>
                </a:lnTo>
                <a:lnTo>
                  <a:pt x="4030341" y="1379668"/>
                </a:lnTo>
                <a:close/>
              </a:path>
              <a:path w="5285105" h="1402079">
                <a:moveTo>
                  <a:pt x="209103" y="1375260"/>
                </a:moveTo>
                <a:lnTo>
                  <a:pt x="188397" y="1375260"/>
                </a:lnTo>
                <a:lnTo>
                  <a:pt x="179243" y="1379668"/>
                </a:lnTo>
                <a:lnTo>
                  <a:pt x="212294" y="1379668"/>
                </a:lnTo>
                <a:lnTo>
                  <a:pt x="209103" y="1375260"/>
                </a:lnTo>
                <a:close/>
              </a:path>
              <a:path w="5285105" h="1402079">
                <a:moveTo>
                  <a:pt x="24815" y="1309141"/>
                </a:moveTo>
                <a:lnTo>
                  <a:pt x="23921" y="1309141"/>
                </a:lnTo>
                <a:lnTo>
                  <a:pt x="23859" y="1322365"/>
                </a:lnTo>
                <a:lnTo>
                  <a:pt x="24211" y="1322365"/>
                </a:lnTo>
                <a:lnTo>
                  <a:pt x="24154" y="1335589"/>
                </a:lnTo>
                <a:lnTo>
                  <a:pt x="24613" y="1317957"/>
                </a:lnTo>
                <a:lnTo>
                  <a:pt x="24815" y="1309141"/>
                </a:lnTo>
                <a:close/>
              </a:path>
              <a:path w="5285105" h="1402079">
                <a:moveTo>
                  <a:pt x="22464" y="1146050"/>
                </a:moveTo>
                <a:lnTo>
                  <a:pt x="22207" y="1146050"/>
                </a:lnTo>
                <a:lnTo>
                  <a:pt x="22551" y="1150458"/>
                </a:lnTo>
                <a:lnTo>
                  <a:pt x="22464" y="1146050"/>
                </a:lnTo>
                <a:close/>
              </a:path>
              <a:path w="5285105" h="1402079">
                <a:moveTo>
                  <a:pt x="22197" y="1071116"/>
                </a:moveTo>
                <a:lnTo>
                  <a:pt x="21913" y="1071116"/>
                </a:lnTo>
                <a:lnTo>
                  <a:pt x="22237" y="1079931"/>
                </a:lnTo>
                <a:lnTo>
                  <a:pt x="22197" y="1071116"/>
                </a:lnTo>
                <a:close/>
              </a:path>
              <a:path w="5285105" h="1402079">
                <a:moveTo>
                  <a:pt x="23276" y="855129"/>
                </a:moveTo>
                <a:lnTo>
                  <a:pt x="19891" y="855129"/>
                </a:lnTo>
                <a:lnTo>
                  <a:pt x="20350" y="859537"/>
                </a:lnTo>
                <a:lnTo>
                  <a:pt x="20766" y="863945"/>
                </a:lnTo>
                <a:lnTo>
                  <a:pt x="21701" y="908024"/>
                </a:lnTo>
                <a:lnTo>
                  <a:pt x="21744" y="925655"/>
                </a:lnTo>
                <a:lnTo>
                  <a:pt x="22800" y="916840"/>
                </a:lnTo>
                <a:lnTo>
                  <a:pt x="23516" y="903616"/>
                </a:lnTo>
                <a:lnTo>
                  <a:pt x="23941" y="899208"/>
                </a:lnTo>
                <a:lnTo>
                  <a:pt x="24125" y="890392"/>
                </a:lnTo>
                <a:lnTo>
                  <a:pt x="24115" y="881577"/>
                </a:lnTo>
                <a:lnTo>
                  <a:pt x="23962" y="877169"/>
                </a:lnTo>
                <a:lnTo>
                  <a:pt x="23714" y="868353"/>
                </a:lnTo>
                <a:lnTo>
                  <a:pt x="23276" y="855129"/>
                </a:lnTo>
                <a:close/>
              </a:path>
              <a:path w="5285105" h="1402079">
                <a:moveTo>
                  <a:pt x="19958" y="908024"/>
                </a:moveTo>
                <a:lnTo>
                  <a:pt x="19698" y="908024"/>
                </a:lnTo>
                <a:lnTo>
                  <a:pt x="19825" y="916840"/>
                </a:lnTo>
                <a:lnTo>
                  <a:pt x="19993" y="921248"/>
                </a:lnTo>
                <a:lnTo>
                  <a:pt x="20248" y="921248"/>
                </a:lnTo>
                <a:lnTo>
                  <a:pt x="19958" y="908024"/>
                </a:lnTo>
                <a:close/>
              </a:path>
              <a:path w="5285105" h="1402079">
                <a:moveTo>
                  <a:pt x="749" y="550985"/>
                </a:moveTo>
                <a:lnTo>
                  <a:pt x="168" y="573025"/>
                </a:lnTo>
                <a:lnTo>
                  <a:pt x="37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5" y="599472"/>
                </a:lnTo>
                <a:lnTo>
                  <a:pt x="348" y="599472"/>
                </a:lnTo>
                <a:lnTo>
                  <a:pt x="586" y="603880"/>
                </a:lnTo>
                <a:lnTo>
                  <a:pt x="2609" y="603880"/>
                </a:lnTo>
                <a:lnTo>
                  <a:pt x="2954" y="608288"/>
                </a:lnTo>
                <a:lnTo>
                  <a:pt x="3277" y="608288"/>
                </a:lnTo>
                <a:lnTo>
                  <a:pt x="3566" y="612696"/>
                </a:lnTo>
                <a:lnTo>
                  <a:pt x="3812" y="621511"/>
                </a:lnTo>
                <a:lnTo>
                  <a:pt x="4006" y="630327"/>
                </a:lnTo>
                <a:lnTo>
                  <a:pt x="4138" y="639143"/>
                </a:lnTo>
                <a:lnTo>
                  <a:pt x="3531" y="643551"/>
                </a:lnTo>
                <a:lnTo>
                  <a:pt x="1018" y="643551"/>
                </a:lnTo>
                <a:lnTo>
                  <a:pt x="548" y="647959"/>
                </a:lnTo>
                <a:lnTo>
                  <a:pt x="211" y="656774"/>
                </a:lnTo>
                <a:lnTo>
                  <a:pt x="54" y="665590"/>
                </a:lnTo>
                <a:lnTo>
                  <a:pt x="35" y="678814"/>
                </a:lnTo>
                <a:lnTo>
                  <a:pt x="62" y="683222"/>
                </a:lnTo>
                <a:lnTo>
                  <a:pt x="197" y="696445"/>
                </a:lnTo>
                <a:lnTo>
                  <a:pt x="401" y="705261"/>
                </a:lnTo>
                <a:lnTo>
                  <a:pt x="656" y="718485"/>
                </a:lnTo>
                <a:lnTo>
                  <a:pt x="949" y="731708"/>
                </a:lnTo>
                <a:lnTo>
                  <a:pt x="1587" y="762564"/>
                </a:lnTo>
                <a:lnTo>
                  <a:pt x="1901" y="775787"/>
                </a:lnTo>
                <a:lnTo>
                  <a:pt x="2192" y="789011"/>
                </a:lnTo>
                <a:lnTo>
                  <a:pt x="2445" y="806642"/>
                </a:lnTo>
                <a:lnTo>
                  <a:pt x="2644" y="819866"/>
                </a:lnTo>
                <a:lnTo>
                  <a:pt x="2775" y="833090"/>
                </a:lnTo>
                <a:lnTo>
                  <a:pt x="2804" y="855129"/>
                </a:lnTo>
                <a:lnTo>
                  <a:pt x="2770" y="863945"/>
                </a:lnTo>
                <a:lnTo>
                  <a:pt x="2604" y="877169"/>
                </a:lnTo>
                <a:lnTo>
                  <a:pt x="2309" y="885984"/>
                </a:lnTo>
                <a:lnTo>
                  <a:pt x="2904" y="881577"/>
                </a:lnTo>
                <a:lnTo>
                  <a:pt x="3538" y="877169"/>
                </a:lnTo>
                <a:lnTo>
                  <a:pt x="19282" y="877169"/>
                </a:lnTo>
                <a:lnTo>
                  <a:pt x="18896" y="859537"/>
                </a:lnTo>
                <a:lnTo>
                  <a:pt x="19402" y="855129"/>
                </a:lnTo>
                <a:lnTo>
                  <a:pt x="23276" y="855129"/>
                </a:lnTo>
                <a:lnTo>
                  <a:pt x="23130" y="850721"/>
                </a:lnTo>
                <a:lnTo>
                  <a:pt x="22893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90" y="789011"/>
                </a:lnTo>
                <a:lnTo>
                  <a:pt x="23083" y="784603"/>
                </a:lnTo>
                <a:lnTo>
                  <a:pt x="22869" y="784603"/>
                </a:lnTo>
                <a:lnTo>
                  <a:pt x="21460" y="775787"/>
                </a:lnTo>
                <a:lnTo>
                  <a:pt x="21051" y="766972"/>
                </a:lnTo>
                <a:lnTo>
                  <a:pt x="21280" y="753748"/>
                </a:lnTo>
                <a:lnTo>
                  <a:pt x="21786" y="736116"/>
                </a:lnTo>
                <a:lnTo>
                  <a:pt x="21893" y="731708"/>
                </a:lnTo>
                <a:lnTo>
                  <a:pt x="22224" y="731708"/>
                </a:lnTo>
                <a:lnTo>
                  <a:pt x="22255" y="727301"/>
                </a:lnTo>
                <a:lnTo>
                  <a:pt x="22298" y="718485"/>
                </a:lnTo>
                <a:lnTo>
                  <a:pt x="22329" y="705261"/>
                </a:lnTo>
                <a:lnTo>
                  <a:pt x="22257" y="692037"/>
                </a:lnTo>
                <a:lnTo>
                  <a:pt x="22076" y="678814"/>
                </a:lnTo>
                <a:lnTo>
                  <a:pt x="21758" y="665590"/>
                </a:lnTo>
                <a:lnTo>
                  <a:pt x="22377" y="656774"/>
                </a:lnTo>
                <a:lnTo>
                  <a:pt x="22768" y="647959"/>
                </a:lnTo>
                <a:lnTo>
                  <a:pt x="22975" y="639143"/>
                </a:lnTo>
                <a:lnTo>
                  <a:pt x="23021" y="630327"/>
                </a:lnTo>
                <a:lnTo>
                  <a:pt x="22982" y="599472"/>
                </a:lnTo>
                <a:lnTo>
                  <a:pt x="22884" y="577432"/>
                </a:lnTo>
                <a:lnTo>
                  <a:pt x="25697" y="577432"/>
                </a:lnTo>
                <a:lnTo>
                  <a:pt x="25586" y="573025"/>
                </a:lnTo>
                <a:lnTo>
                  <a:pt x="1487" y="573025"/>
                </a:lnTo>
                <a:lnTo>
                  <a:pt x="1192" y="568617"/>
                </a:lnTo>
                <a:lnTo>
                  <a:pt x="959" y="559801"/>
                </a:lnTo>
                <a:lnTo>
                  <a:pt x="749" y="550985"/>
                </a:lnTo>
                <a:close/>
              </a:path>
              <a:path w="5285105" h="1402079">
                <a:moveTo>
                  <a:pt x="26765" y="766972"/>
                </a:moveTo>
                <a:lnTo>
                  <a:pt x="23455" y="766972"/>
                </a:lnTo>
                <a:lnTo>
                  <a:pt x="24476" y="811050"/>
                </a:lnTo>
                <a:lnTo>
                  <a:pt x="25264" y="802235"/>
                </a:lnTo>
                <a:lnTo>
                  <a:pt x="25872" y="793419"/>
                </a:lnTo>
                <a:lnTo>
                  <a:pt x="26333" y="780195"/>
                </a:lnTo>
                <a:lnTo>
                  <a:pt x="26678" y="771379"/>
                </a:lnTo>
                <a:lnTo>
                  <a:pt x="26765" y="766972"/>
                </a:lnTo>
                <a:close/>
              </a:path>
              <a:path w="5285105" h="1402079">
                <a:moveTo>
                  <a:pt x="22224" y="731708"/>
                </a:moveTo>
                <a:lnTo>
                  <a:pt x="21893" y="731708"/>
                </a:lnTo>
                <a:lnTo>
                  <a:pt x="22268" y="744932"/>
                </a:lnTo>
                <a:lnTo>
                  <a:pt x="22690" y="758156"/>
                </a:lnTo>
                <a:lnTo>
                  <a:pt x="22958" y="771379"/>
                </a:lnTo>
                <a:lnTo>
                  <a:pt x="22869" y="784603"/>
                </a:lnTo>
                <a:lnTo>
                  <a:pt x="23083" y="784603"/>
                </a:lnTo>
                <a:lnTo>
                  <a:pt x="23455" y="766972"/>
                </a:lnTo>
                <a:lnTo>
                  <a:pt x="26765" y="766972"/>
                </a:lnTo>
                <a:lnTo>
                  <a:pt x="26939" y="758156"/>
                </a:lnTo>
                <a:lnTo>
                  <a:pt x="27148" y="749340"/>
                </a:lnTo>
                <a:lnTo>
                  <a:pt x="22993" y="749340"/>
                </a:lnTo>
                <a:lnTo>
                  <a:pt x="22549" y="744932"/>
                </a:lnTo>
                <a:lnTo>
                  <a:pt x="22162" y="740524"/>
                </a:lnTo>
                <a:lnTo>
                  <a:pt x="22224" y="731708"/>
                </a:lnTo>
                <a:close/>
              </a:path>
              <a:path w="5285105" h="1402079">
                <a:moveTo>
                  <a:pt x="28517" y="674406"/>
                </a:moveTo>
                <a:lnTo>
                  <a:pt x="28296" y="678814"/>
                </a:lnTo>
                <a:lnTo>
                  <a:pt x="27993" y="683222"/>
                </a:lnTo>
                <a:lnTo>
                  <a:pt x="26708" y="709669"/>
                </a:lnTo>
                <a:lnTo>
                  <a:pt x="26192" y="718485"/>
                </a:lnTo>
                <a:lnTo>
                  <a:pt x="25653" y="727301"/>
                </a:lnTo>
                <a:lnTo>
                  <a:pt x="24546" y="744932"/>
                </a:lnTo>
                <a:lnTo>
                  <a:pt x="24003" y="749340"/>
                </a:lnTo>
                <a:lnTo>
                  <a:pt x="27148" y="749340"/>
                </a:lnTo>
                <a:lnTo>
                  <a:pt x="27536" y="718485"/>
                </a:lnTo>
                <a:lnTo>
                  <a:pt x="27778" y="705261"/>
                </a:lnTo>
                <a:lnTo>
                  <a:pt x="28517" y="674406"/>
                </a:lnTo>
                <a:close/>
              </a:path>
              <a:path w="5285105" h="1402079">
                <a:moveTo>
                  <a:pt x="22892" y="423156"/>
                </a:moveTo>
                <a:lnTo>
                  <a:pt x="8400" y="423156"/>
                </a:lnTo>
                <a:lnTo>
                  <a:pt x="8606" y="431972"/>
                </a:lnTo>
                <a:lnTo>
                  <a:pt x="8474" y="445196"/>
                </a:lnTo>
                <a:lnTo>
                  <a:pt x="8065" y="458420"/>
                </a:lnTo>
                <a:lnTo>
                  <a:pt x="7437" y="471643"/>
                </a:lnTo>
                <a:lnTo>
                  <a:pt x="6650" y="484867"/>
                </a:lnTo>
                <a:lnTo>
                  <a:pt x="5762" y="498091"/>
                </a:lnTo>
                <a:lnTo>
                  <a:pt x="3922" y="528946"/>
                </a:lnTo>
                <a:lnTo>
                  <a:pt x="3087" y="542169"/>
                </a:lnTo>
                <a:lnTo>
                  <a:pt x="2387" y="550985"/>
                </a:lnTo>
                <a:lnTo>
                  <a:pt x="1883" y="564209"/>
                </a:lnTo>
                <a:lnTo>
                  <a:pt x="1487" y="573025"/>
                </a:lnTo>
                <a:lnTo>
                  <a:pt x="25586" y="573025"/>
                </a:lnTo>
                <a:lnTo>
                  <a:pt x="23529" y="528946"/>
                </a:lnTo>
                <a:lnTo>
                  <a:pt x="22893" y="520130"/>
                </a:lnTo>
                <a:lnTo>
                  <a:pt x="22259" y="506906"/>
                </a:lnTo>
                <a:lnTo>
                  <a:pt x="23024" y="467235"/>
                </a:lnTo>
                <a:lnTo>
                  <a:pt x="25510" y="440788"/>
                </a:lnTo>
                <a:lnTo>
                  <a:pt x="26441" y="431972"/>
                </a:lnTo>
                <a:lnTo>
                  <a:pt x="26446" y="427564"/>
                </a:lnTo>
                <a:lnTo>
                  <a:pt x="23115" y="427564"/>
                </a:lnTo>
                <a:lnTo>
                  <a:pt x="22892" y="423156"/>
                </a:lnTo>
                <a:close/>
              </a:path>
              <a:path w="5285105" h="1402079">
                <a:moveTo>
                  <a:pt x="22137" y="264473"/>
                </a:moveTo>
                <a:lnTo>
                  <a:pt x="8136" y="264473"/>
                </a:lnTo>
                <a:lnTo>
                  <a:pt x="8917" y="268880"/>
                </a:lnTo>
                <a:lnTo>
                  <a:pt x="9402" y="277696"/>
                </a:lnTo>
                <a:lnTo>
                  <a:pt x="9631" y="282104"/>
                </a:lnTo>
                <a:lnTo>
                  <a:pt x="9646" y="295328"/>
                </a:lnTo>
                <a:lnTo>
                  <a:pt x="9487" y="304144"/>
                </a:lnTo>
                <a:lnTo>
                  <a:pt x="9196" y="317367"/>
                </a:lnTo>
                <a:lnTo>
                  <a:pt x="8814" y="330591"/>
                </a:lnTo>
                <a:lnTo>
                  <a:pt x="8383" y="348222"/>
                </a:lnTo>
                <a:lnTo>
                  <a:pt x="7943" y="361446"/>
                </a:lnTo>
                <a:lnTo>
                  <a:pt x="7535" y="379078"/>
                </a:lnTo>
                <a:lnTo>
                  <a:pt x="7201" y="392301"/>
                </a:lnTo>
                <a:lnTo>
                  <a:pt x="6982" y="409933"/>
                </a:lnTo>
                <a:lnTo>
                  <a:pt x="6918" y="427564"/>
                </a:lnTo>
                <a:lnTo>
                  <a:pt x="7052" y="440788"/>
                </a:lnTo>
                <a:lnTo>
                  <a:pt x="8400" y="423156"/>
                </a:lnTo>
                <a:lnTo>
                  <a:pt x="22892" y="423156"/>
                </a:lnTo>
                <a:lnTo>
                  <a:pt x="22703" y="414341"/>
                </a:lnTo>
                <a:lnTo>
                  <a:pt x="22553" y="405525"/>
                </a:lnTo>
                <a:lnTo>
                  <a:pt x="22448" y="392301"/>
                </a:lnTo>
                <a:lnTo>
                  <a:pt x="22627" y="379078"/>
                </a:lnTo>
                <a:lnTo>
                  <a:pt x="22754" y="365854"/>
                </a:lnTo>
                <a:lnTo>
                  <a:pt x="22833" y="352630"/>
                </a:lnTo>
                <a:lnTo>
                  <a:pt x="22856" y="330591"/>
                </a:lnTo>
                <a:lnTo>
                  <a:pt x="22805" y="317367"/>
                </a:lnTo>
                <a:lnTo>
                  <a:pt x="22591" y="295328"/>
                </a:lnTo>
                <a:lnTo>
                  <a:pt x="22433" y="282104"/>
                </a:lnTo>
                <a:lnTo>
                  <a:pt x="22245" y="268880"/>
                </a:lnTo>
                <a:lnTo>
                  <a:pt x="22137" y="264473"/>
                </a:lnTo>
                <a:close/>
              </a:path>
              <a:path w="5285105" h="1402079">
                <a:moveTo>
                  <a:pt x="26265" y="405525"/>
                </a:moveTo>
                <a:lnTo>
                  <a:pt x="25661" y="405525"/>
                </a:lnTo>
                <a:lnTo>
                  <a:pt x="25401" y="409933"/>
                </a:lnTo>
                <a:lnTo>
                  <a:pt x="24828" y="418749"/>
                </a:lnTo>
                <a:lnTo>
                  <a:pt x="24528" y="423156"/>
                </a:lnTo>
                <a:lnTo>
                  <a:pt x="24225" y="423156"/>
                </a:lnTo>
                <a:lnTo>
                  <a:pt x="23927" y="427564"/>
                </a:lnTo>
                <a:lnTo>
                  <a:pt x="26446" y="427564"/>
                </a:lnTo>
                <a:lnTo>
                  <a:pt x="26463" y="414341"/>
                </a:lnTo>
                <a:lnTo>
                  <a:pt x="26388" y="409933"/>
                </a:lnTo>
                <a:lnTo>
                  <a:pt x="26265" y="405525"/>
                </a:lnTo>
                <a:close/>
              </a:path>
              <a:path w="5285105" h="1402079">
                <a:moveTo>
                  <a:pt x="481318" y="8815"/>
                </a:moveTo>
                <a:lnTo>
                  <a:pt x="8572" y="8815"/>
                </a:lnTo>
                <a:lnTo>
                  <a:pt x="8515" y="30855"/>
                </a:lnTo>
                <a:lnTo>
                  <a:pt x="8427" y="35263"/>
                </a:lnTo>
                <a:lnTo>
                  <a:pt x="7982" y="70526"/>
                </a:lnTo>
                <a:lnTo>
                  <a:pt x="7953" y="83749"/>
                </a:lnTo>
                <a:lnTo>
                  <a:pt x="7647" y="92565"/>
                </a:lnTo>
                <a:lnTo>
                  <a:pt x="7323" y="110197"/>
                </a:lnTo>
                <a:lnTo>
                  <a:pt x="7081" y="127828"/>
                </a:lnTo>
                <a:lnTo>
                  <a:pt x="6912" y="136644"/>
                </a:lnTo>
                <a:lnTo>
                  <a:pt x="6805" y="149868"/>
                </a:lnTo>
                <a:lnTo>
                  <a:pt x="6770" y="171907"/>
                </a:lnTo>
                <a:lnTo>
                  <a:pt x="6821" y="176315"/>
                </a:lnTo>
                <a:lnTo>
                  <a:pt x="7036" y="189539"/>
                </a:lnTo>
                <a:lnTo>
                  <a:pt x="7096" y="193946"/>
                </a:lnTo>
                <a:lnTo>
                  <a:pt x="7110" y="211578"/>
                </a:lnTo>
                <a:lnTo>
                  <a:pt x="7029" y="220394"/>
                </a:lnTo>
                <a:lnTo>
                  <a:pt x="6680" y="242433"/>
                </a:lnTo>
                <a:lnTo>
                  <a:pt x="6020" y="273288"/>
                </a:lnTo>
                <a:lnTo>
                  <a:pt x="8136" y="264473"/>
                </a:lnTo>
                <a:lnTo>
                  <a:pt x="22137" y="264473"/>
                </a:lnTo>
                <a:lnTo>
                  <a:pt x="22030" y="260065"/>
                </a:lnTo>
                <a:lnTo>
                  <a:pt x="21789" y="246841"/>
                </a:lnTo>
                <a:lnTo>
                  <a:pt x="21241" y="215986"/>
                </a:lnTo>
                <a:lnTo>
                  <a:pt x="20940" y="202762"/>
                </a:lnTo>
                <a:lnTo>
                  <a:pt x="21144" y="189539"/>
                </a:lnTo>
                <a:lnTo>
                  <a:pt x="21350" y="180723"/>
                </a:lnTo>
                <a:lnTo>
                  <a:pt x="21558" y="176315"/>
                </a:lnTo>
                <a:lnTo>
                  <a:pt x="22655" y="176315"/>
                </a:lnTo>
                <a:lnTo>
                  <a:pt x="20972" y="141052"/>
                </a:lnTo>
                <a:lnTo>
                  <a:pt x="21025" y="127828"/>
                </a:lnTo>
                <a:lnTo>
                  <a:pt x="21918" y="127828"/>
                </a:lnTo>
                <a:lnTo>
                  <a:pt x="21771" y="123420"/>
                </a:lnTo>
                <a:lnTo>
                  <a:pt x="21426" y="119012"/>
                </a:lnTo>
                <a:lnTo>
                  <a:pt x="21044" y="114605"/>
                </a:lnTo>
                <a:lnTo>
                  <a:pt x="20637" y="114605"/>
                </a:lnTo>
                <a:lnTo>
                  <a:pt x="20220" y="110197"/>
                </a:lnTo>
                <a:lnTo>
                  <a:pt x="19808" y="110197"/>
                </a:lnTo>
                <a:lnTo>
                  <a:pt x="19412" y="105789"/>
                </a:lnTo>
                <a:lnTo>
                  <a:pt x="19048" y="96973"/>
                </a:lnTo>
                <a:lnTo>
                  <a:pt x="18729" y="88157"/>
                </a:lnTo>
                <a:lnTo>
                  <a:pt x="17998" y="70526"/>
                </a:lnTo>
                <a:lnTo>
                  <a:pt x="17731" y="61710"/>
                </a:lnTo>
                <a:lnTo>
                  <a:pt x="17922" y="44078"/>
                </a:lnTo>
                <a:lnTo>
                  <a:pt x="18116" y="35263"/>
                </a:lnTo>
                <a:lnTo>
                  <a:pt x="18415" y="26447"/>
                </a:lnTo>
                <a:lnTo>
                  <a:pt x="18746" y="22039"/>
                </a:lnTo>
                <a:lnTo>
                  <a:pt x="271276" y="22039"/>
                </a:lnTo>
                <a:lnTo>
                  <a:pt x="283842" y="17631"/>
                </a:lnTo>
                <a:lnTo>
                  <a:pt x="394546" y="17631"/>
                </a:lnTo>
                <a:lnTo>
                  <a:pt x="406619" y="13223"/>
                </a:lnTo>
                <a:lnTo>
                  <a:pt x="393515" y="13223"/>
                </a:lnTo>
                <a:lnTo>
                  <a:pt x="481318" y="8815"/>
                </a:lnTo>
                <a:close/>
              </a:path>
              <a:path w="5285105" h="1402079">
                <a:moveTo>
                  <a:pt x="22655" y="176315"/>
                </a:moveTo>
                <a:lnTo>
                  <a:pt x="22194" y="176315"/>
                </a:lnTo>
                <a:lnTo>
                  <a:pt x="22630" y="185131"/>
                </a:lnTo>
                <a:lnTo>
                  <a:pt x="23076" y="185131"/>
                </a:lnTo>
                <a:lnTo>
                  <a:pt x="22655" y="176315"/>
                </a:lnTo>
                <a:close/>
              </a:path>
              <a:path w="5285105" h="1402079">
                <a:moveTo>
                  <a:pt x="21918" y="127828"/>
                </a:moveTo>
                <a:lnTo>
                  <a:pt x="21025" y="127828"/>
                </a:lnTo>
                <a:lnTo>
                  <a:pt x="22065" y="132236"/>
                </a:lnTo>
                <a:lnTo>
                  <a:pt x="21918" y="127828"/>
                </a:lnTo>
                <a:close/>
              </a:path>
              <a:path w="5285105" h="1402079">
                <a:moveTo>
                  <a:pt x="2413012" y="22039"/>
                </a:moveTo>
                <a:lnTo>
                  <a:pt x="2366872" y="22039"/>
                </a:lnTo>
                <a:lnTo>
                  <a:pt x="2374000" y="26447"/>
                </a:lnTo>
                <a:lnTo>
                  <a:pt x="2412981" y="26447"/>
                </a:lnTo>
                <a:lnTo>
                  <a:pt x="2413012" y="22039"/>
                </a:lnTo>
                <a:close/>
              </a:path>
              <a:path w="5285105" h="1402079">
                <a:moveTo>
                  <a:pt x="2522242" y="23225"/>
                </a:moveTo>
                <a:lnTo>
                  <a:pt x="2412981" y="26447"/>
                </a:lnTo>
                <a:lnTo>
                  <a:pt x="2498679" y="26447"/>
                </a:lnTo>
                <a:lnTo>
                  <a:pt x="2522242" y="23225"/>
                </a:lnTo>
                <a:close/>
              </a:path>
              <a:path w="5285105" h="1402079">
                <a:moveTo>
                  <a:pt x="2835771" y="8815"/>
                </a:moveTo>
                <a:lnTo>
                  <a:pt x="2502892" y="8815"/>
                </a:lnTo>
                <a:lnTo>
                  <a:pt x="2490856" y="13223"/>
                </a:lnTo>
                <a:lnTo>
                  <a:pt x="2436480" y="13223"/>
                </a:lnTo>
                <a:lnTo>
                  <a:pt x="2421954" y="17631"/>
                </a:lnTo>
                <a:lnTo>
                  <a:pt x="2597768" y="17631"/>
                </a:lnTo>
                <a:lnTo>
                  <a:pt x="2591304" y="22039"/>
                </a:lnTo>
                <a:lnTo>
                  <a:pt x="2839344" y="22039"/>
                </a:lnTo>
                <a:lnTo>
                  <a:pt x="2853160" y="26447"/>
                </a:lnTo>
                <a:lnTo>
                  <a:pt x="2863198" y="26447"/>
                </a:lnTo>
                <a:lnTo>
                  <a:pt x="2847356" y="22039"/>
                </a:lnTo>
                <a:lnTo>
                  <a:pt x="2837326" y="17631"/>
                </a:lnTo>
                <a:lnTo>
                  <a:pt x="2833375" y="13223"/>
                </a:lnTo>
                <a:lnTo>
                  <a:pt x="2835771" y="8815"/>
                </a:lnTo>
                <a:close/>
              </a:path>
              <a:path w="5285105" h="1402079">
                <a:moveTo>
                  <a:pt x="2562465" y="22039"/>
                </a:moveTo>
                <a:lnTo>
                  <a:pt x="2530917" y="22039"/>
                </a:lnTo>
                <a:lnTo>
                  <a:pt x="2522242" y="23225"/>
                </a:lnTo>
                <a:lnTo>
                  <a:pt x="2562465" y="22039"/>
                </a:lnTo>
                <a:close/>
              </a:path>
              <a:path w="5285105" h="1402079">
                <a:moveTo>
                  <a:pt x="350430" y="21201"/>
                </a:moveTo>
                <a:lnTo>
                  <a:pt x="350921" y="22039"/>
                </a:lnTo>
                <a:lnTo>
                  <a:pt x="366065" y="22039"/>
                </a:lnTo>
                <a:lnTo>
                  <a:pt x="350430" y="21201"/>
                </a:lnTo>
                <a:close/>
              </a:path>
              <a:path w="5285105" h="1402079">
                <a:moveTo>
                  <a:pt x="454447" y="17631"/>
                </a:moveTo>
                <a:lnTo>
                  <a:pt x="430940" y="17631"/>
                </a:lnTo>
                <a:lnTo>
                  <a:pt x="427282" y="22039"/>
                </a:lnTo>
                <a:lnTo>
                  <a:pt x="438305" y="22039"/>
                </a:lnTo>
                <a:lnTo>
                  <a:pt x="454447" y="17631"/>
                </a:lnTo>
                <a:close/>
              </a:path>
              <a:path w="5285105" h="1402079">
                <a:moveTo>
                  <a:pt x="683917" y="17631"/>
                </a:moveTo>
                <a:lnTo>
                  <a:pt x="454447" y="17631"/>
                </a:lnTo>
                <a:lnTo>
                  <a:pt x="476848" y="22039"/>
                </a:lnTo>
                <a:lnTo>
                  <a:pt x="634585" y="22039"/>
                </a:lnTo>
                <a:lnTo>
                  <a:pt x="683917" y="17631"/>
                </a:lnTo>
                <a:close/>
              </a:path>
              <a:path w="5285105" h="1402079">
                <a:moveTo>
                  <a:pt x="964367" y="17631"/>
                </a:moveTo>
                <a:lnTo>
                  <a:pt x="811477" y="17631"/>
                </a:lnTo>
                <a:lnTo>
                  <a:pt x="784681" y="22039"/>
                </a:lnTo>
                <a:lnTo>
                  <a:pt x="948514" y="22039"/>
                </a:lnTo>
                <a:lnTo>
                  <a:pt x="964367" y="17631"/>
                </a:lnTo>
                <a:close/>
              </a:path>
              <a:path w="5285105" h="1402079">
                <a:moveTo>
                  <a:pt x="1066848" y="17631"/>
                </a:moveTo>
                <a:lnTo>
                  <a:pt x="1041371" y="17631"/>
                </a:lnTo>
                <a:lnTo>
                  <a:pt x="1039833" y="22039"/>
                </a:lnTo>
                <a:lnTo>
                  <a:pt x="1055796" y="22039"/>
                </a:lnTo>
                <a:lnTo>
                  <a:pt x="1066848" y="17631"/>
                </a:lnTo>
                <a:close/>
              </a:path>
              <a:path w="5285105" h="1402079">
                <a:moveTo>
                  <a:pt x="1439387" y="17631"/>
                </a:moveTo>
                <a:lnTo>
                  <a:pt x="1184998" y="17631"/>
                </a:lnTo>
                <a:lnTo>
                  <a:pt x="1193282" y="22039"/>
                </a:lnTo>
                <a:lnTo>
                  <a:pt x="1423663" y="22039"/>
                </a:lnTo>
                <a:lnTo>
                  <a:pt x="1439387" y="17631"/>
                </a:lnTo>
                <a:close/>
              </a:path>
              <a:path w="5285105" h="1402079">
                <a:moveTo>
                  <a:pt x="1483899" y="21451"/>
                </a:moveTo>
                <a:lnTo>
                  <a:pt x="1476134" y="22039"/>
                </a:lnTo>
                <a:lnTo>
                  <a:pt x="1482058" y="22039"/>
                </a:lnTo>
                <a:lnTo>
                  <a:pt x="1483899" y="21451"/>
                </a:lnTo>
                <a:close/>
              </a:path>
              <a:path w="5285105" h="1402079">
                <a:moveTo>
                  <a:pt x="1688007" y="17631"/>
                </a:moveTo>
                <a:lnTo>
                  <a:pt x="1656362" y="17631"/>
                </a:lnTo>
                <a:lnTo>
                  <a:pt x="1652683" y="22039"/>
                </a:lnTo>
                <a:lnTo>
                  <a:pt x="1690657" y="22039"/>
                </a:lnTo>
                <a:lnTo>
                  <a:pt x="1688007" y="17631"/>
                </a:lnTo>
                <a:close/>
              </a:path>
              <a:path w="5285105" h="1402079">
                <a:moveTo>
                  <a:pt x="1806012" y="17631"/>
                </a:moveTo>
                <a:lnTo>
                  <a:pt x="1736492" y="17631"/>
                </a:lnTo>
                <a:lnTo>
                  <a:pt x="1742886" y="22039"/>
                </a:lnTo>
                <a:lnTo>
                  <a:pt x="1802686" y="22039"/>
                </a:lnTo>
                <a:lnTo>
                  <a:pt x="1806012" y="17631"/>
                </a:lnTo>
                <a:close/>
              </a:path>
              <a:path w="5285105" h="1402079">
                <a:moveTo>
                  <a:pt x="1925170" y="17631"/>
                </a:moveTo>
                <a:lnTo>
                  <a:pt x="1846917" y="17631"/>
                </a:lnTo>
                <a:lnTo>
                  <a:pt x="1847217" y="22039"/>
                </a:lnTo>
                <a:lnTo>
                  <a:pt x="1925743" y="18115"/>
                </a:lnTo>
                <a:lnTo>
                  <a:pt x="1925170" y="17631"/>
                </a:lnTo>
                <a:close/>
              </a:path>
              <a:path w="5285105" h="1402079">
                <a:moveTo>
                  <a:pt x="2101092" y="17631"/>
                </a:moveTo>
                <a:lnTo>
                  <a:pt x="1935431" y="17631"/>
                </a:lnTo>
                <a:lnTo>
                  <a:pt x="1925743" y="18115"/>
                </a:lnTo>
                <a:lnTo>
                  <a:pt x="1930384" y="22039"/>
                </a:lnTo>
                <a:lnTo>
                  <a:pt x="2090588" y="22039"/>
                </a:lnTo>
                <a:lnTo>
                  <a:pt x="2101092" y="17631"/>
                </a:lnTo>
                <a:close/>
              </a:path>
              <a:path w="5285105" h="1402079">
                <a:moveTo>
                  <a:pt x="2258500" y="17631"/>
                </a:moveTo>
                <a:lnTo>
                  <a:pt x="2213247" y="17631"/>
                </a:lnTo>
                <a:lnTo>
                  <a:pt x="2219108" y="22039"/>
                </a:lnTo>
                <a:lnTo>
                  <a:pt x="2249227" y="22039"/>
                </a:lnTo>
                <a:lnTo>
                  <a:pt x="2258500" y="17631"/>
                </a:lnTo>
                <a:close/>
              </a:path>
              <a:path w="5285105" h="1402079">
                <a:moveTo>
                  <a:pt x="2456523" y="17631"/>
                </a:moveTo>
                <a:lnTo>
                  <a:pt x="2363885" y="17631"/>
                </a:lnTo>
                <a:lnTo>
                  <a:pt x="2350002" y="22039"/>
                </a:lnTo>
                <a:lnTo>
                  <a:pt x="2444867" y="22039"/>
                </a:lnTo>
                <a:lnTo>
                  <a:pt x="2456523" y="17631"/>
                </a:lnTo>
                <a:close/>
              </a:path>
              <a:path w="5285105" h="1402079">
                <a:moveTo>
                  <a:pt x="2992481" y="17631"/>
                </a:moveTo>
                <a:lnTo>
                  <a:pt x="2963530" y="17631"/>
                </a:lnTo>
                <a:lnTo>
                  <a:pt x="2961676" y="22039"/>
                </a:lnTo>
                <a:lnTo>
                  <a:pt x="2976927" y="22039"/>
                </a:lnTo>
                <a:lnTo>
                  <a:pt x="2992481" y="17631"/>
                </a:lnTo>
                <a:close/>
              </a:path>
              <a:path w="5285105" h="1402079">
                <a:moveTo>
                  <a:pt x="3093276" y="17631"/>
                </a:moveTo>
                <a:lnTo>
                  <a:pt x="3000311" y="17631"/>
                </a:lnTo>
                <a:lnTo>
                  <a:pt x="3004700" y="22039"/>
                </a:lnTo>
                <a:lnTo>
                  <a:pt x="3096471" y="22039"/>
                </a:lnTo>
                <a:lnTo>
                  <a:pt x="3093276" y="17631"/>
                </a:lnTo>
                <a:close/>
              </a:path>
              <a:path w="5285105" h="1402079">
                <a:moveTo>
                  <a:pt x="3620109" y="17631"/>
                </a:moveTo>
                <a:lnTo>
                  <a:pt x="3612040" y="17631"/>
                </a:lnTo>
                <a:lnTo>
                  <a:pt x="3615458" y="22039"/>
                </a:lnTo>
                <a:lnTo>
                  <a:pt x="3620109" y="17631"/>
                </a:lnTo>
                <a:close/>
              </a:path>
              <a:path w="5285105" h="1402079">
                <a:moveTo>
                  <a:pt x="1648558" y="8815"/>
                </a:moveTo>
                <a:lnTo>
                  <a:pt x="481318" y="8815"/>
                </a:lnTo>
                <a:lnTo>
                  <a:pt x="485841" y="13223"/>
                </a:lnTo>
                <a:lnTo>
                  <a:pt x="884635" y="13223"/>
                </a:lnTo>
                <a:lnTo>
                  <a:pt x="870967" y="17631"/>
                </a:lnTo>
                <a:lnTo>
                  <a:pt x="1495876" y="17631"/>
                </a:lnTo>
                <a:lnTo>
                  <a:pt x="1483899" y="21451"/>
                </a:lnTo>
                <a:lnTo>
                  <a:pt x="1648552" y="8997"/>
                </a:lnTo>
                <a:lnTo>
                  <a:pt x="1648558" y="8815"/>
                </a:lnTo>
                <a:close/>
              </a:path>
              <a:path w="5285105" h="1402079">
                <a:moveTo>
                  <a:pt x="348339" y="17631"/>
                </a:moveTo>
                <a:lnTo>
                  <a:pt x="283842" y="17631"/>
                </a:lnTo>
                <a:lnTo>
                  <a:pt x="350430" y="21201"/>
                </a:lnTo>
                <a:lnTo>
                  <a:pt x="348339" y="17631"/>
                </a:lnTo>
                <a:close/>
              </a:path>
              <a:path w="5285105" h="1402079">
                <a:moveTo>
                  <a:pt x="1935431" y="17631"/>
                </a:moveTo>
                <a:lnTo>
                  <a:pt x="1925170" y="17631"/>
                </a:lnTo>
                <a:lnTo>
                  <a:pt x="1925743" y="18115"/>
                </a:lnTo>
                <a:lnTo>
                  <a:pt x="1935431" y="17631"/>
                </a:lnTo>
                <a:close/>
              </a:path>
              <a:path w="5285105" h="1402079">
                <a:moveTo>
                  <a:pt x="456651" y="13223"/>
                </a:moveTo>
                <a:lnTo>
                  <a:pt x="446054" y="13223"/>
                </a:lnTo>
                <a:lnTo>
                  <a:pt x="428982" y="17631"/>
                </a:lnTo>
                <a:lnTo>
                  <a:pt x="468929" y="17631"/>
                </a:lnTo>
                <a:lnTo>
                  <a:pt x="456651" y="13223"/>
                </a:lnTo>
                <a:close/>
              </a:path>
              <a:path w="5285105" h="1402079">
                <a:moveTo>
                  <a:pt x="812182" y="13223"/>
                </a:moveTo>
                <a:lnTo>
                  <a:pt x="494253" y="13223"/>
                </a:lnTo>
                <a:lnTo>
                  <a:pt x="484287" y="17631"/>
                </a:lnTo>
                <a:lnTo>
                  <a:pt x="795905" y="17631"/>
                </a:lnTo>
                <a:lnTo>
                  <a:pt x="812182" y="13223"/>
                </a:lnTo>
                <a:close/>
              </a:path>
              <a:path w="5285105" h="1402079">
                <a:moveTo>
                  <a:pt x="2184464" y="13223"/>
                </a:moveTo>
                <a:lnTo>
                  <a:pt x="1654674" y="13223"/>
                </a:lnTo>
                <a:lnTo>
                  <a:pt x="1656665" y="17631"/>
                </a:lnTo>
                <a:lnTo>
                  <a:pt x="2171553" y="17631"/>
                </a:lnTo>
                <a:lnTo>
                  <a:pt x="2184464" y="13223"/>
                </a:lnTo>
                <a:close/>
              </a:path>
              <a:path w="5285105" h="1402079">
                <a:moveTo>
                  <a:pt x="2315070" y="13223"/>
                </a:moveTo>
                <a:lnTo>
                  <a:pt x="2215154" y="13223"/>
                </a:lnTo>
                <a:lnTo>
                  <a:pt x="2214158" y="17631"/>
                </a:lnTo>
                <a:lnTo>
                  <a:pt x="2302524" y="17631"/>
                </a:lnTo>
                <a:lnTo>
                  <a:pt x="2315070" y="13223"/>
                </a:lnTo>
                <a:close/>
              </a:path>
              <a:path w="5285105" h="1402079">
                <a:moveTo>
                  <a:pt x="3209372" y="13223"/>
                </a:moveTo>
                <a:lnTo>
                  <a:pt x="2995857" y="13223"/>
                </a:lnTo>
                <a:lnTo>
                  <a:pt x="2991359" y="17631"/>
                </a:lnTo>
                <a:lnTo>
                  <a:pt x="3197476" y="17631"/>
                </a:lnTo>
                <a:lnTo>
                  <a:pt x="3209372" y="13223"/>
                </a:lnTo>
                <a:close/>
              </a:path>
              <a:path w="5285105" h="1402079">
                <a:moveTo>
                  <a:pt x="3610480" y="13223"/>
                </a:moveTo>
                <a:lnTo>
                  <a:pt x="3472953" y="13223"/>
                </a:lnTo>
                <a:lnTo>
                  <a:pt x="3485061" y="17631"/>
                </a:lnTo>
                <a:lnTo>
                  <a:pt x="3605515" y="17631"/>
                </a:lnTo>
                <a:lnTo>
                  <a:pt x="3610480" y="13223"/>
                </a:lnTo>
                <a:close/>
              </a:path>
              <a:path w="5285105" h="1402079">
                <a:moveTo>
                  <a:pt x="4293562" y="13223"/>
                </a:moveTo>
                <a:lnTo>
                  <a:pt x="4263700" y="13223"/>
                </a:lnTo>
                <a:lnTo>
                  <a:pt x="4281814" y="17631"/>
                </a:lnTo>
                <a:lnTo>
                  <a:pt x="4293562" y="13223"/>
                </a:lnTo>
                <a:close/>
              </a:path>
              <a:path w="5285105" h="1402079">
                <a:moveTo>
                  <a:pt x="2370253" y="8815"/>
                </a:moveTo>
                <a:lnTo>
                  <a:pt x="1650950" y="8815"/>
                </a:lnTo>
                <a:lnTo>
                  <a:pt x="1648552" y="8997"/>
                </a:lnTo>
                <a:lnTo>
                  <a:pt x="1648426" y="13223"/>
                </a:lnTo>
                <a:lnTo>
                  <a:pt x="2355784" y="13223"/>
                </a:lnTo>
                <a:lnTo>
                  <a:pt x="2370253" y="8815"/>
                </a:lnTo>
                <a:close/>
              </a:path>
              <a:path w="5285105" h="1402079">
                <a:moveTo>
                  <a:pt x="3678906" y="8815"/>
                </a:moveTo>
                <a:lnTo>
                  <a:pt x="2949019" y="8815"/>
                </a:lnTo>
                <a:lnTo>
                  <a:pt x="2964000" y="13223"/>
                </a:lnTo>
                <a:lnTo>
                  <a:pt x="3663445" y="13223"/>
                </a:lnTo>
                <a:lnTo>
                  <a:pt x="3678906" y="8815"/>
                </a:lnTo>
                <a:close/>
              </a:path>
              <a:path w="5285105" h="1402079">
                <a:moveTo>
                  <a:pt x="4305581" y="8815"/>
                </a:moveTo>
                <a:lnTo>
                  <a:pt x="4094709" y="8815"/>
                </a:lnTo>
                <a:lnTo>
                  <a:pt x="4090946" y="13223"/>
                </a:lnTo>
                <a:lnTo>
                  <a:pt x="4299152" y="13223"/>
                </a:lnTo>
                <a:lnTo>
                  <a:pt x="4305581" y="8815"/>
                </a:lnTo>
                <a:close/>
              </a:path>
              <a:path w="5285105" h="1402079">
                <a:moveTo>
                  <a:pt x="1650950" y="8815"/>
                </a:moveTo>
                <a:lnTo>
                  <a:pt x="1648558" y="8815"/>
                </a:lnTo>
                <a:lnTo>
                  <a:pt x="1648552" y="8997"/>
                </a:lnTo>
                <a:lnTo>
                  <a:pt x="1650950" y="8815"/>
                </a:lnTo>
                <a:close/>
              </a:path>
              <a:path w="5285105" h="1402079">
                <a:moveTo>
                  <a:pt x="372415" y="4407"/>
                </a:moveTo>
                <a:lnTo>
                  <a:pt x="242181" y="4407"/>
                </a:lnTo>
                <a:lnTo>
                  <a:pt x="231395" y="8815"/>
                </a:lnTo>
                <a:lnTo>
                  <a:pt x="384739" y="8815"/>
                </a:lnTo>
                <a:lnTo>
                  <a:pt x="372415" y="4407"/>
                </a:lnTo>
                <a:close/>
              </a:path>
              <a:path w="5285105" h="1402079">
                <a:moveTo>
                  <a:pt x="882072" y="4407"/>
                </a:moveTo>
                <a:lnTo>
                  <a:pt x="506301" y="4407"/>
                </a:lnTo>
                <a:lnTo>
                  <a:pt x="502570" y="8815"/>
                </a:lnTo>
                <a:lnTo>
                  <a:pt x="889550" y="8815"/>
                </a:lnTo>
                <a:lnTo>
                  <a:pt x="882072" y="4407"/>
                </a:lnTo>
                <a:close/>
              </a:path>
              <a:path w="5285105" h="1402079">
                <a:moveTo>
                  <a:pt x="1232936" y="4407"/>
                </a:moveTo>
                <a:lnTo>
                  <a:pt x="893604" y="4407"/>
                </a:lnTo>
                <a:lnTo>
                  <a:pt x="889550" y="8815"/>
                </a:lnTo>
                <a:lnTo>
                  <a:pt x="1259102" y="8815"/>
                </a:lnTo>
                <a:lnTo>
                  <a:pt x="1232936" y="4407"/>
                </a:lnTo>
                <a:close/>
              </a:path>
              <a:path w="5285105" h="1402079">
                <a:moveTo>
                  <a:pt x="1618088" y="4407"/>
                </a:moveTo>
                <a:lnTo>
                  <a:pt x="1579289" y="4407"/>
                </a:lnTo>
                <a:lnTo>
                  <a:pt x="1570711" y="8815"/>
                </a:lnTo>
                <a:lnTo>
                  <a:pt x="1618715" y="8815"/>
                </a:lnTo>
                <a:lnTo>
                  <a:pt x="1618088" y="4407"/>
                </a:lnTo>
                <a:close/>
              </a:path>
              <a:path w="5285105" h="1402079">
                <a:moveTo>
                  <a:pt x="1725276" y="4407"/>
                </a:moveTo>
                <a:lnTo>
                  <a:pt x="1658175" y="8815"/>
                </a:lnTo>
                <a:lnTo>
                  <a:pt x="1749615" y="8815"/>
                </a:lnTo>
                <a:lnTo>
                  <a:pt x="1725276" y="4407"/>
                </a:lnTo>
                <a:close/>
              </a:path>
              <a:path w="5285105" h="1402079">
                <a:moveTo>
                  <a:pt x="3985249" y="4407"/>
                </a:moveTo>
                <a:lnTo>
                  <a:pt x="1868475" y="4407"/>
                </a:lnTo>
                <a:lnTo>
                  <a:pt x="1853757" y="8815"/>
                </a:lnTo>
                <a:lnTo>
                  <a:pt x="3976270" y="8815"/>
                </a:lnTo>
                <a:lnTo>
                  <a:pt x="3985249" y="4407"/>
                </a:lnTo>
                <a:close/>
              </a:path>
              <a:path w="5285105" h="1402079">
                <a:moveTo>
                  <a:pt x="4201533" y="4407"/>
                </a:moveTo>
                <a:lnTo>
                  <a:pt x="4076178" y="4407"/>
                </a:lnTo>
                <a:lnTo>
                  <a:pt x="4089892" y="8815"/>
                </a:lnTo>
                <a:lnTo>
                  <a:pt x="4203927" y="8815"/>
                </a:lnTo>
                <a:lnTo>
                  <a:pt x="4201533" y="4407"/>
                </a:lnTo>
                <a:close/>
              </a:path>
              <a:path w="5285105" h="1402079">
                <a:moveTo>
                  <a:pt x="4240584" y="5173"/>
                </a:moveTo>
                <a:lnTo>
                  <a:pt x="4203927" y="8815"/>
                </a:lnTo>
                <a:lnTo>
                  <a:pt x="4240289" y="8815"/>
                </a:lnTo>
                <a:lnTo>
                  <a:pt x="4240584" y="5173"/>
                </a:lnTo>
                <a:close/>
              </a:path>
              <a:path w="5285105" h="1402079">
                <a:moveTo>
                  <a:pt x="4565276" y="4407"/>
                </a:moveTo>
                <a:lnTo>
                  <a:pt x="4278296" y="4407"/>
                </a:lnTo>
                <a:lnTo>
                  <a:pt x="4265595" y="8815"/>
                </a:lnTo>
                <a:lnTo>
                  <a:pt x="4541349" y="8815"/>
                </a:lnTo>
                <a:lnTo>
                  <a:pt x="4565276" y="4407"/>
                </a:lnTo>
                <a:close/>
              </a:path>
              <a:path w="5285105" h="1402079">
                <a:moveTo>
                  <a:pt x="4248283" y="4407"/>
                </a:moveTo>
                <a:lnTo>
                  <a:pt x="4240645" y="4407"/>
                </a:lnTo>
                <a:lnTo>
                  <a:pt x="4240584" y="5173"/>
                </a:lnTo>
                <a:lnTo>
                  <a:pt x="4248283" y="4407"/>
                </a:lnTo>
                <a:close/>
              </a:path>
              <a:path w="5285105" h="1402079">
                <a:moveTo>
                  <a:pt x="583041" y="0"/>
                </a:moveTo>
                <a:lnTo>
                  <a:pt x="549521" y="0"/>
                </a:lnTo>
                <a:lnTo>
                  <a:pt x="532703" y="4407"/>
                </a:lnTo>
                <a:lnTo>
                  <a:pt x="581592" y="4407"/>
                </a:lnTo>
                <a:lnTo>
                  <a:pt x="583041" y="0"/>
                </a:lnTo>
                <a:close/>
              </a:path>
              <a:path w="5285105" h="1402079">
                <a:moveTo>
                  <a:pt x="3394533" y="0"/>
                </a:moveTo>
                <a:lnTo>
                  <a:pt x="2883484" y="0"/>
                </a:lnTo>
                <a:lnTo>
                  <a:pt x="2871132" y="4407"/>
                </a:lnTo>
                <a:lnTo>
                  <a:pt x="3420172" y="4407"/>
                </a:lnTo>
                <a:lnTo>
                  <a:pt x="3394533" y="0"/>
                </a:lnTo>
                <a:close/>
              </a:path>
              <a:path w="5285105" h="1402079">
                <a:moveTo>
                  <a:pt x="4117498" y="0"/>
                </a:moveTo>
                <a:lnTo>
                  <a:pt x="3964221" y="0"/>
                </a:lnTo>
                <a:lnTo>
                  <a:pt x="3955569" y="4407"/>
                </a:lnTo>
                <a:lnTo>
                  <a:pt x="4129733" y="4407"/>
                </a:lnTo>
                <a:lnTo>
                  <a:pt x="4117498" y="0"/>
                </a:lnTo>
                <a:close/>
              </a:path>
              <a:path w="5285105" h="1402079">
                <a:moveTo>
                  <a:pt x="4440863" y="0"/>
                </a:moveTo>
                <a:lnTo>
                  <a:pt x="4367094" y="0"/>
                </a:lnTo>
                <a:lnTo>
                  <a:pt x="4361597" y="4407"/>
                </a:lnTo>
                <a:lnTo>
                  <a:pt x="4453836" y="4407"/>
                </a:lnTo>
                <a:lnTo>
                  <a:pt x="4440863" y="0"/>
                </a:lnTo>
                <a:close/>
              </a:path>
              <a:path w="5285105" h="1402079">
                <a:moveTo>
                  <a:pt x="4640060" y="1004"/>
                </a:moveTo>
                <a:lnTo>
                  <a:pt x="4640389" y="4407"/>
                </a:lnTo>
                <a:lnTo>
                  <a:pt x="4652284" y="4407"/>
                </a:lnTo>
                <a:lnTo>
                  <a:pt x="4640060" y="1004"/>
                </a:lnTo>
                <a:close/>
              </a:path>
              <a:path w="5285105" h="1402079">
                <a:moveTo>
                  <a:pt x="4639962" y="0"/>
                </a:moveTo>
                <a:lnTo>
                  <a:pt x="4636454" y="0"/>
                </a:lnTo>
                <a:lnTo>
                  <a:pt x="4640060" y="1004"/>
                </a:lnTo>
                <a:lnTo>
                  <a:pt x="4639962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48745" y="8930581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5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47804" y="10290965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418589" y="893193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949569" y="8911318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1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97292" y="8923273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041650" y="8918019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16692" y="8918343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665309" y="891216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37998" y="8922608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04313" y="8922222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72170" y="892181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942004" y="892406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170584" y="8922480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378122" y="8927421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193426" y="8929363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355273" y="8920368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572683" y="8934068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006" y="0"/>
                </a:lnTo>
              </a:path>
            </a:pathLst>
          </a:custGeom>
          <a:ln w="350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624128" y="893184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71565" y="10314248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57010" y="1031216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73662" y="953433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70597" y="10111944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2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42186" y="10287415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804924" y="870025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0" y="0"/>
                </a:lnTo>
              </a:path>
            </a:pathLst>
          </a:custGeom>
          <a:ln w="19477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99669" y="834592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724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00730" y="8055347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0986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806702" y="7885875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70">
                <a:moveTo>
                  <a:pt x="0" y="39382"/>
                </a:moveTo>
                <a:lnTo>
                  <a:pt x="900" y="39382"/>
                </a:lnTo>
                <a:lnTo>
                  <a:pt x="900" y="0"/>
                </a:lnTo>
                <a:lnTo>
                  <a:pt x="0" y="0"/>
                </a:lnTo>
                <a:lnTo>
                  <a:pt x="0" y="39382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07529" y="7916870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876"/>
                </a:moveTo>
                <a:lnTo>
                  <a:pt x="467" y="15876"/>
                </a:lnTo>
                <a:lnTo>
                  <a:pt x="467" y="0"/>
                </a:lnTo>
                <a:lnTo>
                  <a:pt x="0" y="0"/>
                </a:lnTo>
                <a:lnTo>
                  <a:pt x="0" y="15876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07958" y="7750424"/>
            <a:ext cx="0" cy="6413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144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804529" y="774215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2220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03467" y="777682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711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804562" y="7827056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516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797255" y="803952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60007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805814" y="7501922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960"/>
                </a:moveTo>
                <a:lnTo>
                  <a:pt x="2640" y="51960"/>
                </a:lnTo>
                <a:lnTo>
                  <a:pt x="2640" y="0"/>
                </a:lnTo>
                <a:lnTo>
                  <a:pt x="0" y="0"/>
                </a:lnTo>
                <a:lnTo>
                  <a:pt x="0" y="5196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04665" y="7474828"/>
            <a:ext cx="1270" cy="48260"/>
          </a:xfrm>
          <a:custGeom>
            <a:avLst/>
            <a:gdLst/>
            <a:ahLst/>
            <a:cxnLst/>
            <a:rect l="l" t="t" r="r" b="b"/>
            <a:pathLst>
              <a:path w="1270" h="48259">
                <a:moveTo>
                  <a:pt x="0" y="47638"/>
                </a:moveTo>
                <a:lnTo>
                  <a:pt x="1150" y="47638"/>
                </a:lnTo>
                <a:lnTo>
                  <a:pt x="1150" y="0"/>
                </a:lnTo>
                <a:lnTo>
                  <a:pt x="0" y="0"/>
                </a:lnTo>
                <a:lnTo>
                  <a:pt x="0" y="47638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02228" y="7708393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843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07747" y="7302635"/>
            <a:ext cx="2540" cy="48260"/>
          </a:xfrm>
          <a:custGeom>
            <a:avLst/>
            <a:gdLst/>
            <a:ahLst/>
            <a:cxnLst/>
            <a:rect l="l" t="t" r="r" b="b"/>
            <a:pathLst>
              <a:path w="2539" h="48259">
                <a:moveTo>
                  <a:pt x="0" y="47856"/>
                </a:moveTo>
                <a:lnTo>
                  <a:pt x="2344" y="47856"/>
                </a:lnTo>
                <a:lnTo>
                  <a:pt x="2344" y="0"/>
                </a:lnTo>
                <a:lnTo>
                  <a:pt x="0" y="0"/>
                </a:lnTo>
                <a:lnTo>
                  <a:pt x="0" y="47856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45878" y="7248787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60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599798" y="725027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3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804997" y="7375454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658"/>
                </a:moveTo>
                <a:lnTo>
                  <a:pt x="1336" y="18658"/>
                </a:lnTo>
                <a:lnTo>
                  <a:pt x="1336" y="0"/>
                </a:lnTo>
                <a:lnTo>
                  <a:pt x="0" y="0"/>
                </a:lnTo>
                <a:lnTo>
                  <a:pt x="0" y="18658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804963" y="7336229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879"/>
                </a:moveTo>
                <a:lnTo>
                  <a:pt x="164" y="39879"/>
                </a:lnTo>
                <a:lnTo>
                  <a:pt x="164" y="0"/>
                </a:lnTo>
                <a:lnTo>
                  <a:pt x="0" y="0"/>
                </a:lnTo>
                <a:lnTo>
                  <a:pt x="0" y="39879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804747" y="7396461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51" y="0"/>
                </a:lnTo>
              </a:path>
            </a:pathLst>
          </a:custGeom>
          <a:ln w="4698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99037" y="7545928"/>
            <a:ext cx="3810" cy="53340"/>
          </a:xfrm>
          <a:custGeom>
            <a:avLst/>
            <a:gdLst/>
            <a:ahLst/>
            <a:cxnLst/>
            <a:rect l="l" t="t" r="r" b="b"/>
            <a:pathLst>
              <a:path w="3810" h="53340">
                <a:moveTo>
                  <a:pt x="0" y="53252"/>
                </a:moveTo>
                <a:lnTo>
                  <a:pt x="3705" y="53252"/>
                </a:lnTo>
                <a:lnTo>
                  <a:pt x="3705" y="0"/>
                </a:lnTo>
                <a:lnTo>
                  <a:pt x="0" y="0"/>
                </a:lnTo>
                <a:lnTo>
                  <a:pt x="0" y="53252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02202" y="7421954"/>
            <a:ext cx="1905" cy="54610"/>
          </a:xfrm>
          <a:custGeom>
            <a:avLst/>
            <a:gdLst/>
            <a:ahLst/>
            <a:cxnLst/>
            <a:rect l="l" t="t" r="r" b="b"/>
            <a:pathLst>
              <a:path w="1904" h="54609">
                <a:moveTo>
                  <a:pt x="0" y="54049"/>
                </a:moveTo>
                <a:lnTo>
                  <a:pt x="1745" y="54049"/>
                </a:lnTo>
                <a:lnTo>
                  <a:pt x="1745" y="0"/>
                </a:lnTo>
                <a:lnTo>
                  <a:pt x="0" y="0"/>
                </a:lnTo>
                <a:lnTo>
                  <a:pt x="0" y="54049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802036" y="740963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640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23392" y="7253466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73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795168" y="7253354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55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49152" y="7253852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3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698331" y="7254437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9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526018" y="7252079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1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776964" y="7252538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79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752195" y="7253358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67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13834" y="7260150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06" y="0"/>
                </a:lnTo>
              </a:path>
            </a:pathLst>
          </a:custGeom>
          <a:ln w="11242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354646" y="725311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68633" y="7255623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549" y="0"/>
                </a:lnTo>
              </a:path>
            </a:pathLst>
          </a:custGeom>
          <a:ln w="549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94869" y="751179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764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98017" y="7429657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8"/>
                </a:lnTo>
              </a:path>
            </a:pathLst>
          </a:custGeom>
          <a:ln w="5018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00528" y="7259939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18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303924" y="725214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0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10988" y="725210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3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70325" y="8429988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758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69586" y="824751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231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585173" y="7251745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27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87244" y="726425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9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17211" y="727188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05192" y="869734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901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093714" y="725344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04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0033" y="836063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1089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998014" y="7252355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469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13182" y="8699992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45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467850" y="87193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0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812096" y="725207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11564" y="725988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59" y="0"/>
                </a:moveTo>
                <a:lnTo>
                  <a:pt x="4165" y="31"/>
                </a:lnTo>
                <a:lnTo>
                  <a:pt x="559" y="304"/>
                </a:lnTo>
                <a:lnTo>
                  <a:pt x="0" y="745"/>
                </a:lnTo>
                <a:lnTo>
                  <a:pt x="1833" y="282"/>
                </a:lnTo>
                <a:lnTo>
                  <a:pt x="4859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774127" y="7264616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2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841117" y="7252032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29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93202" y="7252240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55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687857" y="870491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1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073740" y="7272952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97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94459" y="7270908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40" y="0"/>
                </a:lnTo>
              </a:path>
            </a:pathLst>
          </a:custGeom>
          <a:ln w="7096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47656" y="7253605"/>
            <a:ext cx="5283835" cy="1468120"/>
          </a:xfrm>
          <a:custGeom>
            <a:avLst/>
            <a:gdLst/>
            <a:ahLst/>
            <a:cxnLst/>
            <a:rect l="l" t="t" r="r" b="b"/>
            <a:pathLst>
              <a:path w="5283835" h="1468120">
                <a:moveTo>
                  <a:pt x="369270" y="1463417"/>
                </a:moveTo>
                <a:lnTo>
                  <a:pt x="69640" y="1463417"/>
                </a:lnTo>
                <a:lnTo>
                  <a:pt x="89963" y="1467825"/>
                </a:lnTo>
                <a:lnTo>
                  <a:pt x="361336" y="1467825"/>
                </a:lnTo>
                <a:lnTo>
                  <a:pt x="369270" y="1463417"/>
                </a:lnTo>
                <a:close/>
              </a:path>
              <a:path w="5283835" h="1468120">
                <a:moveTo>
                  <a:pt x="576339" y="1463417"/>
                </a:moveTo>
                <a:lnTo>
                  <a:pt x="369270" y="1463417"/>
                </a:lnTo>
                <a:lnTo>
                  <a:pt x="380695" y="1467825"/>
                </a:lnTo>
                <a:lnTo>
                  <a:pt x="563440" y="1467825"/>
                </a:lnTo>
                <a:lnTo>
                  <a:pt x="576339" y="1463417"/>
                </a:lnTo>
                <a:close/>
              </a:path>
              <a:path w="5283835" h="1468120">
                <a:moveTo>
                  <a:pt x="1369547" y="1463417"/>
                </a:moveTo>
                <a:lnTo>
                  <a:pt x="605770" y="1463417"/>
                </a:lnTo>
                <a:lnTo>
                  <a:pt x="623050" y="1467825"/>
                </a:lnTo>
                <a:lnTo>
                  <a:pt x="1280336" y="1467825"/>
                </a:lnTo>
                <a:lnTo>
                  <a:pt x="1369547" y="1463417"/>
                </a:lnTo>
                <a:close/>
              </a:path>
              <a:path w="5283835" h="1468120">
                <a:moveTo>
                  <a:pt x="2169168" y="1463417"/>
                </a:moveTo>
                <a:lnTo>
                  <a:pt x="1518748" y="1463417"/>
                </a:lnTo>
                <a:lnTo>
                  <a:pt x="1526864" y="1467825"/>
                </a:lnTo>
                <a:lnTo>
                  <a:pt x="2193672" y="1467825"/>
                </a:lnTo>
                <a:lnTo>
                  <a:pt x="2169168" y="1463417"/>
                </a:lnTo>
                <a:close/>
              </a:path>
              <a:path w="5283835" h="1468120">
                <a:moveTo>
                  <a:pt x="2611997" y="1463417"/>
                </a:moveTo>
                <a:lnTo>
                  <a:pt x="2169168" y="1463417"/>
                </a:lnTo>
                <a:lnTo>
                  <a:pt x="2243375" y="1467825"/>
                </a:lnTo>
                <a:lnTo>
                  <a:pt x="2609030" y="1467825"/>
                </a:lnTo>
                <a:lnTo>
                  <a:pt x="2611997" y="1463417"/>
                </a:lnTo>
                <a:close/>
              </a:path>
              <a:path w="5283835" h="1468120">
                <a:moveTo>
                  <a:pt x="3042341" y="1463417"/>
                </a:moveTo>
                <a:lnTo>
                  <a:pt x="2639314" y="1463417"/>
                </a:lnTo>
                <a:lnTo>
                  <a:pt x="2657913" y="1467825"/>
                </a:lnTo>
                <a:lnTo>
                  <a:pt x="3030288" y="1467825"/>
                </a:lnTo>
                <a:lnTo>
                  <a:pt x="3042341" y="1463417"/>
                </a:lnTo>
                <a:close/>
              </a:path>
              <a:path w="5283835" h="1468120">
                <a:moveTo>
                  <a:pt x="3480939" y="1463417"/>
                </a:moveTo>
                <a:lnTo>
                  <a:pt x="3218160" y="1463417"/>
                </a:lnTo>
                <a:lnTo>
                  <a:pt x="3229901" y="1467825"/>
                </a:lnTo>
                <a:lnTo>
                  <a:pt x="3481851" y="1467825"/>
                </a:lnTo>
                <a:lnTo>
                  <a:pt x="3480939" y="1463417"/>
                </a:lnTo>
                <a:close/>
              </a:path>
              <a:path w="5283835" h="1468120">
                <a:moveTo>
                  <a:pt x="5283302" y="1463417"/>
                </a:moveTo>
                <a:lnTo>
                  <a:pt x="3493903" y="1463417"/>
                </a:lnTo>
                <a:lnTo>
                  <a:pt x="3493496" y="1467825"/>
                </a:lnTo>
                <a:lnTo>
                  <a:pt x="5275530" y="1467825"/>
                </a:lnTo>
                <a:lnTo>
                  <a:pt x="5283302" y="1463417"/>
                </a:lnTo>
                <a:close/>
              </a:path>
              <a:path w="5283835" h="1468120">
                <a:moveTo>
                  <a:pt x="19230" y="885984"/>
                </a:moveTo>
                <a:lnTo>
                  <a:pt x="4217" y="885984"/>
                </a:lnTo>
                <a:lnTo>
                  <a:pt x="4853" y="899208"/>
                </a:lnTo>
                <a:lnTo>
                  <a:pt x="4890" y="903616"/>
                </a:lnTo>
                <a:lnTo>
                  <a:pt x="4900" y="921248"/>
                </a:lnTo>
                <a:lnTo>
                  <a:pt x="4791" y="934471"/>
                </a:lnTo>
                <a:lnTo>
                  <a:pt x="4618" y="947695"/>
                </a:lnTo>
                <a:lnTo>
                  <a:pt x="4398" y="960918"/>
                </a:lnTo>
                <a:lnTo>
                  <a:pt x="4150" y="978550"/>
                </a:lnTo>
                <a:lnTo>
                  <a:pt x="3411" y="1018221"/>
                </a:lnTo>
                <a:lnTo>
                  <a:pt x="3060" y="1057892"/>
                </a:lnTo>
                <a:lnTo>
                  <a:pt x="3113" y="1071116"/>
                </a:lnTo>
                <a:lnTo>
                  <a:pt x="3280" y="1079931"/>
                </a:lnTo>
                <a:lnTo>
                  <a:pt x="3579" y="1093155"/>
                </a:lnTo>
                <a:lnTo>
                  <a:pt x="4030" y="1101971"/>
                </a:lnTo>
                <a:lnTo>
                  <a:pt x="4125" y="1115194"/>
                </a:lnTo>
                <a:lnTo>
                  <a:pt x="3826" y="1119602"/>
                </a:lnTo>
                <a:lnTo>
                  <a:pt x="3539" y="1119602"/>
                </a:lnTo>
                <a:lnTo>
                  <a:pt x="3751" y="1128418"/>
                </a:lnTo>
                <a:lnTo>
                  <a:pt x="4159" y="1154865"/>
                </a:lnTo>
                <a:lnTo>
                  <a:pt x="4578" y="1185721"/>
                </a:lnTo>
                <a:lnTo>
                  <a:pt x="4802" y="1198944"/>
                </a:lnTo>
                <a:lnTo>
                  <a:pt x="5593" y="1243023"/>
                </a:lnTo>
                <a:lnTo>
                  <a:pt x="6654" y="1278286"/>
                </a:lnTo>
                <a:lnTo>
                  <a:pt x="5905" y="1287102"/>
                </a:lnTo>
                <a:lnTo>
                  <a:pt x="4451" y="1335589"/>
                </a:lnTo>
                <a:lnTo>
                  <a:pt x="4413" y="1353220"/>
                </a:lnTo>
                <a:lnTo>
                  <a:pt x="4463" y="1366444"/>
                </a:lnTo>
                <a:lnTo>
                  <a:pt x="4559" y="1379668"/>
                </a:lnTo>
                <a:lnTo>
                  <a:pt x="4692" y="1392891"/>
                </a:lnTo>
                <a:lnTo>
                  <a:pt x="4853" y="1401707"/>
                </a:lnTo>
                <a:lnTo>
                  <a:pt x="5559" y="1454602"/>
                </a:lnTo>
                <a:lnTo>
                  <a:pt x="18493" y="1463417"/>
                </a:lnTo>
                <a:lnTo>
                  <a:pt x="1344924" y="1463417"/>
                </a:lnTo>
                <a:lnTo>
                  <a:pt x="1347789" y="1459010"/>
                </a:lnTo>
                <a:lnTo>
                  <a:pt x="5195440" y="1459010"/>
                </a:lnTo>
                <a:lnTo>
                  <a:pt x="5188107" y="1454602"/>
                </a:lnTo>
                <a:lnTo>
                  <a:pt x="1226114" y="1454602"/>
                </a:lnTo>
                <a:lnTo>
                  <a:pt x="1216554" y="1450194"/>
                </a:lnTo>
                <a:lnTo>
                  <a:pt x="131315" y="1450194"/>
                </a:lnTo>
                <a:lnTo>
                  <a:pt x="75110" y="1445786"/>
                </a:lnTo>
                <a:lnTo>
                  <a:pt x="32354" y="1445786"/>
                </a:lnTo>
                <a:lnTo>
                  <a:pt x="25803" y="1436970"/>
                </a:lnTo>
                <a:lnTo>
                  <a:pt x="25680" y="1423746"/>
                </a:lnTo>
                <a:lnTo>
                  <a:pt x="25530" y="1410523"/>
                </a:lnTo>
                <a:lnTo>
                  <a:pt x="25322" y="1397299"/>
                </a:lnTo>
                <a:lnTo>
                  <a:pt x="24660" y="1379668"/>
                </a:lnTo>
                <a:lnTo>
                  <a:pt x="23763" y="1366444"/>
                </a:lnTo>
                <a:lnTo>
                  <a:pt x="23796" y="1353220"/>
                </a:lnTo>
                <a:lnTo>
                  <a:pt x="23815" y="1335589"/>
                </a:lnTo>
                <a:lnTo>
                  <a:pt x="23873" y="1322365"/>
                </a:lnTo>
                <a:lnTo>
                  <a:pt x="24766" y="1322365"/>
                </a:lnTo>
                <a:lnTo>
                  <a:pt x="24753" y="1309141"/>
                </a:lnTo>
                <a:lnTo>
                  <a:pt x="24559" y="1304734"/>
                </a:lnTo>
                <a:lnTo>
                  <a:pt x="24221" y="1295918"/>
                </a:lnTo>
                <a:lnTo>
                  <a:pt x="23774" y="1287102"/>
                </a:lnTo>
                <a:lnTo>
                  <a:pt x="23253" y="1282694"/>
                </a:lnTo>
                <a:lnTo>
                  <a:pt x="22696" y="1273878"/>
                </a:lnTo>
                <a:lnTo>
                  <a:pt x="22137" y="1269470"/>
                </a:lnTo>
                <a:lnTo>
                  <a:pt x="20603" y="1225392"/>
                </a:lnTo>
                <a:lnTo>
                  <a:pt x="20575" y="1207760"/>
                </a:lnTo>
                <a:lnTo>
                  <a:pt x="20826" y="1190129"/>
                </a:lnTo>
                <a:lnTo>
                  <a:pt x="21113" y="1176905"/>
                </a:lnTo>
                <a:lnTo>
                  <a:pt x="21427" y="1168089"/>
                </a:lnTo>
                <a:lnTo>
                  <a:pt x="21758" y="1159273"/>
                </a:lnTo>
                <a:lnTo>
                  <a:pt x="22428" y="1159273"/>
                </a:lnTo>
                <a:lnTo>
                  <a:pt x="21188" y="1093155"/>
                </a:lnTo>
                <a:lnTo>
                  <a:pt x="21443" y="1084339"/>
                </a:lnTo>
                <a:lnTo>
                  <a:pt x="21858" y="1079931"/>
                </a:lnTo>
                <a:lnTo>
                  <a:pt x="22146" y="1079931"/>
                </a:lnTo>
                <a:lnTo>
                  <a:pt x="21752" y="991774"/>
                </a:lnTo>
                <a:lnTo>
                  <a:pt x="21929" y="991774"/>
                </a:lnTo>
                <a:lnTo>
                  <a:pt x="21364" y="978550"/>
                </a:lnTo>
                <a:lnTo>
                  <a:pt x="20123" y="952103"/>
                </a:lnTo>
                <a:lnTo>
                  <a:pt x="19548" y="938879"/>
                </a:lnTo>
                <a:lnTo>
                  <a:pt x="19072" y="925655"/>
                </a:lnTo>
                <a:lnTo>
                  <a:pt x="19344" y="916840"/>
                </a:lnTo>
                <a:lnTo>
                  <a:pt x="19522" y="912432"/>
                </a:lnTo>
                <a:lnTo>
                  <a:pt x="19796" y="912432"/>
                </a:lnTo>
                <a:lnTo>
                  <a:pt x="19230" y="885984"/>
                </a:lnTo>
                <a:close/>
              </a:path>
              <a:path w="5283835" h="1468120">
                <a:moveTo>
                  <a:pt x="5242986" y="1459010"/>
                </a:moveTo>
                <a:lnTo>
                  <a:pt x="1409295" y="1459010"/>
                </a:lnTo>
                <a:lnTo>
                  <a:pt x="1415426" y="1463417"/>
                </a:lnTo>
                <a:lnTo>
                  <a:pt x="5250565" y="1463417"/>
                </a:lnTo>
                <a:lnTo>
                  <a:pt x="5242986" y="1459010"/>
                </a:lnTo>
                <a:close/>
              </a:path>
              <a:path w="5283835" h="1468120">
                <a:moveTo>
                  <a:pt x="1459622" y="1450194"/>
                </a:moveTo>
                <a:lnTo>
                  <a:pt x="1244699" y="1450194"/>
                </a:lnTo>
                <a:lnTo>
                  <a:pt x="1226114" y="1454602"/>
                </a:lnTo>
                <a:lnTo>
                  <a:pt x="1413013" y="1454602"/>
                </a:lnTo>
                <a:lnTo>
                  <a:pt x="1459622" y="1450194"/>
                </a:lnTo>
                <a:close/>
              </a:path>
              <a:path w="5283835" h="1468120">
                <a:moveTo>
                  <a:pt x="2171318" y="1450194"/>
                </a:moveTo>
                <a:lnTo>
                  <a:pt x="1472891" y="1450194"/>
                </a:lnTo>
                <a:lnTo>
                  <a:pt x="1469325" y="1454602"/>
                </a:lnTo>
                <a:lnTo>
                  <a:pt x="2165509" y="1454602"/>
                </a:lnTo>
                <a:lnTo>
                  <a:pt x="2171318" y="1450194"/>
                </a:lnTo>
                <a:close/>
              </a:path>
              <a:path w="5283835" h="1468120">
                <a:moveTo>
                  <a:pt x="2547437" y="1450194"/>
                </a:moveTo>
                <a:lnTo>
                  <a:pt x="2301938" y="1450194"/>
                </a:lnTo>
                <a:lnTo>
                  <a:pt x="2292412" y="1454602"/>
                </a:lnTo>
                <a:lnTo>
                  <a:pt x="2560527" y="1454602"/>
                </a:lnTo>
                <a:lnTo>
                  <a:pt x="2547437" y="1450194"/>
                </a:lnTo>
                <a:close/>
              </a:path>
              <a:path w="5283835" h="1468120">
                <a:moveTo>
                  <a:pt x="2902164" y="1450194"/>
                </a:moveTo>
                <a:lnTo>
                  <a:pt x="2643366" y="1450194"/>
                </a:lnTo>
                <a:lnTo>
                  <a:pt x="2646800" y="1454602"/>
                </a:lnTo>
                <a:lnTo>
                  <a:pt x="2896567" y="1454602"/>
                </a:lnTo>
                <a:lnTo>
                  <a:pt x="2902164" y="1450194"/>
                </a:lnTo>
                <a:close/>
              </a:path>
              <a:path w="5283835" h="1468120">
                <a:moveTo>
                  <a:pt x="3174081" y="1450194"/>
                </a:moveTo>
                <a:lnTo>
                  <a:pt x="3061189" y="1450194"/>
                </a:lnTo>
                <a:lnTo>
                  <a:pt x="3052149" y="1454602"/>
                </a:lnTo>
                <a:lnTo>
                  <a:pt x="3178756" y="1454602"/>
                </a:lnTo>
                <a:lnTo>
                  <a:pt x="3174081" y="1450194"/>
                </a:lnTo>
                <a:close/>
              </a:path>
              <a:path w="5283835" h="1468120">
                <a:moveTo>
                  <a:pt x="3350709" y="1450194"/>
                </a:moveTo>
                <a:lnTo>
                  <a:pt x="3254199" y="1450194"/>
                </a:lnTo>
                <a:lnTo>
                  <a:pt x="3242644" y="1454602"/>
                </a:lnTo>
                <a:lnTo>
                  <a:pt x="3358961" y="1454602"/>
                </a:lnTo>
                <a:lnTo>
                  <a:pt x="3350709" y="1450194"/>
                </a:lnTo>
                <a:close/>
              </a:path>
              <a:path w="5283835" h="1468120">
                <a:moveTo>
                  <a:pt x="4409472" y="1450194"/>
                </a:moveTo>
                <a:lnTo>
                  <a:pt x="3467983" y="1450194"/>
                </a:lnTo>
                <a:lnTo>
                  <a:pt x="3479452" y="1454602"/>
                </a:lnTo>
                <a:lnTo>
                  <a:pt x="4424294" y="1454602"/>
                </a:lnTo>
                <a:lnTo>
                  <a:pt x="4409472" y="1450194"/>
                </a:lnTo>
                <a:close/>
              </a:path>
              <a:path w="5283835" h="1468120">
                <a:moveTo>
                  <a:pt x="4831932" y="1450194"/>
                </a:moveTo>
                <a:lnTo>
                  <a:pt x="4448361" y="1450194"/>
                </a:lnTo>
                <a:lnTo>
                  <a:pt x="4453986" y="1454602"/>
                </a:lnTo>
                <a:lnTo>
                  <a:pt x="4839454" y="1454602"/>
                </a:lnTo>
                <a:lnTo>
                  <a:pt x="4831932" y="1450194"/>
                </a:lnTo>
                <a:close/>
              </a:path>
              <a:path w="5283835" h="1468120">
                <a:moveTo>
                  <a:pt x="4931868" y="1450194"/>
                </a:moveTo>
                <a:lnTo>
                  <a:pt x="4927658" y="1450194"/>
                </a:lnTo>
                <a:lnTo>
                  <a:pt x="4917950" y="1454602"/>
                </a:lnTo>
                <a:lnTo>
                  <a:pt x="4928123" y="1454602"/>
                </a:lnTo>
                <a:lnTo>
                  <a:pt x="4931868" y="1450194"/>
                </a:lnTo>
                <a:close/>
              </a:path>
              <a:path w="5283835" h="1468120">
                <a:moveTo>
                  <a:pt x="5027237" y="1450194"/>
                </a:moveTo>
                <a:lnTo>
                  <a:pt x="4970404" y="1450194"/>
                </a:lnTo>
                <a:lnTo>
                  <a:pt x="4955908" y="1454602"/>
                </a:lnTo>
                <a:lnTo>
                  <a:pt x="5041015" y="1454602"/>
                </a:lnTo>
                <a:lnTo>
                  <a:pt x="5027237" y="1450194"/>
                </a:lnTo>
                <a:close/>
              </a:path>
              <a:path w="5283835" h="1468120">
                <a:moveTo>
                  <a:pt x="257842" y="1445786"/>
                </a:moveTo>
                <a:lnTo>
                  <a:pt x="221609" y="1445786"/>
                </a:lnTo>
                <a:lnTo>
                  <a:pt x="210497" y="1450194"/>
                </a:lnTo>
                <a:lnTo>
                  <a:pt x="257709" y="1450194"/>
                </a:lnTo>
                <a:lnTo>
                  <a:pt x="257842" y="1445786"/>
                </a:lnTo>
                <a:close/>
              </a:path>
              <a:path w="5283835" h="1468120">
                <a:moveTo>
                  <a:pt x="624965" y="1445786"/>
                </a:moveTo>
                <a:lnTo>
                  <a:pt x="351968" y="1445786"/>
                </a:lnTo>
                <a:lnTo>
                  <a:pt x="353357" y="1450194"/>
                </a:lnTo>
                <a:lnTo>
                  <a:pt x="638396" y="1450194"/>
                </a:lnTo>
                <a:lnTo>
                  <a:pt x="624965" y="1445786"/>
                </a:lnTo>
                <a:close/>
              </a:path>
              <a:path w="5283835" h="1468120">
                <a:moveTo>
                  <a:pt x="994089" y="1445786"/>
                </a:moveTo>
                <a:lnTo>
                  <a:pt x="650927" y="1445786"/>
                </a:lnTo>
                <a:lnTo>
                  <a:pt x="638396" y="1450194"/>
                </a:lnTo>
                <a:lnTo>
                  <a:pt x="983316" y="1450194"/>
                </a:lnTo>
                <a:lnTo>
                  <a:pt x="994089" y="1445786"/>
                </a:lnTo>
                <a:close/>
              </a:path>
              <a:path w="5283835" h="1468120">
                <a:moveTo>
                  <a:pt x="1227644" y="1445786"/>
                </a:moveTo>
                <a:lnTo>
                  <a:pt x="1138314" y="1445786"/>
                </a:lnTo>
                <a:lnTo>
                  <a:pt x="1144886" y="1450194"/>
                </a:lnTo>
                <a:lnTo>
                  <a:pt x="1239494" y="1450194"/>
                </a:lnTo>
                <a:lnTo>
                  <a:pt x="1227644" y="1445786"/>
                </a:lnTo>
                <a:close/>
              </a:path>
              <a:path w="5283835" h="1468120">
                <a:moveTo>
                  <a:pt x="1708752" y="1445786"/>
                </a:moveTo>
                <a:lnTo>
                  <a:pt x="1642220" y="1445786"/>
                </a:lnTo>
                <a:lnTo>
                  <a:pt x="1644604" y="1450194"/>
                </a:lnTo>
                <a:lnTo>
                  <a:pt x="1721609" y="1450194"/>
                </a:lnTo>
                <a:lnTo>
                  <a:pt x="1708752" y="1445786"/>
                </a:lnTo>
                <a:close/>
              </a:path>
              <a:path w="5283835" h="1468120">
                <a:moveTo>
                  <a:pt x="1824948" y="1445786"/>
                </a:moveTo>
                <a:lnTo>
                  <a:pt x="1776292" y="1445786"/>
                </a:lnTo>
                <a:lnTo>
                  <a:pt x="1782890" y="1450194"/>
                </a:lnTo>
                <a:lnTo>
                  <a:pt x="1834293" y="1450194"/>
                </a:lnTo>
                <a:lnTo>
                  <a:pt x="1824948" y="1445786"/>
                </a:lnTo>
                <a:close/>
              </a:path>
              <a:path w="5283835" h="1468120">
                <a:moveTo>
                  <a:pt x="1963953" y="1445786"/>
                </a:moveTo>
                <a:lnTo>
                  <a:pt x="1957467" y="1445786"/>
                </a:lnTo>
                <a:lnTo>
                  <a:pt x="1960028" y="1450194"/>
                </a:lnTo>
                <a:lnTo>
                  <a:pt x="1989077" y="1450194"/>
                </a:lnTo>
                <a:lnTo>
                  <a:pt x="1963953" y="1445786"/>
                </a:lnTo>
                <a:close/>
              </a:path>
              <a:path w="5283835" h="1468120">
                <a:moveTo>
                  <a:pt x="4017476" y="1445786"/>
                </a:moveTo>
                <a:lnTo>
                  <a:pt x="4002179" y="1445786"/>
                </a:lnTo>
                <a:lnTo>
                  <a:pt x="3986580" y="1450194"/>
                </a:lnTo>
                <a:lnTo>
                  <a:pt x="4031991" y="1450194"/>
                </a:lnTo>
                <a:lnTo>
                  <a:pt x="4017476" y="1445786"/>
                </a:lnTo>
                <a:close/>
              </a:path>
              <a:path w="5283835" h="1468120">
                <a:moveTo>
                  <a:pt x="158191" y="1441378"/>
                </a:moveTo>
                <a:lnTo>
                  <a:pt x="143419" y="1441378"/>
                </a:lnTo>
                <a:lnTo>
                  <a:pt x="136093" y="1445786"/>
                </a:lnTo>
                <a:lnTo>
                  <a:pt x="161086" y="1445786"/>
                </a:lnTo>
                <a:lnTo>
                  <a:pt x="158191" y="1441378"/>
                </a:lnTo>
                <a:close/>
              </a:path>
              <a:path w="5283835" h="1468120">
                <a:moveTo>
                  <a:pt x="24766" y="1322365"/>
                </a:moveTo>
                <a:lnTo>
                  <a:pt x="23873" y="1322365"/>
                </a:lnTo>
                <a:lnTo>
                  <a:pt x="23840" y="1335589"/>
                </a:lnTo>
                <a:lnTo>
                  <a:pt x="24168" y="1335589"/>
                </a:lnTo>
                <a:lnTo>
                  <a:pt x="24106" y="1344404"/>
                </a:lnTo>
                <a:lnTo>
                  <a:pt x="24562" y="1331181"/>
                </a:lnTo>
                <a:lnTo>
                  <a:pt x="24766" y="1322365"/>
                </a:lnTo>
                <a:close/>
              </a:path>
              <a:path w="5283835" h="1468120">
                <a:moveTo>
                  <a:pt x="23873" y="1322365"/>
                </a:moveTo>
                <a:lnTo>
                  <a:pt x="23815" y="1335589"/>
                </a:lnTo>
                <a:lnTo>
                  <a:pt x="23873" y="1322365"/>
                </a:lnTo>
                <a:close/>
              </a:path>
              <a:path w="5283835" h="1468120">
                <a:moveTo>
                  <a:pt x="22146" y="1079931"/>
                </a:moveTo>
                <a:lnTo>
                  <a:pt x="21858" y="1079931"/>
                </a:lnTo>
                <a:lnTo>
                  <a:pt x="22185" y="1088747"/>
                </a:lnTo>
                <a:lnTo>
                  <a:pt x="22146" y="1079931"/>
                </a:lnTo>
                <a:close/>
              </a:path>
              <a:path w="5283835" h="1468120">
                <a:moveTo>
                  <a:pt x="23188" y="859537"/>
                </a:moveTo>
                <a:lnTo>
                  <a:pt x="19836" y="859537"/>
                </a:lnTo>
                <a:lnTo>
                  <a:pt x="20290" y="863945"/>
                </a:lnTo>
                <a:lnTo>
                  <a:pt x="20704" y="872761"/>
                </a:lnTo>
                <a:lnTo>
                  <a:pt x="21686" y="916840"/>
                </a:lnTo>
                <a:lnTo>
                  <a:pt x="21700" y="934471"/>
                </a:lnTo>
                <a:lnTo>
                  <a:pt x="22754" y="921248"/>
                </a:lnTo>
                <a:lnTo>
                  <a:pt x="23469" y="912432"/>
                </a:lnTo>
                <a:lnTo>
                  <a:pt x="23894" y="903616"/>
                </a:lnTo>
                <a:lnTo>
                  <a:pt x="24079" y="899208"/>
                </a:lnTo>
                <a:lnTo>
                  <a:pt x="24072" y="890392"/>
                </a:lnTo>
                <a:lnTo>
                  <a:pt x="23920" y="881577"/>
                </a:lnTo>
                <a:lnTo>
                  <a:pt x="23674" y="877169"/>
                </a:lnTo>
                <a:lnTo>
                  <a:pt x="23382" y="868353"/>
                </a:lnTo>
                <a:lnTo>
                  <a:pt x="23188" y="859537"/>
                </a:lnTo>
                <a:close/>
              </a:path>
              <a:path w="5283835" h="1468120">
                <a:moveTo>
                  <a:pt x="19796" y="912432"/>
                </a:moveTo>
                <a:lnTo>
                  <a:pt x="19522" y="912432"/>
                </a:lnTo>
                <a:lnTo>
                  <a:pt x="19773" y="921248"/>
                </a:lnTo>
                <a:lnTo>
                  <a:pt x="19933" y="925655"/>
                </a:lnTo>
                <a:lnTo>
                  <a:pt x="20174" y="930063"/>
                </a:lnTo>
                <a:lnTo>
                  <a:pt x="19796" y="912432"/>
                </a:lnTo>
                <a:close/>
              </a:path>
              <a:path w="5283835" h="1468120">
                <a:moveTo>
                  <a:pt x="732" y="555393"/>
                </a:moveTo>
                <a:lnTo>
                  <a:pt x="381" y="568617"/>
                </a:lnTo>
                <a:lnTo>
                  <a:pt x="143" y="581840"/>
                </a:lnTo>
                <a:lnTo>
                  <a:pt x="9" y="590656"/>
                </a:lnTo>
                <a:lnTo>
                  <a:pt x="11" y="599472"/>
                </a:lnTo>
                <a:lnTo>
                  <a:pt x="128" y="603880"/>
                </a:lnTo>
                <a:lnTo>
                  <a:pt x="310" y="608288"/>
                </a:lnTo>
                <a:lnTo>
                  <a:pt x="2563" y="608288"/>
                </a:lnTo>
                <a:lnTo>
                  <a:pt x="2909" y="612696"/>
                </a:lnTo>
                <a:lnTo>
                  <a:pt x="3231" y="612696"/>
                </a:lnTo>
                <a:lnTo>
                  <a:pt x="3520" y="617103"/>
                </a:lnTo>
                <a:lnTo>
                  <a:pt x="3766" y="625919"/>
                </a:lnTo>
                <a:lnTo>
                  <a:pt x="3959" y="634735"/>
                </a:lnTo>
                <a:lnTo>
                  <a:pt x="4090" y="643551"/>
                </a:lnTo>
                <a:lnTo>
                  <a:pt x="3489" y="647959"/>
                </a:lnTo>
                <a:lnTo>
                  <a:pt x="999" y="647959"/>
                </a:lnTo>
                <a:lnTo>
                  <a:pt x="526" y="652367"/>
                </a:lnTo>
                <a:lnTo>
                  <a:pt x="183" y="665590"/>
                </a:lnTo>
                <a:lnTo>
                  <a:pt x="24" y="669998"/>
                </a:lnTo>
                <a:lnTo>
                  <a:pt x="0" y="683222"/>
                </a:lnTo>
                <a:lnTo>
                  <a:pt x="23" y="687630"/>
                </a:lnTo>
                <a:lnTo>
                  <a:pt x="152" y="700853"/>
                </a:lnTo>
                <a:lnTo>
                  <a:pt x="347" y="709669"/>
                </a:lnTo>
                <a:lnTo>
                  <a:pt x="595" y="722893"/>
                </a:lnTo>
                <a:lnTo>
                  <a:pt x="880" y="736116"/>
                </a:lnTo>
                <a:lnTo>
                  <a:pt x="1505" y="766972"/>
                </a:lnTo>
                <a:lnTo>
                  <a:pt x="1816" y="780195"/>
                </a:lnTo>
                <a:lnTo>
                  <a:pt x="2107" y="793419"/>
                </a:lnTo>
                <a:lnTo>
                  <a:pt x="2362" y="811050"/>
                </a:lnTo>
                <a:lnTo>
                  <a:pt x="2568" y="824274"/>
                </a:lnTo>
                <a:lnTo>
                  <a:pt x="2710" y="837498"/>
                </a:lnTo>
                <a:lnTo>
                  <a:pt x="2744" y="868353"/>
                </a:lnTo>
                <a:lnTo>
                  <a:pt x="2607" y="881577"/>
                </a:lnTo>
                <a:lnTo>
                  <a:pt x="2348" y="894800"/>
                </a:lnTo>
                <a:lnTo>
                  <a:pt x="2923" y="890392"/>
                </a:lnTo>
                <a:lnTo>
                  <a:pt x="3560" y="885984"/>
                </a:lnTo>
                <a:lnTo>
                  <a:pt x="19230" y="885984"/>
                </a:lnTo>
                <a:lnTo>
                  <a:pt x="18852" y="868353"/>
                </a:lnTo>
                <a:lnTo>
                  <a:pt x="19352" y="863945"/>
                </a:lnTo>
                <a:lnTo>
                  <a:pt x="19836" y="859537"/>
                </a:lnTo>
                <a:lnTo>
                  <a:pt x="23188" y="859537"/>
                </a:lnTo>
                <a:lnTo>
                  <a:pt x="23092" y="855129"/>
                </a:lnTo>
                <a:lnTo>
                  <a:pt x="22853" y="846313"/>
                </a:lnTo>
                <a:lnTo>
                  <a:pt x="22713" y="828682"/>
                </a:lnTo>
                <a:lnTo>
                  <a:pt x="22722" y="815458"/>
                </a:lnTo>
                <a:lnTo>
                  <a:pt x="22929" y="793419"/>
                </a:lnTo>
                <a:lnTo>
                  <a:pt x="21421" y="784603"/>
                </a:lnTo>
                <a:lnTo>
                  <a:pt x="21007" y="771379"/>
                </a:lnTo>
                <a:lnTo>
                  <a:pt x="21231" y="758156"/>
                </a:lnTo>
                <a:lnTo>
                  <a:pt x="21735" y="740524"/>
                </a:lnTo>
                <a:lnTo>
                  <a:pt x="22148" y="740524"/>
                </a:lnTo>
                <a:lnTo>
                  <a:pt x="22242" y="727301"/>
                </a:lnTo>
                <a:lnTo>
                  <a:pt x="22286" y="709669"/>
                </a:lnTo>
                <a:lnTo>
                  <a:pt x="22217" y="696445"/>
                </a:lnTo>
                <a:lnTo>
                  <a:pt x="22043" y="683222"/>
                </a:lnTo>
                <a:lnTo>
                  <a:pt x="21735" y="669998"/>
                </a:lnTo>
                <a:lnTo>
                  <a:pt x="22336" y="665590"/>
                </a:lnTo>
                <a:lnTo>
                  <a:pt x="22718" y="656774"/>
                </a:lnTo>
                <a:lnTo>
                  <a:pt x="22924" y="643551"/>
                </a:lnTo>
                <a:lnTo>
                  <a:pt x="22972" y="634735"/>
                </a:lnTo>
                <a:lnTo>
                  <a:pt x="22928" y="603880"/>
                </a:lnTo>
                <a:lnTo>
                  <a:pt x="22844" y="581840"/>
                </a:lnTo>
                <a:lnTo>
                  <a:pt x="25653" y="581840"/>
                </a:lnTo>
                <a:lnTo>
                  <a:pt x="25433" y="573025"/>
                </a:lnTo>
                <a:lnTo>
                  <a:pt x="1170" y="573025"/>
                </a:lnTo>
                <a:lnTo>
                  <a:pt x="936" y="564209"/>
                </a:lnTo>
                <a:lnTo>
                  <a:pt x="732" y="555393"/>
                </a:lnTo>
                <a:close/>
              </a:path>
              <a:path w="5283835" h="1468120">
                <a:moveTo>
                  <a:pt x="26796" y="771379"/>
                </a:moveTo>
                <a:lnTo>
                  <a:pt x="23380" y="771379"/>
                </a:lnTo>
                <a:lnTo>
                  <a:pt x="24428" y="819866"/>
                </a:lnTo>
                <a:lnTo>
                  <a:pt x="25210" y="811050"/>
                </a:lnTo>
                <a:lnTo>
                  <a:pt x="25816" y="797827"/>
                </a:lnTo>
                <a:lnTo>
                  <a:pt x="26276" y="789011"/>
                </a:lnTo>
                <a:lnTo>
                  <a:pt x="26621" y="780195"/>
                </a:lnTo>
                <a:lnTo>
                  <a:pt x="26796" y="771379"/>
                </a:lnTo>
                <a:close/>
              </a:path>
              <a:path w="5283835" h="1468120">
                <a:moveTo>
                  <a:pt x="22148" y="740524"/>
                </a:moveTo>
                <a:lnTo>
                  <a:pt x="21845" y="740524"/>
                </a:lnTo>
                <a:lnTo>
                  <a:pt x="22216" y="749340"/>
                </a:lnTo>
                <a:lnTo>
                  <a:pt x="22635" y="766972"/>
                </a:lnTo>
                <a:lnTo>
                  <a:pt x="22906" y="780195"/>
                </a:lnTo>
                <a:lnTo>
                  <a:pt x="22834" y="793419"/>
                </a:lnTo>
                <a:lnTo>
                  <a:pt x="23380" y="771379"/>
                </a:lnTo>
                <a:lnTo>
                  <a:pt x="26796" y="771379"/>
                </a:lnTo>
                <a:lnTo>
                  <a:pt x="26883" y="766972"/>
                </a:lnTo>
                <a:lnTo>
                  <a:pt x="27022" y="758156"/>
                </a:lnTo>
                <a:lnTo>
                  <a:pt x="22947" y="758156"/>
                </a:lnTo>
                <a:lnTo>
                  <a:pt x="22503" y="753748"/>
                </a:lnTo>
                <a:lnTo>
                  <a:pt x="22116" y="744932"/>
                </a:lnTo>
                <a:lnTo>
                  <a:pt x="22148" y="740524"/>
                </a:lnTo>
                <a:close/>
              </a:path>
              <a:path w="5283835" h="1468120">
                <a:moveTo>
                  <a:pt x="28418" y="683222"/>
                </a:moveTo>
                <a:lnTo>
                  <a:pt x="28207" y="683222"/>
                </a:lnTo>
                <a:lnTo>
                  <a:pt x="27912" y="692037"/>
                </a:lnTo>
                <a:lnTo>
                  <a:pt x="27546" y="696445"/>
                </a:lnTo>
                <a:lnTo>
                  <a:pt x="24497" y="749340"/>
                </a:lnTo>
                <a:lnTo>
                  <a:pt x="23955" y="753748"/>
                </a:lnTo>
                <a:lnTo>
                  <a:pt x="23434" y="758156"/>
                </a:lnTo>
                <a:lnTo>
                  <a:pt x="27022" y="758156"/>
                </a:lnTo>
                <a:lnTo>
                  <a:pt x="27092" y="753748"/>
                </a:lnTo>
                <a:lnTo>
                  <a:pt x="27474" y="727301"/>
                </a:lnTo>
                <a:lnTo>
                  <a:pt x="28012" y="696445"/>
                </a:lnTo>
                <a:lnTo>
                  <a:pt x="28418" y="683222"/>
                </a:lnTo>
                <a:close/>
              </a:path>
              <a:path w="5283835" h="1468120">
                <a:moveTo>
                  <a:pt x="23067" y="427564"/>
                </a:moveTo>
                <a:lnTo>
                  <a:pt x="8357" y="427564"/>
                </a:lnTo>
                <a:lnTo>
                  <a:pt x="8561" y="436380"/>
                </a:lnTo>
                <a:lnTo>
                  <a:pt x="8434" y="449604"/>
                </a:lnTo>
                <a:lnTo>
                  <a:pt x="6646" y="489275"/>
                </a:lnTo>
                <a:lnTo>
                  <a:pt x="3947" y="528946"/>
                </a:lnTo>
                <a:lnTo>
                  <a:pt x="3112" y="542169"/>
                </a:lnTo>
                <a:lnTo>
                  <a:pt x="2405" y="555393"/>
                </a:lnTo>
                <a:lnTo>
                  <a:pt x="1882" y="568617"/>
                </a:lnTo>
                <a:lnTo>
                  <a:pt x="1473" y="573025"/>
                </a:lnTo>
                <a:lnTo>
                  <a:pt x="25433" y="573025"/>
                </a:lnTo>
                <a:lnTo>
                  <a:pt x="25213" y="564209"/>
                </a:lnTo>
                <a:lnTo>
                  <a:pt x="24696" y="550985"/>
                </a:lnTo>
                <a:lnTo>
                  <a:pt x="24122" y="542169"/>
                </a:lnTo>
                <a:lnTo>
                  <a:pt x="23510" y="533354"/>
                </a:lnTo>
                <a:lnTo>
                  <a:pt x="22253" y="515722"/>
                </a:lnTo>
                <a:lnTo>
                  <a:pt x="22479" y="489275"/>
                </a:lnTo>
                <a:lnTo>
                  <a:pt x="24472" y="449604"/>
                </a:lnTo>
                <a:lnTo>
                  <a:pt x="26286" y="436380"/>
                </a:lnTo>
                <a:lnTo>
                  <a:pt x="26314" y="431972"/>
                </a:lnTo>
                <a:lnTo>
                  <a:pt x="23316" y="431972"/>
                </a:lnTo>
                <a:lnTo>
                  <a:pt x="23067" y="427564"/>
                </a:lnTo>
                <a:close/>
              </a:path>
              <a:path w="5283835" h="1468120">
                <a:moveTo>
                  <a:pt x="22149" y="268880"/>
                </a:moveTo>
                <a:lnTo>
                  <a:pt x="8088" y="268880"/>
                </a:lnTo>
                <a:lnTo>
                  <a:pt x="8864" y="273288"/>
                </a:lnTo>
                <a:lnTo>
                  <a:pt x="9349" y="277696"/>
                </a:lnTo>
                <a:lnTo>
                  <a:pt x="9582" y="286512"/>
                </a:lnTo>
                <a:lnTo>
                  <a:pt x="9603" y="295328"/>
                </a:lnTo>
                <a:lnTo>
                  <a:pt x="9453" y="304144"/>
                </a:lnTo>
                <a:lnTo>
                  <a:pt x="9172" y="317367"/>
                </a:lnTo>
                <a:lnTo>
                  <a:pt x="7936" y="361446"/>
                </a:lnTo>
                <a:lnTo>
                  <a:pt x="7527" y="379078"/>
                </a:lnTo>
                <a:lnTo>
                  <a:pt x="7187" y="396709"/>
                </a:lnTo>
                <a:lnTo>
                  <a:pt x="6954" y="409933"/>
                </a:lnTo>
                <a:lnTo>
                  <a:pt x="6933" y="414341"/>
                </a:lnTo>
                <a:lnTo>
                  <a:pt x="6895" y="431972"/>
                </a:lnTo>
                <a:lnTo>
                  <a:pt x="6973" y="445196"/>
                </a:lnTo>
                <a:lnTo>
                  <a:pt x="8357" y="427564"/>
                </a:lnTo>
                <a:lnTo>
                  <a:pt x="23067" y="427564"/>
                </a:lnTo>
                <a:lnTo>
                  <a:pt x="22844" y="423156"/>
                </a:lnTo>
                <a:lnTo>
                  <a:pt x="22655" y="418749"/>
                </a:lnTo>
                <a:lnTo>
                  <a:pt x="22505" y="405525"/>
                </a:lnTo>
                <a:lnTo>
                  <a:pt x="22400" y="392301"/>
                </a:lnTo>
                <a:lnTo>
                  <a:pt x="22578" y="379078"/>
                </a:lnTo>
                <a:lnTo>
                  <a:pt x="22705" y="370262"/>
                </a:lnTo>
                <a:lnTo>
                  <a:pt x="22784" y="357038"/>
                </a:lnTo>
                <a:lnTo>
                  <a:pt x="22811" y="334999"/>
                </a:lnTo>
                <a:lnTo>
                  <a:pt x="22762" y="321775"/>
                </a:lnTo>
                <a:lnTo>
                  <a:pt x="22677" y="308551"/>
                </a:lnTo>
                <a:lnTo>
                  <a:pt x="22556" y="299736"/>
                </a:lnTo>
                <a:lnTo>
                  <a:pt x="22403" y="286512"/>
                </a:lnTo>
                <a:lnTo>
                  <a:pt x="22219" y="273288"/>
                </a:lnTo>
                <a:lnTo>
                  <a:pt x="22149" y="268880"/>
                </a:lnTo>
                <a:close/>
              </a:path>
              <a:path w="5283835" h="1468120">
                <a:moveTo>
                  <a:pt x="26275" y="409933"/>
                </a:moveTo>
                <a:lnTo>
                  <a:pt x="25583" y="409933"/>
                </a:lnTo>
                <a:lnTo>
                  <a:pt x="25330" y="414341"/>
                </a:lnTo>
                <a:lnTo>
                  <a:pt x="24767" y="418749"/>
                </a:lnTo>
                <a:lnTo>
                  <a:pt x="23874" y="431972"/>
                </a:lnTo>
                <a:lnTo>
                  <a:pt x="26314" y="431972"/>
                </a:lnTo>
                <a:lnTo>
                  <a:pt x="26275" y="409933"/>
                </a:lnTo>
                <a:close/>
              </a:path>
              <a:path w="5283835" h="1468120">
                <a:moveTo>
                  <a:pt x="485956" y="8815"/>
                </a:moveTo>
                <a:lnTo>
                  <a:pt x="8524" y="8815"/>
                </a:lnTo>
                <a:lnTo>
                  <a:pt x="8467" y="30855"/>
                </a:lnTo>
                <a:lnTo>
                  <a:pt x="8050" y="57302"/>
                </a:lnTo>
                <a:lnTo>
                  <a:pt x="7939" y="70526"/>
                </a:lnTo>
                <a:lnTo>
                  <a:pt x="7906" y="83749"/>
                </a:lnTo>
                <a:lnTo>
                  <a:pt x="7599" y="92565"/>
                </a:lnTo>
                <a:lnTo>
                  <a:pt x="7275" y="110197"/>
                </a:lnTo>
                <a:lnTo>
                  <a:pt x="7033" y="127828"/>
                </a:lnTo>
                <a:lnTo>
                  <a:pt x="6864" y="136644"/>
                </a:lnTo>
                <a:lnTo>
                  <a:pt x="6758" y="149868"/>
                </a:lnTo>
                <a:lnTo>
                  <a:pt x="6723" y="171907"/>
                </a:lnTo>
                <a:lnTo>
                  <a:pt x="6775" y="176315"/>
                </a:lnTo>
                <a:lnTo>
                  <a:pt x="6991" y="189539"/>
                </a:lnTo>
                <a:lnTo>
                  <a:pt x="7051" y="193946"/>
                </a:lnTo>
                <a:lnTo>
                  <a:pt x="7066" y="211578"/>
                </a:lnTo>
                <a:lnTo>
                  <a:pt x="6985" y="220394"/>
                </a:lnTo>
                <a:lnTo>
                  <a:pt x="6636" y="242433"/>
                </a:lnTo>
                <a:lnTo>
                  <a:pt x="5977" y="273288"/>
                </a:lnTo>
                <a:lnTo>
                  <a:pt x="8088" y="268880"/>
                </a:lnTo>
                <a:lnTo>
                  <a:pt x="22149" y="268880"/>
                </a:lnTo>
                <a:lnTo>
                  <a:pt x="22008" y="260065"/>
                </a:lnTo>
                <a:lnTo>
                  <a:pt x="21772" y="246841"/>
                </a:lnTo>
                <a:lnTo>
                  <a:pt x="21514" y="233617"/>
                </a:lnTo>
                <a:lnTo>
                  <a:pt x="20939" y="207170"/>
                </a:lnTo>
                <a:lnTo>
                  <a:pt x="21127" y="189539"/>
                </a:lnTo>
                <a:lnTo>
                  <a:pt x="21318" y="180723"/>
                </a:lnTo>
                <a:lnTo>
                  <a:pt x="21514" y="176315"/>
                </a:lnTo>
                <a:lnTo>
                  <a:pt x="22561" y="176315"/>
                </a:lnTo>
                <a:lnTo>
                  <a:pt x="20924" y="141052"/>
                </a:lnTo>
                <a:lnTo>
                  <a:pt x="20977" y="127828"/>
                </a:lnTo>
                <a:lnTo>
                  <a:pt x="21872" y="127828"/>
                </a:lnTo>
                <a:lnTo>
                  <a:pt x="21727" y="123420"/>
                </a:lnTo>
                <a:lnTo>
                  <a:pt x="21386" y="119012"/>
                </a:lnTo>
                <a:lnTo>
                  <a:pt x="21008" y="114605"/>
                </a:lnTo>
                <a:lnTo>
                  <a:pt x="20607" y="114605"/>
                </a:lnTo>
                <a:lnTo>
                  <a:pt x="20195" y="110197"/>
                </a:lnTo>
                <a:lnTo>
                  <a:pt x="19786" y="110197"/>
                </a:lnTo>
                <a:lnTo>
                  <a:pt x="19393" y="105789"/>
                </a:lnTo>
                <a:lnTo>
                  <a:pt x="19029" y="96973"/>
                </a:lnTo>
                <a:lnTo>
                  <a:pt x="18708" y="88157"/>
                </a:lnTo>
                <a:lnTo>
                  <a:pt x="18444" y="74934"/>
                </a:lnTo>
                <a:lnTo>
                  <a:pt x="17754" y="70526"/>
                </a:lnTo>
                <a:lnTo>
                  <a:pt x="17591" y="61710"/>
                </a:lnTo>
                <a:lnTo>
                  <a:pt x="17710" y="52894"/>
                </a:lnTo>
                <a:lnTo>
                  <a:pt x="18076" y="35263"/>
                </a:lnTo>
                <a:lnTo>
                  <a:pt x="18367" y="26447"/>
                </a:lnTo>
                <a:lnTo>
                  <a:pt x="18702" y="17631"/>
                </a:lnTo>
                <a:lnTo>
                  <a:pt x="375751" y="17631"/>
                </a:lnTo>
                <a:lnTo>
                  <a:pt x="385912" y="13223"/>
                </a:lnTo>
                <a:lnTo>
                  <a:pt x="407895" y="13223"/>
                </a:lnTo>
                <a:lnTo>
                  <a:pt x="485956" y="8815"/>
                </a:lnTo>
                <a:close/>
              </a:path>
              <a:path w="5283835" h="1468120">
                <a:moveTo>
                  <a:pt x="22561" y="176315"/>
                </a:moveTo>
                <a:lnTo>
                  <a:pt x="21915" y="176315"/>
                </a:lnTo>
                <a:lnTo>
                  <a:pt x="22120" y="180723"/>
                </a:lnTo>
                <a:lnTo>
                  <a:pt x="22328" y="180723"/>
                </a:lnTo>
                <a:lnTo>
                  <a:pt x="22540" y="185131"/>
                </a:lnTo>
                <a:lnTo>
                  <a:pt x="22971" y="185131"/>
                </a:lnTo>
                <a:lnTo>
                  <a:pt x="22561" y="176315"/>
                </a:lnTo>
                <a:close/>
              </a:path>
              <a:path w="5283835" h="1468120">
                <a:moveTo>
                  <a:pt x="21872" y="127828"/>
                </a:moveTo>
                <a:lnTo>
                  <a:pt x="20977" y="127828"/>
                </a:lnTo>
                <a:lnTo>
                  <a:pt x="22017" y="132236"/>
                </a:lnTo>
                <a:lnTo>
                  <a:pt x="21872" y="127828"/>
                </a:lnTo>
                <a:close/>
              </a:path>
              <a:path w="5283835" h="1468120">
                <a:moveTo>
                  <a:pt x="2508060" y="22039"/>
                </a:moveTo>
                <a:lnTo>
                  <a:pt x="2393827" y="22039"/>
                </a:lnTo>
                <a:lnTo>
                  <a:pt x="2385488" y="26447"/>
                </a:lnTo>
                <a:lnTo>
                  <a:pt x="2496170" y="26447"/>
                </a:lnTo>
                <a:lnTo>
                  <a:pt x="2508060" y="22039"/>
                </a:lnTo>
                <a:close/>
              </a:path>
              <a:path w="5283835" h="1468120">
                <a:moveTo>
                  <a:pt x="261691" y="17631"/>
                </a:moveTo>
                <a:lnTo>
                  <a:pt x="28029" y="17631"/>
                </a:lnTo>
                <a:lnTo>
                  <a:pt x="43007" y="22039"/>
                </a:lnTo>
                <a:lnTo>
                  <a:pt x="252416" y="22039"/>
                </a:lnTo>
                <a:lnTo>
                  <a:pt x="261691" y="17631"/>
                </a:lnTo>
                <a:close/>
              </a:path>
              <a:path w="5283835" h="1468120">
                <a:moveTo>
                  <a:pt x="360200" y="17631"/>
                </a:moveTo>
                <a:lnTo>
                  <a:pt x="298960" y="17631"/>
                </a:lnTo>
                <a:lnTo>
                  <a:pt x="369557" y="22039"/>
                </a:lnTo>
                <a:lnTo>
                  <a:pt x="360200" y="17631"/>
                </a:lnTo>
                <a:close/>
              </a:path>
              <a:path w="5283835" h="1468120">
                <a:moveTo>
                  <a:pt x="690584" y="17631"/>
                </a:moveTo>
                <a:lnTo>
                  <a:pt x="458431" y="17631"/>
                </a:lnTo>
                <a:lnTo>
                  <a:pt x="481446" y="22039"/>
                </a:lnTo>
                <a:lnTo>
                  <a:pt x="640758" y="22039"/>
                </a:lnTo>
                <a:lnTo>
                  <a:pt x="690584" y="17631"/>
                </a:lnTo>
                <a:close/>
              </a:path>
              <a:path w="5283835" h="1468120">
                <a:moveTo>
                  <a:pt x="768827" y="20808"/>
                </a:moveTo>
                <a:lnTo>
                  <a:pt x="735713" y="22039"/>
                </a:lnTo>
                <a:lnTo>
                  <a:pt x="764780" y="22039"/>
                </a:lnTo>
                <a:lnTo>
                  <a:pt x="768827" y="20808"/>
                </a:lnTo>
                <a:close/>
              </a:path>
              <a:path w="5283835" h="1468120">
                <a:moveTo>
                  <a:pt x="927375" y="17631"/>
                </a:moveTo>
                <a:lnTo>
                  <a:pt x="854318" y="17631"/>
                </a:lnTo>
                <a:lnTo>
                  <a:pt x="856194" y="22039"/>
                </a:lnTo>
                <a:lnTo>
                  <a:pt x="919008" y="22039"/>
                </a:lnTo>
                <a:lnTo>
                  <a:pt x="927375" y="17631"/>
                </a:lnTo>
                <a:close/>
              </a:path>
              <a:path w="5283835" h="1468120">
                <a:moveTo>
                  <a:pt x="1071720" y="17631"/>
                </a:moveTo>
                <a:lnTo>
                  <a:pt x="1048613" y="17631"/>
                </a:lnTo>
                <a:lnTo>
                  <a:pt x="1044862" y="22039"/>
                </a:lnTo>
                <a:lnTo>
                  <a:pt x="1060725" y="22039"/>
                </a:lnTo>
                <a:lnTo>
                  <a:pt x="1071720" y="17631"/>
                </a:lnTo>
                <a:close/>
              </a:path>
              <a:path w="5283835" h="1468120">
                <a:moveTo>
                  <a:pt x="1363526" y="17631"/>
                </a:moveTo>
                <a:lnTo>
                  <a:pt x="1211519" y="17631"/>
                </a:lnTo>
                <a:lnTo>
                  <a:pt x="1208666" y="22039"/>
                </a:lnTo>
                <a:lnTo>
                  <a:pt x="1343398" y="22039"/>
                </a:lnTo>
                <a:lnTo>
                  <a:pt x="1363526" y="17631"/>
                </a:lnTo>
                <a:close/>
              </a:path>
              <a:path w="5283835" h="1468120">
                <a:moveTo>
                  <a:pt x="1498561" y="21452"/>
                </a:moveTo>
                <a:lnTo>
                  <a:pt x="1490720" y="22039"/>
                </a:lnTo>
                <a:lnTo>
                  <a:pt x="1496701" y="22039"/>
                </a:lnTo>
                <a:lnTo>
                  <a:pt x="1498561" y="21452"/>
                </a:lnTo>
                <a:close/>
              </a:path>
              <a:path w="5283835" h="1468120">
                <a:moveTo>
                  <a:pt x="1708119" y="17631"/>
                </a:moveTo>
                <a:lnTo>
                  <a:pt x="1669488" y="17631"/>
                </a:lnTo>
                <a:lnTo>
                  <a:pt x="1662870" y="22039"/>
                </a:lnTo>
                <a:lnTo>
                  <a:pt x="1715974" y="22039"/>
                </a:lnTo>
                <a:lnTo>
                  <a:pt x="1708119" y="17631"/>
                </a:lnTo>
                <a:close/>
              </a:path>
              <a:path w="5283835" h="1468120">
                <a:moveTo>
                  <a:pt x="1818964" y="17631"/>
                </a:moveTo>
                <a:lnTo>
                  <a:pt x="1786537" y="17631"/>
                </a:lnTo>
                <a:lnTo>
                  <a:pt x="1796544" y="22039"/>
                </a:lnTo>
                <a:lnTo>
                  <a:pt x="1818806" y="22039"/>
                </a:lnTo>
                <a:lnTo>
                  <a:pt x="1818964" y="17631"/>
                </a:lnTo>
                <a:close/>
              </a:path>
              <a:path w="5283835" h="1468120">
                <a:moveTo>
                  <a:pt x="1949283" y="17631"/>
                </a:moveTo>
                <a:lnTo>
                  <a:pt x="1866747" y="17631"/>
                </a:lnTo>
                <a:lnTo>
                  <a:pt x="1862464" y="22039"/>
                </a:lnTo>
                <a:lnTo>
                  <a:pt x="1949777" y="17862"/>
                </a:lnTo>
                <a:lnTo>
                  <a:pt x="1949283" y="17631"/>
                </a:lnTo>
                <a:close/>
              </a:path>
              <a:path w="5283835" h="1468120">
                <a:moveTo>
                  <a:pt x="2099291" y="17631"/>
                </a:moveTo>
                <a:lnTo>
                  <a:pt x="1954610" y="17631"/>
                </a:lnTo>
                <a:lnTo>
                  <a:pt x="1949777" y="17862"/>
                </a:lnTo>
                <a:lnTo>
                  <a:pt x="1958706" y="22039"/>
                </a:lnTo>
                <a:lnTo>
                  <a:pt x="2086606" y="22039"/>
                </a:lnTo>
                <a:lnTo>
                  <a:pt x="2099291" y="17631"/>
                </a:lnTo>
                <a:close/>
              </a:path>
              <a:path w="5283835" h="1468120">
                <a:moveTo>
                  <a:pt x="2292239" y="17631"/>
                </a:moveTo>
                <a:lnTo>
                  <a:pt x="2239436" y="17631"/>
                </a:lnTo>
                <a:lnTo>
                  <a:pt x="2251140" y="22039"/>
                </a:lnTo>
                <a:lnTo>
                  <a:pt x="2272253" y="22039"/>
                </a:lnTo>
                <a:lnTo>
                  <a:pt x="2292239" y="17631"/>
                </a:lnTo>
                <a:close/>
              </a:path>
              <a:path w="5283835" h="1468120">
                <a:moveTo>
                  <a:pt x="2468493" y="17631"/>
                </a:moveTo>
                <a:lnTo>
                  <a:pt x="2361905" y="17631"/>
                </a:lnTo>
                <a:lnTo>
                  <a:pt x="2349045" y="22039"/>
                </a:lnTo>
                <a:lnTo>
                  <a:pt x="2458485" y="22039"/>
                </a:lnTo>
                <a:lnTo>
                  <a:pt x="2468493" y="17631"/>
                </a:lnTo>
                <a:close/>
              </a:path>
              <a:path w="5283835" h="1468120">
                <a:moveTo>
                  <a:pt x="2862803" y="8815"/>
                </a:moveTo>
                <a:lnTo>
                  <a:pt x="2503458" y="8815"/>
                </a:lnTo>
                <a:lnTo>
                  <a:pt x="2490086" y="13223"/>
                </a:lnTo>
                <a:lnTo>
                  <a:pt x="2447451" y="13223"/>
                </a:lnTo>
                <a:lnTo>
                  <a:pt x="2432810" y="17631"/>
                </a:lnTo>
                <a:lnTo>
                  <a:pt x="2618069" y="17631"/>
                </a:lnTo>
                <a:lnTo>
                  <a:pt x="2611700" y="22039"/>
                </a:lnTo>
                <a:lnTo>
                  <a:pt x="2878792" y="22039"/>
                </a:lnTo>
                <a:lnTo>
                  <a:pt x="2867576" y="17631"/>
                </a:lnTo>
                <a:lnTo>
                  <a:pt x="2862220" y="13223"/>
                </a:lnTo>
                <a:lnTo>
                  <a:pt x="2862803" y="8815"/>
                </a:lnTo>
                <a:close/>
              </a:path>
              <a:path w="5283835" h="1468120">
                <a:moveTo>
                  <a:pt x="3073609" y="17631"/>
                </a:moveTo>
                <a:lnTo>
                  <a:pt x="3038363" y="17631"/>
                </a:lnTo>
                <a:lnTo>
                  <a:pt x="3040655" y="22039"/>
                </a:lnTo>
                <a:lnTo>
                  <a:pt x="3067916" y="22039"/>
                </a:lnTo>
                <a:lnTo>
                  <a:pt x="3073609" y="17631"/>
                </a:lnTo>
                <a:close/>
              </a:path>
              <a:path w="5283835" h="1468120">
                <a:moveTo>
                  <a:pt x="1664722" y="8815"/>
                </a:moveTo>
                <a:lnTo>
                  <a:pt x="490550" y="8815"/>
                </a:lnTo>
                <a:lnTo>
                  <a:pt x="483323" y="13223"/>
                </a:lnTo>
                <a:lnTo>
                  <a:pt x="879578" y="13223"/>
                </a:lnTo>
                <a:lnTo>
                  <a:pt x="876467" y="17631"/>
                </a:lnTo>
                <a:lnTo>
                  <a:pt x="1510661" y="17631"/>
                </a:lnTo>
                <a:lnTo>
                  <a:pt x="1498561" y="21452"/>
                </a:lnTo>
                <a:lnTo>
                  <a:pt x="1664781" y="9003"/>
                </a:lnTo>
                <a:lnTo>
                  <a:pt x="1664722" y="8815"/>
                </a:lnTo>
                <a:close/>
              </a:path>
              <a:path w="5283835" h="1468120">
                <a:moveTo>
                  <a:pt x="854318" y="17631"/>
                </a:moveTo>
                <a:lnTo>
                  <a:pt x="779276" y="17631"/>
                </a:lnTo>
                <a:lnTo>
                  <a:pt x="768827" y="20808"/>
                </a:lnTo>
                <a:lnTo>
                  <a:pt x="854318" y="17631"/>
                </a:lnTo>
                <a:close/>
              </a:path>
              <a:path w="5283835" h="1468120">
                <a:moveTo>
                  <a:pt x="1954610" y="17631"/>
                </a:moveTo>
                <a:lnTo>
                  <a:pt x="1949283" y="17631"/>
                </a:lnTo>
                <a:lnTo>
                  <a:pt x="1949777" y="17862"/>
                </a:lnTo>
                <a:lnTo>
                  <a:pt x="1954610" y="17631"/>
                </a:lnTo>
                <a:close/>
              </a:path>
              <a:path w="5283835" h="1468120">
                <a:moveTo>
                  <a:pt x="787888" y="13223"/>
                </a:moveTo>
                <a:lnTo>
                  <a:pt x="433793" y="13223"/>
                </a:lnTo>
                <a:lnTo>
                  <a:pt x="419971" y="17631"/>
                </a:lnTo>
                <a:lnTo>
                  <a:pt x="772666" y="17631"/>
                </a:lnTo>
                <a:lnTo>
                  <a:pt x="787888" y="13223"/>
                </a:lnTo>
                <a:close/>
              </a:path>
              <a:path w="5283835" h="1468120">
                <a:moveTo>
                  <a:pt x="2180000" y="13223"/>
                </a:moveTo>
                <a:lnTo>
                  <a:pt x="1670930" y="13223"/>
                </a:lnTo>
                <a:lnTo>
                  <a:pt x="1672967" y="17631"/>
                </a:lnTo>
                <a:lnTo>
                  <a:pt x="2169428" y="17631"/>
                </a:lnTo>
                <a:lnTo>
                  <a:pt x="2180000" y="13223"/>
                </a:lnTo>
                <a:close/>
              </a:path>
              <a:path w="5283835" h="1468120">
                <a:moveTo>
                  <a:pt x="2334812" y="13223"/>
                </a:moveTo>
                <a:lnTo>
                  <a:pt x="2234622" y="13223"/>
                </a:lnTo>
                <a:lnTo>
                  <a:pt x="2233792" y="17631"/>
                </a:lnTo>
                <a:lnTo>
                  <a:pt x="2322680" y="17631"/>
                </a:lnTo>
                <a:lnTo>
                  <a:pt x="2334812" y="13223"/>
                </a:lnTo>
                <a:close/>
              </a:path>
              <a:path w="5283835" h="1468120">
                <a:moveTo>
                  <a:pt x="3219355" y="13223"/>
                </a:moveTo>
                <a:lnTo>
                  <a:pt x="3021683" y="13223"/>
                </a:lnTo>
                <a:lnTo>
                  <a:pt x="3015293" y="17631"/>
                </a:lnTo>
                <a:lnTo>
                  <a:pt x="3209164" y="17631"/>
                </a:lnTo>
                <a:lnTo>
                  <a:pt x="3219355" y="13223"/>
                </a:lnTo>
                <a:close/>
              </a:path>
              <a:path w="5283835" h="1468120">
                <a:moveTo>
                  <a:pt x="3644158" y="13223"/>
                </a:moveTo>
                <a:lnTo>
                  <a:pt x="3593663" y="13223"/>
                </a:lnTo>
                <a:lnTo>
                  <a:pt x="3604278" y="17631"/>
                </a:lnTo>
                <a:lnTo>
                  <a:pt x="3642300" y="17631"/>
                </a:lnTo>
                <a:lnTo>
                  <a:pt x="3644158" y="13223"/>
                </a:lnTo>
                <a:close/>
              </a:path>
              <a:path w="5283835" h="1468120">
                <a:moveTo>
                  <a:pt x="3758622" y="13223"/>
                </a:moveTo>
                <a:lnTo>
                  <a:pt x="3688764" y="13223"/>
                </a:lnTo>
                <a:lnTo>
                  <a:pt x="3672494" y="17631"/>
                </a:lnTo>
                <a:lnTo>
                  <a:pt x="3765900" y="17631"/>
                </a:lnTo>
                <a:lnTo>
                  <a:pt x="3758622" y="13223"/>
                </a:lnTo>
                <a:close/>
              </a:path>
              <a:path w="5283835" h="1468120">
                <a:moveTo>
                  <a:pt x="2391325" y="8815"/>
                </a:moveTo>
                <a:lnTo>
                  <a:pt x="1667286" y="8815"/>
                </a:lnTo>
                <a:lnTo>
                  <a:pt x="1664781" y="9003"/>
                </a:lnTo>
                <a:lnTo>
                  <a:pt x="1666129" y="13223"/>
                </a:lnTo>
                <a:lnTo>
                  <a:pt x="2376144" y="13223"/>
                </a:lnTo>
                <a:lnTo>
                  <a:pt x="2391325" y="8815"/>
                </a:lnTo>
                <a:close/>
              </a:path>
              <a:path w="5283835" h="1468120">
                <a:moveTo>
                  <a:pt x="3309154" y="8815"/>
                </a:moveTo>
                <a:lnTo>
                  <a:pt x="3002468" y="8815"/>
                </a:lnTo>
                <a:lnTo>
                  <a:pt x="3013673" y="13223"/>
                </a:lnTo>
                <a:lnTo>
                  <a:pt x="3293534" y="13223"/>
                </a:lnTo>
                <a:lnTo>
                  <a:pt x="3309154" y="8815"/>
                </a:lnTo>
                <a:close/>
              </a:path>
              <a:path w="5283835" h="1468120">
                <a:moveTo>
                  <a:pt x="3696171" y="8815"/>
                </a:moveTo>
                <a:lnTo>
                  <a:pt x="3309154" y="8815"/>
                </a:lnTo>
                <a:lnTo>
                  <a:pt x="3311375" y="13223"/>
                </a:lnTo>
                <a:lnTo>
                  <a:pt x="3683177" y="13223"/>
                </a:lnTo>
                <a:lnTo>
                  <a:pt x="3696171" y="8815"/>
                </a:lnTo>
                <a:close/>
              </a:path>
              <a:path w="5283835" h="1468120">
                <a:moveTo>
                  <a:pt x="4022500" y="8815"/>
                </a:moveTo>
                <a:lnTo>
                  <a:pt x="3988583" y="8815"/>
                </a:lnTo>
                <a:lnTo>
                  <a:pt x="4039214" y="13223"/>
                </a:lnTo>
                <a:lnTo>
                  <a:pt x="4045320" y="13223"/>
                </a:lnTo>
                <a:lnTo>
                  <a:pt x="4022500" y="8815"/>
                </a:lnTo>
                <a:close/>
              </a:path>
              <a:path w="5283835" h="1468120">
                <a:moveTo>
                  <a:pt x="4324258" y="8815"/>
                </a:moveTo>
                <a:lnTo>
                  <a:pt x="4129041" y="8815"/>
                </a:lnTo>
                <a:lnTo>
                  <a:pt x="4128606" y="13223"/>
                </a:lnTo>
                <a:lnTo>
                  <a:pt x="4321085" y="13223"/>
                </a:lnTo>
                <a:lnTo>
                  <a:pt x="4324258" y="8815"/>
                </a:lnTo>
                <a:close/>
              </a:path>
              <a:path w="5283835" h="1468120">
                <a:moveTo>
                  <a:pt x="1667286" y="8815"/>
                </a:moveTo>
                <a:lnTo>
                  <a:pt x="1664722" y="8815"/>
                </a:lnTo>
                <a:lnTo>
                  <a:pt x="1664781" y="9003"/>
                </a:lnTo>
                <a:lnTo>
                  <a:pt x="1667286" y="8815"/>
                </a:lnTo>
                <a:close/>
              </a:path>
              <a:path w="5283835" h="1468120">
                <a:moveTo>
                  <a:pt x="211610" y="4407"/>
                </a:moveTo>
                <a:lnTo>
                  <a:pt x="196568" y="4407"/>
                </a:lnTo>
                <a:lnTo>
                  <a:pt x="181571" y="8815"/>
                </a:lnTo>
                <a:lnTo>
                  <a:pt x="222408" y="8815"/>
                </a:lnTo>
                <a:lnTo>
                  <a:pt x="211610" y="4407"/>
                </a:lnTo>
                <a:close/>
              </a:path>
              <a:path w="5283835" h="1468120">
                <a:moveTo>
                  <a:pt x="384641" y="4407"/>
                </a:moveTo>
                <a:lnTo>
                  <a:pt x="225840" y="4407"/>
                </a:lnTo>
                <a:lnTo>
                  <a:pt x="222408" y="8815"/>
                </a:lnTo>
                <a:lnTo>
                  <a:pt x="383871" y="8815"/>
                </a:lnTo>
                <a:lnTo>
                  <a:pt x="384641" y="4407"/>
                </a:lnTo>
                <a:close/>
              </a:path>
              <a:path w="5283835" h="1468120">
                <a:moveTo>
                  <a:pt x="1361416" y="4407"/>
                </a:moveTo>
                <a:lnTo>
                  <a:pt x="450932" y="4407"/>
                </a:lnTo>
                <a:lnTo>
                  <a:pt x="439560" y="8815"/>
                </a:lnTo>
                <a:lnTo>
                  <a:pt x="1378743" y="8815"/>
                </a:lnTo>
                <a:lnTo>
                  <a:pt x="1361416" y="4407"/>
                </a:lnTo>
                <a:close/>
              </a:path>
              <a:path w="5283835" h="1468120">
                <a:moveTo>
                  <a:pt x="1497266" y="4407"/>
                </a:moveTo>
                <a:lnTo>
                  <a:pt x="1484544" y="4407"/>
                </a:lnTo>
                <a:lnTo>
                  <a:pt x="1470605" y="8815"/>
                </a:lnTo>
                <a:lnTo>
                  <a:pt x="1493207" y="8815"/>
                </a:lnTo>
                <a:lnTo>
                  <a:pt x="1497266" y="4407"/>
                </a:lnTo>
                <a:close/>
              </a:path>
              <a:path w="5283835" h="1468120">
                <a:moveTo>
                  <a:pt x="1634844" y="4407"/>
                </a:moveTo>
                <a:lnTo>
                  <a:pt x="1542428" y="4407"/>
                </a:lnTo>
                <a:lnTo>
                  <a:pt x="1532923" y="8815"/>
                </a:lnTo>
                <a:lnTo>
                  <a:pt x="1639736" y="8815"/>
                </a:lnTo>
                <a:lnTo>
                  <a:pt x="1634844" y="4407"/>
                </a:lnTo>
                <a:close/>
              </a:path>
              <a:path w="5283835" h="1468120">
                <a:moveTo>
                  <a:pt x="1742357" y="4407"/>
                </a:moveTo>
                <a:lnTo>
                  <a:pt x="1674586" y="8815"/>
                </a:lnTo>
                <a:lnTo>
                  <a:pt x="1766097" y="8815"/>
                </a:lnTo>
                <a:lnTo>
                  <a:pt x="1742357" y="4407"/>
                </a:lnTo>
                <a:close/>
              </a:path>
              <a:path w="5283835" h="1468120">
                <a:moveTo>
                  <a:pt x="2474493" y="4407"/>
                </a:moveTo>
                <a:lnTo>
                  <a:pt x="1861065" y="4407"/>
                </a:lnTo>
                <a:lnTo>
                  <a:pt x="1850379" y="8815"/>
                </a:lnTo>
                <a:lnTo>
                  <a:pt x="2457133" y="8815"/>
                </a:lnTo>
                <a:lnTo>
                  <a:pt x="2474493" y="4407"/>
                </a:lnTo>
                <a:close/>
              </a:path>
              <a:path w="5283835" h="1468120">
                <a:moveTo>
                  <a:pt x="2566275" y="4407"/>
                </a:moveTo>
                <a:lnTo>
                  <a:pt x="2474493" y="4407"/>
                </a:lnTo>
                <a:lnTo>
                  <a:pt x="2494223" y="8815"/>
                </a:lnTo>
                <a:lnTo>
                  <a:pt x="2566275" y="4407"/>
                </a:lnTo>
                <a:close/>
              </a:path>
              <a:path w="5283835" h="1468120">
                <a:moveTo>
                  <a:pt x="4007007" y="4407"/>
                </a:moveTo>
                <a:lnTo>
                  <a:pt x="2566275" y="4407"/>
                </a:lnTo>
                <a:lnTo>
                  <a:pt x="2558493" y="8815"/>
                </a:lnTo>
                <a:lnTo>
                  <a:pt x="3989258" y="8815"/>
                </a:lnTo>
                <a:lnTo>
                  <a:pt x="4007007" y="4407"/>
                </a:lnTo>
                <a:close/>
              </a:path>
              <a:path w="5283835" h="1468120">
                <a:moveTo>
                  <a:pt x="4434301" y="4407"/>
                </a:moveTo>
                <a:lnTo>
                  <a:pt x="4130503" y="4407"/>
                </a:lnTo>
                <a:lnTo>
                  <a:pt x="4137791" y="8815"/>
                </a:lnTo>
                <a:lnTo>
                  <a:pt x="4421763" y="8815"/>
                </a:lnTo>
                <a:lnTo>
                  <a:pt x="4434301" y="4407"/>
                </a:lnTo>
                <a:close/>
              </a:path>
              <a:path w="5283835" h="1468120">
                <a:moveTo>
                  <a:pt x="4563726" y="4407"/>
                </a:moveTo>
                <a:lnTo>
                  <a:pt x="4518633" y="4407"/>
                </a:lnTo>
                <a:lnTo>
                  <a:pt x="4538883" y="8815"/>
                </a:lnTo>
                <a:lnTo>
                  <a:pt x="4604455" y="8815"/>
                </a:lnTo>
                <a:lnTo>
                  <a:pt x="4563726" y="4407"/>
                </a:lnTo>
                <a:close/>
              </a:path>
              <a:path w="5283835" h="1468120">
                <a:moveTo>
                  <a:pt x="621163" y="0"/>
                </a:moveTo>
                <a:lnTo>
                  <a:pt x="537942" y="0"/>
                </a:lnTo>
                <a:lnTo>
                  <a:pt x="525651" y="4407"/>
                </a:lnTo>
                <a:lnTo>
                  <a:pt x="615464" y="4407"/>
                </a:lnTo>
                <a:lnTo>
                  <a:pt x="621163" y="0"/>
                </a:lnTo>
                <a:close/>
              </a:path>
              <a:path w="5283835" h="1468120">
                <a:moveTo>
                  <a:pt x="2148341" y="0"/>
                </a:moveTo>
                <a:lnTo>
                  <a:pt x="2122519" y="0"/>
                </a:lnTo>
                <a:lnTo>
                  <a:pt x="2127157" y="4407"/>
                </a:lnTo>
                <a:lnTo>
                  <a:pt x="2172987" y="4407"/>
                </a:lnTo>
                <a:lnTo>
                  <a:pt x="2148341" y="0"/>
                </a:lnTo>
                <a:close/>
              </a:path>
              <a:path w="5283835" h="1468120">
                <a:moveTo>
                  <a:pt x="2215512" y="0"/>
                </a:moveTo>
                <a:lnTo>
                  <a:pt x="2216963" y="4407"/>
                </a:lnTo>
                <a:lnTo>
                  <a:pt x="2240523" y="4407"/>
                </a:lnTo>
                <a:lnTo>
                  <a:pt x="2215512" y="0"/>
                </a:lnTo>
                <a:close/>
              </a:path>
              <a:path w="5283835" h="1468120">
                <a:moveTo>
                  <a:pt x="2591973" y="0"/>
                </a:moveTo>
                <a:lnTo>
                  <a:pt x="2494178" y="0"/>
                </a:lnTo>
                <a:lnTo>
                  <a:pt x="2477671" y="4407"/>
                </a:lnTo>
                <a:lnTo>
                  <a:pt x="2607800" y="4407"/>
                </a:lnTo>
                <a:lnTo>
                  <a:pt x="2591973" y="0"/>
                </a:lnTo>
                <a:close/>
              </a:path>
              <a:path w="5283835" h="1468120">
                <a:moveTo>
                  <a:pt x="3428294" y="0"/>
                </a:moveTo>
                <a:lnTo>
                  <a:pt x="2848471" y="0"/>
                </a:lnTo>
                <a:lnTo>
                  <a:pt x="2820212" y="4407"/>
                </a:lnTo>
                <a:lnTo>
                  <a:pt x="3455629" y="4407"/>
                </a:lnTo>
                <a:lnTo>
                  <a:pt x="3428294" y="0"/>
                </a:lnTo>
                <a:close/>
              </a:path>
              <a:path w="5283835" h="1468120">
                <a:moveTo>
                  <a:pt x="3583485" y="0"/>
                </a:moveTo>
                <a:lnTo>
                  <a:pt x="3523135" y="0"/>
                </a:lnTo>
                <a:lnTo>
                  <a:pt x="3511274" y="4407"/>
                </a:lnTo>
                <a:lnTo>
                  <a:pt x="3600706" y="4407"/>
                </a:lnTo>
                <a:lnTo>
                  <a:pt x="3583485" y="0"/>
                </a:lnTo>
                <a:close/>
              </a:path>
              <a:path w="5283835" h="1468120">
                <a:moveTo>
                  <a:pt x="3891232" y="0"/>
                </a:moveTo>
                <a:lnTo>
                  <a:pt x="3829579" y="0"/>
                </a:lnTo>
                <a:lnTo>
                  <a:pt x="3813928" y="4407"/>
                </a:lnTo>
                <a:lnTo>
                  <a:pt x="3892184" y="4407"/>
                </a:lnTo>
                <a:lnTo>
                  <a:pt x="3891232" y="0"/>
                </a:lnTo>
                <a:close/>
              </a:path>
              <a:path w="5283835" h="1468120">
                <a:moveTo>
                  <a:pt x="4096426" y="0"/>
                </a:moveTo>
                <a:lnTo>
                  <a:pt x="3988907" y="0"/>
                </a:lnTo>
                <a:lnTo>
                  <a:pt x="3892184" y="4407"/>
                </a:lnTo>
                <a:lnTo>
                  <a:pt x="4110074" y="4407"/>
                </a:lnTo>
                <a:lnTo>
                  <a:pt x="4096426" y="0"/>
                </a:lnTo>
                <a:close/>
              </a:path>
              <a:path w="5283835" h="1468120">
                <a:moveTo>
                  <a:pt x="4096999" y="0"/>
                </a:moveTo>
                <a:lnTo>
                  <a:pt x="4096426" y="0"/>
                </a:lnTo>
                <a:lnTo>
                  <a:pt x="4110074" y="4407"/>
                </a:lnTo>
                <a:lnTo>
                  <a:pt x="4118454" y="4407"/>
                </a:lnTo>
                <a:lnTo>
                  <a:pt x="4096999" y="0"/>
                </a:lnTo>
                <a:close/>
              </a:path>
              <a:path w="5283835" h="1468120">
                <a:moveTo>
                  <a:pt x="4210338" y="0"/>
                </a:moveTo>
                <a:lnTo>
                  <a:pt x="4096999" y="0"/>
                </a:lnTo>
                <a:lnTo>
                  <a:pt x="4118454" y="4407"/>
                </a:lnTo>
                <a:lnTo>
                  <a:pt x="4206170" y="4407"/>
                </a:lnTo>
                <a:lnTo>
                  <a:pt x="4210338" y="0"/>
                </a:lnTo>
                <a:close/>
              </a:path>
              <a:path w="5283835" h="1468120">
                <a:moveTo>
                  <a:pt x="4534720" y="0"/>
                </a:moveTo>
                <a:lnTo>
                  <a:pt x="4401921" y="0"/>
                </a:lnTo>
                <a:lnTo>
                  <a:pt x="4417705" y="4407"/>
                </a:lnTo>
                <a:lnTo>
                  <a:pt x="4546170" y="4407"/>
                </a:lnTo>
                <a:lnTo>
                  <a:pt x="4534720" y="0"/>
                </a:lnTo>
                <a:close/>
              </a:path>
              <a:path w="5283835" h="1468120">
                <a:moveTo>
                  <a:pt x="4721129" y="0"/>
                </a:moveTo>
                <a:lnTo>
                  <a:pt x="4664034" y="0"/>
                </a:lnTo>
                <a:lnTo>
                  <a:pt x="4654531" y="4407"/>
                </a:lnTo>
                <a:lnTo>
                  <a:pt x="4728123" y="4407"/>
                </a:lnTo>
                <a:lnTo>
                  <a:pt x="4721129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52629" y="7271010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49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01358" y="8698505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2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448335" y="727236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09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994451" y="725174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9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446686" y="7263700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4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87451" y="725845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45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163242" y="725877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7982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707392" y="7252599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17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83756" y="7263036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084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847742" y="726265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33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916275" y="726223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0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986806" y="7264493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207631" y="7262910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25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417287" y="726785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818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230627" y="7269793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855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384217" y="7260795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853" y="0"/>
                </a:moveTo>
                <a:lnTo>
                  <a:pt x="0" y="4522"/>
                </a:lnTo>
                <a:lnTo>
                  <a:pt x="15004" y="4487"/>
                </a:lnTo>
                <a:lnTo>
                  <a:pt x="12853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593781" y="7274525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775" y="0"/>
                </a:lnTo>
              </a:path>
            </a:pathLst>
          </a:custGeom>
          <a:ln w="3446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645763" y="727227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53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670337" y="8721788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960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56636" y="87197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586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3666" y="788056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0" y="0"/>
                </a:lnTo>
              </a:path>
            </a:pathLst>
          </a:custGeom>
          <a:ln w="37789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70597" y="8464246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610"/>
                </a:lnTo>
                <a:lnTo>
                  <a:pt x="2530" y="10495"/>
                </a:lnTo>
                <a:lnTo>
                  <a:pt x="2587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92002" y="8694954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801" y="0"/>
                </a:lnTo>
              </a:path>
            </a:pathLst>
          </a:custGeom>
          <a:ln w="3175">
            <a:solidFill>
              <a:srgbClr val="0093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3160197" y="198667"/>
            <a:ext cx="6607796" cy="4982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242050" y="5498068"/>
            <a:ext cx="6451738" cy="4745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456843" y="338776"/>
            <a:ext cx="593614" cy="784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401603" y="1272436"/>
            <a:ext cx="6436256" cy="3896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254592" y="5498068"/>
            <a:ext cx="6438900" cy="4716780"/>
          </a:xfrm>
          <a:custGeom>
            <a:avLst/>
            <a:gdLst/>
            <a:ahLst/>
            <a:cxnLst/>
            <a:rect l="l" t="t" r="r" b="b"/>
            <a:pathLst>
              <a:path w="6438900" h="4716780">
                <a:moveTo>
                  <a:pt x="3515549" y="4672358"/>
                </a:moveTo>
                <a:lnTo>
                  <a:pt x="449259" y="4672358"/>
                </a:lnTo>
                <a:lnTo>
                  <a:pt x="463213" y="4716437"/>
                </a:lnTo>
                <a:lnTo>
                  <a:pt x="3499550" y="4716437"/>
                </a:lnTo>
                <a:lnTo>
                  <a:pt x="3515549" y="4672358"/>
                </a:lnTo>
                <a:close/>
              </a:path>
              <a:path w="6438900" h="4716780">
                <a:moveTo>
                  <a:pt x="5552202" y="4672358"/>
                </a:moveTo>
                <a:lnTo>
                  <a:pt x="4897319" y="4672358"/>
                </a:lnTo>
                <a:lnTo>
                  <a:pt x="4909911" y="4716437"/>
                </a:lnTo>
                <a:lnTo>
                  <a:pt x="5662230" y="4716437"/>
                </a:lnTo>
                <a:lnTo>
                  <a:pt x="5552202" y="4672358"/>
                </a:lnTo>
                <a:close/>
              </a:path>
              <a:path w="6438900" h="4716780">
                <a:moveTo>
                  <a:pt x="6068668" y="4672358"/>
                </a:moveTo>
                <a:lnTo>
                  <a:pt x="5999006" y="4672358"/>
                </a:lnTo>
                <a:lnTo>
                  <a:pt x="5986793" y="4716437"/>
                </a:lnTo>
                <a:lnTo>
                  <a:pt x="6057139" y="4716437"/>
                </a:lnTo>
                <a:lnTo>
                  <a:pt x="6068668" y="4672358"/>
                </a:lnTo>
                <a:close/>
              </a:path>
              <a:path w="6438900" h="4716780">
                <a:moveTo>
                  <a:pt x="389275" y="4628279"/>
                </a:moveTo>
                <a:lnTo>
                  <a:pt x="313973" y="4628279"/>
                </a:lnTo>
                <a:lnTo>
                  <a:pt x="327141" y="4672358"/>
                </a:lnTo>
                <a:lnTo>
                  <a:pt x="407154" y="4672358"/>
                </a:lnTo>
                <a:lnTo>
                  <a:pt x="389275" y="4628279"/>
                </a:lnTo>
                <a:close/>
              </a:path>
              <a:path w="6438900" h="4716780">
                <a:moveTo>
                  <a:pt x="4835619" y="4628279"/>
                </a:moveTo>
                <a:lnTo>
                  <a:pt x="3435369" y="4628279"/>
                </a:lnTo>
                <a:lnTo>
                  <a:pt x="3420655" y="4672358"/>
                </a:lnTo>
                <a:lnTo>
                  <a:pt x="4848222" y="4672358"/>
                </a:lnTo>
                <a:lnTo>
                  <a:pt x="4835619" y="4628279"/>
                </a:lnTo>
                <a:close/>
              </a:path>
              <a:path w="6438900" h="4716780">
                <a:moveTo>
                  <a:pt x="6142837" y="4628279"/>
                </a:moveTo>
                <a:lnTo>
                  <a:pt x="6105091" y="4628279"/>
                </a:lnTo>
                <a:lnTo>
                  <a:pt x="6092632" y="4672358"/>
                </a:lnTo>
                <a:lnTo>
                  <a:pt x="6132974" y="4672358"/>
                </a:lnTo>
                <a:lnTo>
                  <a:pt x="6142837" y="4628279"/>
                </a:lnTo>
                <a:close/>
              </a:path>
              <a:path w="6438900" h="4716780">
                <a:moveTo>
                  <a:pt x="267183" y="4584200"/>
                </a:moveTo>
                <a:lnTo>
                  <a:pt x="217294" y="4584200"/>
                </a:lnTo>
                <a:lnTo>
                  <a:pt x="240555" y="4628279"/>
                </a:lnTo>
                <a:lnTo>
                  <a:pt x="284362" y="4628279"/>
                </a:lnTo>
                <a:lnTo>
                  <a:pt x="267183" y="4584200"/>
                </a:lnTo>
                <a:close/>
              </a:path>
              <a:path w="6438900" h="4716780">
                <a:moveTo>
                  <a:pt x="6178730" y="4584200"/>
                </a:moveTo>
                <a:lnTo>
                  <a:pt x="6154818" y="4584200"/>
                </a:lnTo>
                <a:lnTo>
                  <a:pt x="6146425" y="4628279"/>
                </a:lnTo>
                <a:lnTo>
                  <a:pt x="6170657" y="4628279"/>
                </a:lnTo>
                <a:lnTo>
                  <a:pt x="6178730" y="4584200"/>
                </a:lnTo>
                <a:close/>
              </a:path>
              <a:path w="6438900" h="4716780">
                <a:moveTo>
                  <a:pt x="182048" y="4540121"/>
                </a:moveTo>
                <a:lnTo>
                  <a:pt x="136802" y="4540121"/>
                </a:lnTo>
                <a:lnTo>
                  <a:pt x="147403" y="4584200"/>
                </a:lnTo>
                <a:lnTo>
                  <a:pt x="199005" y="4584200"/>
                </a:lnTo>
                <a:lnTo>
                  <a:pt x="182048" y="4540121"/>
                </a:lnTo>
                <a:close/>
              </a:path>
              <a:path w="6438900" h="4716780">
                <a:moveTo>
                  <a:pt x="6204826" y="4540121"/>
                </a:moveTo>
                <a:lnTo>
                  <a:pt x="6181742" y="4540121"/>
                </a:lnTo>
                <a:lnTo>
                  <a:pt x="6175934" y="4584200"/>
                </a:lnTo>
                <a:lnTo>
                  <a:pt x="6199172" y="4584200"/>
                </a:lnTo>
                <a:lnTo>
                  <a:pt x="6204826" y="4540121"/>
                </a:lnTo>
                <a:close/>
              </a:path>
              <a:path w="6438900" h="4716780">
                <a:moveTo>
                  <a:pt x="115943" y="4496042"/>
                </a:moveTo>
                <a:lnTo>
                  <a:pt x="92819" y="4496042"/>
                </a:lnTo>
                <a:lnTo>
                  <a:pt x="100426" y="4540121"/>
                </a:lnTo>
                <a:lnTo>
                  <a:pt x="124342" y="4540121"/>
                </a:lnTo>
                <a:lnTo>
                  <a:pt x="115943" y="4496042"/>
                </a:lnTo>
                <a:close/>
              </a:path>
              <a:path w="6438900" h="4716780">
                <a:moveTo>
                  <a:pt x="6222436" y="4496042"/>
                </a:moveTo>
                <a:lnTo>
                  <a:pt x="6199813" y="4496042"/>
                </a:lnTo>
                <a:lnTo>
                  <a:pt x="6195996" y="4540121"/>
                </a:lnTo>
                <a:lnTo>
                  <a:pt x="6218725" y="4540121"/>
                </a:lnTo>
                <a:lnTo>
                  <a:pt x="6222436" y="4496042"/>
                </a:lnTo>
                <a:close/>
              </a:path>
              <a:path w="6438900" h="4716780">
                <a:moveTo>
                  <a:pt x="90195" y="4451964"/>
                </a:moveTo>
                <a:lnTo>
                  <a:pt x="68217" y="4451964"/>
                </a:lnTo>
                <a:lnTo>
                  <a:pt x="73502" y="4496042"/>
                </a:lnTo>
                <a:lnTo>
                  <a:pt x="95409" y="4496042"/>
                </a:lnTo>
                <a:lnTo>
                  <a:pt x="90195" y="4451964"/>
                </a:lnTo>
                <a:close/>
              </a:path>
              <a:path w="6438900" h="4716780">
                <a:moveTo>
                  <a:pt x="6233465" y="4451964"/>
                </a:moveTo>
                <a:lnTo>
                  <a:pt x="6208874" y="4451964"/>
                </a:lnTo>
                <a:lnTo>
                  <a:pt x="6206188" y="4496042"/>
                </a:lnTo>
                <a:lnTo>
                  <a:pt x="6231221" y="4496042"/>
                </a:lnTo>
                <a:lnTo>
                  <a:pt x="6233465" y="4451964"/>
                </a:lnTo>
                <a:close/>
              </a:path>
              <a:path w="6438900" h="4716780">
                <a:moveTo>
                  <a:pt x="79759" y="4407885"/>
                </a:moveTo>
                <a:lnTo>
                  <a:pt x="55767" y="4407885"/>
                </a:lnTo>
                <a:lnTo>
                  <a:pt x="59353" y="4451964"/>
                </a:lnTo>
                <a:lnTo>
                  <a:pt x="82347" y="4451964"/>
                </a:lnTo>
                <a:lnTo>
                  <a:pt x="79759" y="4407885"/>
                </a:lnTo>
                <a:close/>
              </a:path>
              <a:path w="6438900" h="4716780">
                <a:moveTo>
                  <a:pt x="6238625" y="4407885"/>
                </a:moveTo>
                <a:lnTo>
                  <a:pt x="6217142" y="4407885"/>
                </a:lnTo>
                <a:lnTo>
                  <a:pt x="6215416" y="4451964"/>
                </a:lnTo>
                <a:lnTo>
                  <a:pt x="6237062" y="4451964"/>
                </a:lnTo>
                <a:lnTo>
                  <a:pt x="6238625" y="4407885"/>
                </a:lnTo>
                <a:close/>
              </a:path>
              <a:path w="6438900" h="4716780">
                <a:moveTo>
                  <a:pt x="71845" y="4363806"/>
                </a:moveTo>
                <a:lnTo>
                  <a:pt x="44924" y="4363806"/>
                </a:lnTo>
                <a:lnTo>
                  <a:pt x="47588" y="4407885"/>
                </a:lnTo>
                <a:lnTo>
                  <a:pt x="74011" y="4407885"/>
                </a:lnTo>
                <a:lnTo>
                  <a:pt x="71845" y="4363806"/>
                </a:lnTo>
                <a:close/>
              </a:path>
              <a:path w="6438900" h="4716780">
                <a:moveTo>
                  <a:pt x="6244136" y="4363806"/>
                </a:moveTo>
                <a:lnTo>
                  <a:pt x="6221165" y="4363806"/>
                </a:lnTo>
                <a:lnTo>
                  <a:pt x="6220002" y="4407885"/>
                </a:lnTo>
                <a:lnTo>
                  <a:pt x="6242861" y="4407885"/>
                </a:lnTo>
                <a:lnTo>
                  <a:pt x="6244136" y="4363806"/>
                </a:lnTo>
                <a:close/>
              </a:path>
              <a:path w="6438900" h="4716780">
                <a:moveTo>
                  <a:pt x="64705" y="4319727"/>
                </a:moveTo>
                <a:lnTo>
                  <a:pt x="36723" y="4319727"/>
                </a:lnTo>
                <a:lnTo>
                  <a:pt x="39479" y="4363806"/>
                </a:lnTo>
                <a:lnTo>
                  <a:pt x="69567" y="4363806"/>
                </a:lnTo>
                <a:lnTo>
                  <a:pt x="64705" y="4319727"/>
                </a:lnTo>
                <a:close/>
              </a:path>
              <a:path w="6438900" h="4716780">
                <a:moveTo>
                  <a:pt x="6247608" y="4319727"/>
                </a:moveTo>
                <a:lnTo>
                  <a:pt x="6224388" y="4319727"/>
                </a:lnTo>
                <a:lnTo>
                  <a:pt x="6223767" y="4363806"/>
                </a:lnTo>
                <a:lnTo>
                  <a:pt x="6246506" y="4363806"/>
                </a:lnTo>
                <a:lnTo>
                  <a:pt x="6247608" y="4319727"/>
                </a:lnTo>
                <a:close/>
              </a:path>
              <a:path w="6438900" h="4716780">
                <a:moveTo>
                  <a:pt x="54629" y="4275648"/>
                </a:moveTo>
                <a:lnTo>
                  <a:pt x="25745" y="4275648"/>
                </a:lnTo>
                <a:lnTo>
                  <a:pt x="28458" y="4319727"/>
                </a:lnTo>
                <a:lnTo>
                  <a:pt x="57218" y="4319727"/>
                </a:lnTo>
                <a:lnTo>
                  <a:pt x="54629" y="4275648"/>
                </a:lnTo>
                <a:close/>
              </a:path>
              <a:path w="6438900" h="4716780">
                <a:moveTo>
                  <a:pt x="6250635" y="4275648"/>
                </a:moveTo>
                <a:lnTo>
                  <a:pt x="6225721" y="4275648"/>
                </a:lnTo>
                <a:lnTo>
                  <a:pt x="6225350" y="4319727"/>
                </a:lnTo>
                <a:lnTo>
                  <a:pt x="6249669" y="4319727"/>
                </a:lnTo>
                <a:lnTo>
                  <a:pt x="6250635" y="4275648"/>
                </a:lnTo>
                <a:close/>
              </a:path>
              <a:path w="6438900" h="4716780">
                <a:moveTo>
                  <a:pt x="46964" y="4231569"/>
                </a:moveTo>
                <a:lnTo>
                  <a:pt x="17902" y="4231569"/>
                </a:lnTo>
                <a:lnTo>
                  <a:pt x="20455" y="4275648"/>
                </a:lnTo>
                <a:lnTo>
                  <a:pt x="49451" y="4275648"/>
                </a:lnTo>
                <a:lnTo>
                  <a:pt x="46964" y="4231569"/>
                </a:lnTo>
                <a:close/>
              </a:path>
              <a:path w="6438900" h="4716780">
                <a:moveTo>
                  <a:pt x="6254169" y="4231569"/>
                </a:moveTo>
                <a:lnTo>
                  <a:pt x="6226932" y="4231569"/>
                </a:lnTo>
                <a:lnTo>
                  <a:pt x="6226649" y="4275648"/>
                </a:lnTo>
                <a:lnTo>
                  <a:pt x="6253327" y="4275648"/>
                </a:lnTo>
                <a:lnTo>
                  <a:pt x="6254169" y="4231569"/>
                </a:lnTo>
                <a:close/>
              </a:path>
              <a:path w="6438900" h="4716780">
                <a:moveTo>
                  <a:pt x="38891" y="4187490"/>
                </a:moveTo>
                <a:lnTo>
                  <a:pt x="8580" y="4187490"/>
                </a:lnTo>
                <a:lnTo>
                  <a:pt x="10753" y="4231569"/>
                </a:lnTo>
                <a:lnTo>
                  <a:pt x="40525" y="4231569"/>
                </a:lnTo>
                <a:lnTo>
                  <a:pt x="38891" y="4187490"/>
                </a:lnTo>
                <a:close/>
              </a:path>
              <a:path w="6438900" h="4716780">
                <a:moveTo>
                  <a:pt x="6257624" y="4187490"/>
                </a:moveTo>
                <a:lnTo>
                  <a:pt x="6227394" y="4187490"/>
                </a:lnTo>
                <a:lnTo>
                  <a:pt x="6227178" y="4231569"/>
                </a:lnTo>
                <a:lnTo>
                  <a:pt x="6256318" y="4231569"/>
                </a:lnTo>
                <a:lnTo>
                  <a:pt x="6257624" y="4187490"/>
                </a:lnTo>
                <a:close/>
              </a:path>
              <a:path w="6438900" h="4716780">
                <a:moveTo>
                  <a:pt x="36170" y="4143412"/>
                </a:moveTo>
                <a:lnTo>
                  <a:pt x="3124" y="4143412"/>
                </a:lnTo>
                <a:lnTo>
                  <a:pt x="4637" y="4187490"/>
                </a:lnTo>
                <a:lnTo>
                  <a:pt x="36698" y="4187490"/>
                </a:lnTo>
                <a:lnTo>
                  <a:pt x="36170" y="4143412"/>
                </a:lnTo>
                <a:close/>
              </a:path>
              <a:path w="6438900" h="4716780">
                <a:moveTo>
                  <a:pt x="6262667" y="4099333"/>
                </a:moveTo>
                <a:lnTo>
                  <a:pt x="6228342" y="4099333"/>
                </a:lnTo>
                <a:lnTo>
                  <a:pt x="6228141" y="4143412"/>
                </a:lnTo>
                <a:lnTo>
                  <a:pt x="6227590" y="4187490"/>
                </a:lnTo>
                <a:lnTo>
                  <a:pt x="6258911" y="4187490"/>
                </a:lnTo>
                <a:lnTo>
                  <a:pt x="6260180" y="4143412"/>
                </a:lnTo>
                <a:lnTo>
                  <a:pt x="6261431" y="4143412"/>
                </a:lnTo>
                <a:lnTo>
                  <a:pt x="6262667" y="4099333"/>
                </a:lnTo>
                <a:close/>
              </a:path>
              <a:path w="6438900" h="4716780">
                <a:moveTo>
                  <a:pt x="35420" y="4099333"/>
                </a:moveTo>
                <a:lnTo>
                  <a:pt x="157" y="4099333"/>
                </a:lnTo>
                <a:lnTo>
                  <a:pt x="511" y="4143412"/>
                </a:lnTo>
                <a:lnTo>
                  <a:pt x="35425" y="4143412"/>
                </a:lnTo>
                <a:lnTo>
                  <a:pt x="35420" y="4099333"/>
                </a:lnTo>
                <a:close/>
              </a:path>
              <a:path w="6438900" h="4716780">
                <a:moveTo>
                  <a:pt x="35980" y="4055254"/>
                </a:moveTo>
                <a:lnTo>
                  <a:pt x="122" y="4055254"/>
                </a:lnTo>
                <a:lnTo>
                  <a:pt x="0" y="4099333"/>
                </a:lnTo>
                <a:lnTo>
                  <a:pt x="35708" y="4099333"/>
                </a:lnTo>
                <a:lnTo>
                  <a:pt x="35980" y="4055254"/>
                </a:lnTo>
                <a:close/>
              </a:path>
              <a:path w="6438900" h="4716780">
                <a:moveTo>
                  <a:pt x="6265096" y="4055254"/>
                </a:moveTo>
                <a:lnTo>
                  <a:pt x="6229124" y="4055254"/>
                </a:lnTo>
                <a:lnTo>
                  <a:pt x="6228825" y="4099333"/>
                </a:lnTo>
                <a:lnTo>
                  <a:pt x="6263888" y="4099333"/>
                </a:lnTo>
                <a:lnTo>
                  <a:pt x="6265096" y="4055254"/>
                </a:lnTo>
                <a:close/>
              </a:path>
              <a:path w="6438900" h="4716780">
                <a:moveTo>
                  <a:pt x="37657" y="4011175"/>
                </a:moveTo>
                <a:lnTo>
                  <a:pt x="1160" y="4011175"/>
                </a:lnTo>
                <a:lnTo>
                  <a:pt x="836" y="4055254"/>
                </a:lnTo>
                <a:lnTo>
                  <a:pt x="37171" y="4055254"/>
                </a:lnTo>
                <a:lnTo>
                  <a:pt x="37657" y="4011175"/>
                </a:lnTo>
                <a:close/>
              </a:path>
              <a:path w="6438900" h="4716780">
                <a:moveTo>
                  <a:pt x="6267475" y="4011175"/>
                </a:moveTo>
                <a:lnTo>
                  <a:pt x="6230357" y="4011175"/>
                </a:lnTo>
                <a:lnTo>
                  <a:pt x="6229881" y="4055254"/>
                </a:lnTo>
                <a:lnTo>
                  <a:pt x="6266291" y="4055254"/>
                </a:lnTo>
                <a:lnTo>
                  <a:pt x="6267475" y="4011175"/>
                </a:lnTo>
                <a:close/>
              </a:path>
              <a:path w="6438900" h="4716780">
                <a:moveTo>
                  <a:pt x="39229" y="3967096"/>
                </a:moveTo>
                <a:lnTo>
                  <a:pt x="2775" y="3967096"/>
                </a:lnTo>
                <a:lnTo>
                  <a:pt x="2150" y="4011175"/>
                </a:lnTo>
                <a:lnTo>
                  <a:pt x="38170" y="4011175"/>
                </a:lnTo>
                <a:lnTo>
                  <a:pt x="39229" y="3967096"/>
                </a:lnTo>
                <a:close/>
              </a:path>
              <a:path w="6438900" h="4716780">
                <a:moveTo>
                  <a:pt x="6269814" y="3967096"/>
                </a:moveTo>
                <a:lnTo>
                  <a:pt x="6232282" y="3967096"/>
                </a:lnTo>
                <a:lnTo>
                  <a:pt x="6231548" y="4011175"/>
                </a:lnTo>
                <a:lnTo>
                  <a:pt x="6268649" y="4011175"/>
                </a:lnTo>
                <a:lnTo>
                  <a:pt x="6269814" y="3967096"/>
                </a:lnTo>
                <a:close/>
              </a:path>
              <a:path w="6438900" h="4716780">
                <a:moveTo>
                  <a:pt x="41361" y="3923017"/>
                </a:moveTo>
                <a:lnTo>
                  <a:pt x="5639" y="3923017"/>
                </a:lnTo>
                <a:lnTo>
                  <a:pt x="4176" y="3967096"/>
                </a:lnTo>
                <a:lnTo>
                  <a:pt x="40777" y="3967096"/>
                </a:lnTo>
                <a:lnTo>
                  <a:pt x="41361" y="3923017"/>
                </a:lnTo>
                <a:close/>
              </a:path>
              <a:path w="6438900" h="4716780">
                <a:moveTo>
                  <a:pt x="6299823" y="2380258"/>
                </a:moveTo>
                <a:lnTo>
                  <a:pt x="6246814" y="2380258"/>
                </a:lnTo>
                <a:lnTo>
                  <a:pt x="6247008" y="2424336"/>
                </a:lnTo>
                <a:lnTo>
                  <a:pt x="6247170" y="2468415"/>
                </a:lnTo>
                <a:lnTo>
                  <a:pt x="6247300" y="2468415"/>
                </a:lnTo>
                <a:lnTo>
                  <a:pt x="6247397" y="2512494"/>
                </a:lnTo>
                <a:lnTo>
                  <a:pt x="6247460" y="2556573"/>
                </a:lnTo>
                <a:lnTo>
                  <a:pt x="6247466" y="2600652"/>
                </a:lnTo>
                <a:lnTo>
                  <a:pt x="6247444" y="2644731"/>
                </a:lnTo>
                <a:lnTo>
                  <a:pt x="6247368" y="2688809"/>
                </a:lnTo>
                <a:lnTo>
                  <a:pt x="6247109" y="2732888"/>
                </a:lnTo>
                <a:lnTo>
                  <a:pt x="6246924" y="2776967"/>
                </a:lnTo>
                <a:lnTo>
                  <a:pt x="6246702" y="2776967"/>
                </a:lnTo>
                <a:lnTo>
                  <a:pt x="6246442" y="2821046"/>
                </a:lnTo>
                <a:lnTo>
                  <a:pt x="6246144" y="2865125"/>
                </a:lnTo>
                <a:lnTo>
                  <a:pt x="6245715" y="2909204"/>
                </a:lnTo>
                <a:lnTo>
                  <a:pt x="6245527" y="2953283"/>
                </a:lnTo>
                <a:lnTo>
                  <a:pt x="6245537" y="2997361"/>
                </a:lnTo>
                <a:lnTo>
                  <a:pt x="6245702" y="3085519"/>
                </a:lnTo>
                <a:lnTo>
                  <a:pt x="6245978" y="3129598"/>
                </a:lnTo>
                <a:lnTo>
                  <a:pt x="6246322" y="3173677"/>
                </a:lnTo>
                <a:lnTo>
                  <a:pt x="6246691" y="3217756"/>
                </a:lnTo>
                <a:lnTo>
                  <a:pt x="6247041" y="3305913"/>
                </a:lnTo>
                <a:lnTo>
                  <a:pt x="6247330" y="3349992"/>
                </a:lnTo>
                <a:lnTo>
                  <a:pt x="6247514" y="3394071"/>
                </a:lnTo>
                <a:lnTo>
                  <a:pt x="6247550" y="3438150"/>
                </a:lnTo>
                <a:lnTo>
                  <a:pt x="6247394" y="3526308"/>
                </a:lnTo>
                <a:lnTo>
                  <a:pt x="6247004" y="3570387"/>
                </a:lnTo>
                <a:lnTo>
                  <a:pt x="6246335" y="3614465"/>
                </a:lnTo>
                <a:lnTo>
                  <a:pt x="6245346" y="3658544"/>
                </a:lnTo>
                <a:lnTo>
                  <a:pt x="6243992" y="3746702"/>
                </a:lnTo>
                <a:lnTo>
                  <a:pt x="6242230" y="3790781"/>
                </a:lnTo>
                <a:lnTo>
                  <a:pt x="6240018" y="3834860"/>
                </a:lnTo>
                <a:lnTo>
                  <a:pt x="6237311" y="3878939"/>
                </a:lnTo>
                <a:lnTo>
                  <a:pt x="6234066" y="3967096"/>
                </a:lnTo>
                <a:lnTo>
                  <a:pt x="6270972" y="3967096"/>
                </a:lnTo>
                <a:lnTo>
                  <a:pt x="6272123" y="3923017"/>
                </a:lnTo>
                <a:lnTo>
                  <a:pt x="6273268" y="3923017"/>
                </a:lnTo>
                <a:lnTo>
                  <a:pt x="6274410" y="3878939"/>
                </a:lnTo>
                <a:lnTo>
                  <a:pt x="6278959" y="3790781"/>
                </a:lnTo>
                <a:lnTo>
                  <a:pt x="6280850" y="3790781"/>
                </a:lnTo>
                <a:lnTo>
                  <a:pt x="6281459" y="3746702"/>
                </a:lnTo>
                <a:lnTo>
                  <a:pt x="6282636" y="3746702"/>
                </a:lnTo>
                <a:lnTo>
                  <a:pt x="6283202" y="3702623"/>
                </a:lnTo>
                <a:lnTo>
                  <a:pt x="6284277" y="3702623"/>
                </a:lnTo>
                <a:lnTo>
                  <a:pt x="6284784" y="3658544"/>
                </a:lnTo>
                <a:lnTo>
                  <a:pt x="6286166" y="3658544"/>
                </a:lnTo>
                <a:lnTo>
                  <a:pt x="6286574" y="3614465"/>
                </a:lnTo>
                <a:lnTo>
                  <a:pt x="6287303" y="3614465"/>
                </a:lnTo>
                <a:lnTo>
                  <a:pt x="6287621" y="3570387"/>
                </a:lnTo>
                <a:lnTo>
                  <a:pt x="6288156" y="3570387"/>
                </a:lnTo>
                <a:lnTo>
                  <a:pt x="6288597" y="3526308"/>
                </a:lnTo>
                <a:lnTo>
                  <a:pt x="6289018" y="3526308"/>
                </a:lnTo>
                <a:lnTo>
                  <a:pt x="6289418" y="3482229"/>
                </a:lnTo>
                <a:lnTo>
                  <a:pt x="6289800" y="3482229"/>
                </a:lnTo>
                <a:lnTo>
                  <a:pt x="6290165" y="3438150"/>
                </a:lnTo>
                <a:lnTo>
                  <a:pt x="6290514" y="3438150"/>
                </a:lnTo>
                <a:lnTo>
                  <a:pt x="6290847" y="3394071"/>
                </a:lnTo>
                <a:lnTo>
                  <a:pt x="6291167" y="3349992"/>
                </a:lnTo>
                <a:lnTo>
                  <a:pt x="6291473" y="3349992"/>
                </a:lnTo>
                <a:lnTo>
                  <a:pt x="6291768" y="3305913"/>
                </a:lnTo>
                <a:lnTo>
                  <a:pt x="6292053" y="3305913"/>
                </a:lnTo>
                <a:lnTo>
                  <a:pt x="6292329" y="3261835"/>
                </a:lnTo>
                <a:lnTo>
                  <a:pt x="6292857" y="3217756"/>
                </a:lnTo>
                <a:lnTo>
                  <a:pt x="6293362" y="3173677"/>
                </a:lnTo>
                <a:lnTo>
                  <a:pt x="6294618" y="3041440"/>
                </a:lnTo>
                <a:lnTo>
                  <a:pt x="6294885" y="2997361"/>
                </a:lnTo>
                <a:lnTo>
                  <a:pt x="6295143" y="2997361"/>
                </a:lnTo>
                <a:lnTo>
                  <a:pt x="6295632" y="2909204"/>
                </a:lnTo>
                <a:lnTo>
                  <a:pt x="6296098" y="2865125"/>
                </a:lnTo>
                <a:lnTo>
                  <a:pt x="6297219" y="2732888"/>
                </a:lnTo>
                <a:lnTo>
                  <a:pt x="6297915" y="2644731"/>
                </a:lnTo>
                <a:lnTo>
                  <a:pt x="6298408" y="2600652"/>
                </a:lnTo>
                <a:lnTo>
                  <a:pt x="6298668" y="2556573"/>
                </a:lnTo>
                <a:lnTo>
                  <a:pt x="6298938" y="2512494"/>
                </a:lnTo>
                <a:lnTo>
                  <a:pt x="6299219" y="2512494"/>
                </a:lnTo>
                <a:lnTo>
                  <a:pt x="6299460" y="2468415"/>
                </a:lnTo>
                <a:lnTo>
                  <a:pt x="6299648" y="2424336"/>
                </a:lnTo>
                <a:lnTo>
                  <a:pt x="6299823" y="2380258"/>
                </a:lnTo>
                <a:close/>
              </a:path>
              <a:path w="6438900" h="4716780">
                <a:moveTo>
                  <a:pt x="43418" y="3878939"/>
                </a:moveTo>
                <a:lnTo>
                  <a:pt x="7575" y="3878939"/>
                </a:lnTo>
                <a:lnTo>
                  <a:pt x="6992" y="3923017"/>
                </a:lnTo>
                <a:lnTo>
                  <a:pt x="42691" y="3923017"/>
                </a:lnTo>
                <a:lnTo>
                  <a:pt x="43418" y="3878939"/>
                </a:lnTo>
                <a:close/>
              </a:path>
              <a:path w="6438900" h="4716780">
                <a:moveTo>
                  <a:pt x="58989" y="2468415"/>
                </a:moveTo>
                <a:lnTo>
                  <a:pt x="8745" y="2468415"/>
                </a:lnTo>
                <a:lnTo>
                  <a:pt x="8613" y="2512494"/>
                </a:lnTo>
                <a:lnTo>
                  <a:pt x="8415" y="2556573"/>
                </a:lnTo>
                <a:lnTo>
                  <a:pt x="8290" y="2600652"/>
                </a:lnTo>
                <a:lnTo>
                  <a:pt x="8250" y="2644731"/>
                </a:lnTo>
                <a:lnTo>
                  <a:pt x="8218" y="2909204"/>
                </a:lnTo>
                <a:lnTo>
                  <a:pt x="8348" y="3085519"/>
                </a:lnTo>
                <a:lnTo>
                  <a:pt x="8650" y="3349992"/>
                </a:lnTo>
                <a:lnTo>
                  <a:pt x="8749" y="3482229"/>
                </a:lnTo>
                <a:lnTo>
                  <a:pt x="8787" y="3746702"/>
                </a:lnTo>
                <a:lnTo>
                  <a:pt x="8693" y="3878939"/>
                </a:lnTo>
                <a:lnTo>
                  <a:pt x="44174" y="3878939"/>
                </a:lnTo>
                <a:lnTo>
                  <a:pt x="46517" y="3834860"/>
                </a:lnTo>
                <a:lnTo>
                  <a:pt x="48049" y="3834860"/>
                </a:lnTo>
                <a:lnTo>
                  <a:pt x="48776" y="3790781"/>
                </a:lnTo>
                <a:lnTo>
                  <a:pt x="50693" y="3790781"/>
                </a:lnTo>
                <a:lnTo>
                  <a:pt x="51212" y="3746702"/>
                </a:lnTo>
                <a:lnTo>
                  <a:pt x="51978" y="3746702"/>
                </a:lnTo>
                <a:lnTo>
                  <a:pt x="52265" y="3702623"/>
                </a:lnTo>
                <a:lnTo>
                  <a:pt x="52740" y="3702623"/>
                </a:lnTo>
                <a:lnTo>
                  <a:pt x="52933" y="3658544"/>
                </a:lnTo>
                <a:lnTo>
                  <a:pt x="53363" y="3658544"/>
                </a:lnTo>
                <a:lnTo>
                  <a:pt x="53465" y="3614465"/>
                </a:lnTo>
                <a:lnTo>
                  <a:pt x="53625" y="3614465"/>
                </a:lnTo>
                <a:lnTo>
                  <a:pt x="53741" y="3570387"/>
                </a:lnTo>
                <a:lnTo>
                  <a:pt x="53973" y="3526308"/>
                </a:lnTo>
                <a:lnTo>
                  <a:pt x="54480" y="3394071"/>
                </a:lnTo>
                <a:lnTo>
                  <a:pt x="54903" y="3305913"/>
                </a:lnTo>
                <a:lnTo>
                  <a:pt x="56315" y="2953283"/>
                </a:lnTo>
                <a:lnTo>
                  <a:pt x="56738" y="2865125"/>
                </a:lnTo>
                <a:lnTo>
                  <a:pt x="57187" y="2776967"/>
                </a:lnTo>
                <a:lnTo>
                  <a:pt x="57424" y="2732888"/>
                </a:lnTo>
                <a:lnTo>
                  <a:pt x="57672" y="2688809"/>
                </a:lnTo>
                <a:lnTo>
                  <a:pt x="57931" y="2644731"/>
                </a:lnTo>
                <a:lnTo>
                  <a:pt x="58202" y="2600652"/>
                </a:lnTo>
                <a:lnTo>
                  <a:pt x="58487" y="2556573"/>
                </a:lnTo>
                <a:lnTo>
                  <a:pt x="58704" y="2512494"/>
                </a:lnTo>
                <a:lnTo>
                  <a:pt x="58989" y="2468415"/>
                </a:lnTo>
                <a:close/>
              </a:path>
              <a:path w="6438900" h="4716780">
                <a:moveTo>
                  <a:pt x="60954" y="2336179"/>
                </a:moveTo>
                <a:lnTo>
                  <a:pt x="9826" y="2336179"/>
                </a:lnTo>
                <a:lnTo>
                  <a:pt x="9547" y="2380258"/>
                </a:lnTo>
                <a:lnTo>
                  <a:pt x="9301" y="2424336"/>
                </a:lnTo>
                <a:lnTo>
                  <a:pt x="9087" y="2424336"/>
                </a:lnTo>
                <a:lnTo>
                  <a:pt x="8902" y="2468415"/>
                </a:lnTo>
                <a:lnTo>
                  <a:pt x="59349" y="2468415"/>
                </a:lnTo>
                <a:lnTo>
                  <a:pt x="59792" y="2424336"/>
                </a:lnTo>
                <a:lnTo>
                  <a:pt x="60325" y="2380258"/>
                </a:lnTo>
                <a:lnTo>
                  <a:pt x="60954" y="2336179"/>
                </a:lnTo>
                <a:close/>
              </a:path>
              <a:path w="6438900" h="4716780">
                <a:moveTo>
                  <a:pt x="6299425" y="2292100"/>
                </a:moveTo>
                <a:lnTo>
                  <a:pt x="6246043" y="2292100"/>
                </a:lnTo>
                <a:lnTo>
                  <a:pt x="6246330" y="2336179"/>
                </a:lnTo>
                <a:lnTo>
                  <a:pt x="6246588" y="2380258"/>
                </a:lnTo>
                <a:lnTo>
                  <a:pt x="6299789" y="2380258"/>
                </a:lnTo>
                <a:lnTo>
                  <a:pt x="6299660" y="2336179"/>
                </a:lnTo>
                <a:lnTo>
                  <a:pt x="6299425" y="2292100"/>
                </a:lnTo>
                <a:close/>
              </a:path>
              <a:path w="6438900" h="4716780">
                <a:moveTo>
                  <a:pt x="63497" y="2248021"/>
                </a:moveTo>
                <a:lnTo>
                  <a:pt x="11331" y="2248021"/>
                </a:lnTo>
                <a:lnTo>
                  <a:pt x="10893" y="2292100"/>
                </a:lnTo>
                <a:lnTo>
                  <a:pt x="10497" y="2292100"/>
                </a:lnTo>
                <a:lnTo>
                  <a:pt x="10143" y="2336179"/>
                </a:lnTo>
                <a:lnTo>
                  <a:pt x="61688" y="2336179"/>
                </a:lnTo>
                <a:lnTo>
                  <a:pt x="62533" y="2292100"/>
                </a:lnTo>
                <a:lnTo>
                  <a:pt x="63497" y="2248021"/>
                </a:lnTo>
                <a:close/>
              </a:path>
              <a:path w="6438900" h="4716780">
                <a:moveTo>
                  <a:pt x="6298594" y="2248021"/>
                </a:moveTo>
                <a:lnTo>
                  <a:pt x="6245377" y="2248021"/>
                </a:lnTo>
                <a:lnTo>
                  <a:pt x="6245725" y="2292100"/>
                </a:lnTo>
                <a:lnTo>
                  <a:pt x="6299073" y="2292100"/>
                </a:lnTo>
                <a:lnTo>
                  <a:pt x="6298594" y="2248021"/>
                </a:lnTo>
                <a:close/>
              </a:path>
              <a:path w="6438900" h="4716780">
                <a:moveTo>
                  <a:pt x="67171" y="2159863"/>
                </a:moveTo>
                <a:lnTo>
                  <a:pt x="14873" y="2159863"/>
                </a:lnTo>
                <a:lnTo>
                  <a:pt x="14171" y="2203942"/>
                </a:lnTo>
                <a:lnTo>
                  <a:pt x="12427" y="2203942"/>
                </a:lnTo>
                <a:lnTo>
                  <a:pt x="11983" y="2248021"/>
                </a:lnTo>
                <a:lnTo>
                  <a:pt x="64586" y="2248021"/>
                </a:lnTo>
                <a:lnTo>
                  <a:pt x="65809" y="2203942"/>
                </a:lnTo>
                <a:lnTo>
                  <a:pt x="67171" y="2159863"/>
                </a:lnTo>
                <a:close/>
              </a:path>
              <a:path w="6438900" h="4716780">
                <a:moveTo>
                  <a:pt x="6296288" y="2159863"/>
                </a:moveTo>
                <a:lnTo>
                  <a:pt x="6243414" y="2159863"/>
                </a:lnTo>
                <a:lnTo>
                  <a:pt x="6243975" y="2203942"/>
                </a:lnTo>
                <a:lnTo>
                  <a:pt x="6244857" y="2203942"/>
                </a:lnTo>
                <a:lnTo>
                  <a:pt x="6245166" y="2248021"/>
                </a:lnTo>
                <a:lnTo>
                  <a:pt x="6297978" y="2248021"/>
                </a:lnTo>
                <a:lnTo>
                  <a:pt x="6297212" y="2203942"/>
                </a:lnTo>
                <a:lnTo>
                  <a:pt x="6296288" y="2159863"/>
                </a:lnTo>
                <a:close/>
              </a:path>
              <a:path w="6438900" h="4716780">
                <a:moveTo>
                  <a:pt x="72172" y="2071706"/>
                </a:moveTo>
                <a:lnTo>
                  <a:pt x="20962" y="2071706"/>
                </a:lnTo>
                <a:lnTo>
                  <a:pt x="20002" y="2115784"/>
                </a:lnTo>
                <a:lnTo>
                  <a:pt x="17272" y="2115784"/>
                </a:lnTo>
                <a:lnTo>
                  <a:pt x="16429" y="2159863"/>
                </a:lnTo>
                <a:lnTo>
                  <a:pt x="68681" y="2159863"/>
                </a:lnTo>
                <a:lnTo>
                  <a:pt x="70346" y="2115784"/>
                </a:lnTo>
                <a:lnTo>
                  <a:pt x="72172" y="2071706"/>
                </a:lnTo>
                <a:close/>
              </a:path>
              <a:path w="6438900" h="4716780">
                <a:moveTo>
                  <a:pt x="6293918" y="2115784"/>
                </a:moveTo>
                <a:lnTo>
                  <a:pt x="6241327" y="2115784"/>
                </a:lnTo>
                <a:lnTo>
                  <a:pt x="6242084" y="2159863"/>
                </a:lnTo>
                <a:lnTo>
                  <a:pt x="6295193" y="2159863"/>
                </a:lnTo>
                <a:lnTo>
                  <a:pt x="6293918" y="2115784"/>
                </a:lnTo>
                <a:close/>
              </a:path>
              <a:path w="6438900" h="4716780">
                <a:moveTo>
                  <a:pt x="6284461" y="1983548"/>
                </a:moveTo>
                <a:lnTo>
                  <a:pt x="6231950" y="1983548"/>
                </a:lnTo>
                <a:lnTo>
                  <a:pt x="6235917" y="2027627"/>
                </a:lnTo>
                <a:lnTo>
                  <a:pt x="6236891" y="2071706"/>
                </a:lnTo>
                <a:lnTo>
                  <a:pt x="6238771" y="2071706"/>
                </a:lnTo>
                <a:lnTo>
                  <a:pt x="6239665" y="2115784"/>
                </a:lnTo>
                <a:lnTo>
                  <a:pt x="6292452" y="2115784"/>
                </a:lnTo>
                <a:lnTo>
                  <a:pt x="6290784" y="2071706"/>
                </a:lnTo>
                <a:lnTo>
                  <a:pt x="6288903" y="2027627"/>
                </a:lnTo>
                <a:lnTo>
                  <a:pt x="6286799" y="2027627"/>
                </a:lnTo>
                <a:lnTo>
                  <a:pt x="6284461" y="1983548"/>
                </a:lnTo>
                <a:close/>
              </a:path>
              <a:path w="6438900" h="4716780">
                <a:moveTo>
                  <a:pt x="78694" y="1983548"/>
                </a:moveTo>
                <a:lnTo>
                  <a:pt x="27163" y="1983548"/>
                </a:lnTo>
                <a:lnTo>
                  <a:pt x="25916" y="2027627"/>
                </a:lnTo>
                <a:lnTo>
                  <a:pt x="21939" y="2071706"/>
                </a:lnTo>
                <a:lnTo>
                  <a:pt x="74168" y="2071706"/>
                </a:lnTo>
                <a:lnTo>
                  <a:pt x="76339" y="2027627"/>
                </a:lnTo>
                <a:lnTo>
                  <a:pt x="78694" y="1983548"/>
                </a:lnTo>
                <a:close/>
              </a:path>
              <a:path w="6438900" h="4716780">
                <a:moveTo>
                  <a:pt x="89858" y="1851311"/>
                </a:moveTo>
                <a:lnTo>
                  <a:pt x="40755" y="1851311"/>
                </a:lnTo>
                <a:lnTo>
                  <a:pt x="35224" y="1895390"/>
                </a:lnTo>
                <a:lnTo>
                  <a:pt x="33838" y="1939469"/>
                </a:lnTo>
                <a:lnTo>
                  <a:pt x="31102" y="1939469"/>
                </a:lnTo>
                <a:lnTo>
                  <a:pt x="29762" y="1983548"/>
                </a:lnTo>
                <a:lnTo>
                  <a:pt x="81239" y="1983548"/>
                </a:lnTo>
                <a:lnTo>
                  <a:pt x="83982" y="1939469"/>
                </a:lnTo>
                <a:lnTo>
                  <a:pt x="85585" y="1895390"/>
                </a:lnTo>
                <a:lnTo>
                  <a:pt x="88517" y="1895390"/>
                </a:lnTo>
                <a:lnTo>
                  <a:pt x="89858" y="1851311"/>
                </a:lnTo>
                <a:close/>
              </a:path>
              <a:path w="6438900" h="4716780">
                <a:moveTo>
                  <a:pt x="6280197" y="1939469"/>
                </a:moveTo>
                <a:lnTo>
                  <a:pt x="6229103" y="1939469"/>
                </a:lnTo>
                <a:lnTo>
                  <a:pt x="6230011" y="1983548"/>
                </a:lnTo>
                <a:lnTo>
                  <a:pt x="6281879" y="1983548"/>
                </a:lnTo>
                <a:lnTo>
                  <a:pt x="6280197" y="1939469"/>
                </a:lnTo>
                <a:close/>
              </a:path>
              <a:path w="6438900" h="4716780">
                <a:moveTo>
                  <a:pt x="6276717" y="1895390"/>
                </a:moveTo>
                <a:lnTo>
                  <a:pt x="6226101" y="1895390"/>
                </a:lnTo>
                <a:lnTo>
                  <a:pt x="6227144" y="1939469"/>
                </a:lnTo>
                <a:lnTo>
                  <a:pt x="6278475" y="1939469"/>
                </a:lnTo>
                <a:lnTo>
                  <a:pt x="6276717" y="1895390"/>
                </a:lnTo>
                <a:close/>
              </a:path>
              <a:path w="6438900" h="4716780">
                <a:moveTo>
                  <a:pt x="6271287" y="1851311"/>
                </a:moveTo>
                <a:lnTo>
                  <a:pt x="6221586" y="1851311"/>
                </a:lnTo>
                <a:lnTo>
                  <a:pt x="6222759" y="1895390"/>
                </a:lnTo>
                <a:lnTo>
                  <a:pt x="6273117" y="1895390"/>
                </a:lnTo>
                <a:lnTo>
                  <a:pt x="6271287" y="1851311"/>
                </a:lnTo>
                <a:close/>
              </a:path>
              <a:path w="6438900" h="4716780">
                <a:moveTo>
                  <a:pt x="92316" y="1807232"/>
                </a:moveTo>
                <a:lnTo>
                  <a:pt x="43439" y="1807232"/>
                </a:lnTo>
                <a:lnTo>
                  <a:pt x="42108" y="1851311"/>
                </a:lnTo>
                <a:lnTo>
                  <a:pt x="91122" y="1851311"/>
                </a:lnTo>
                <a:lnTo>
                  <a:pt x="92316" y="1807232"/>
                </a:lnTo>
                <a:close/>
              </a:path>
              <a:path w="6438900" h="4716780">
                <a:moveTo>
                  <a:pt x="6265736" y="1807232"/>
                </a:moveTo>
                <a:lnTo>
                  <a:pt x="6217947" y="1807232"/>
                </a:lnTo>
                <a:lnTo>
                  <a:pt x="6219177" y="1851311"/>
                </a:lnTo>
                <a:lnTo>
                  <a:pt x="6269443" y="1851311"/>
                </a:lnTo>
                <a:lnTo>
                  <a:pt x="6265736" y="1807232"/>
                </a:lnTo>
                <a:close/>
              </a:path>
              <a:path w="6438900" h="4716780">
                <a:moveTo>
                  <a:pt x="95526" y="1763154"/>
                </a:moveTo>
                <a:lnTo>
                  <a:pt x="47245" y="1763154"/>
                </a:lnTo>
                <a:lnTo>
                  <a:pt x="46013" y="1807232"/>
                </a:lnTo>
                <a:lnTo>
                  <a:pt x="94512" y="1807232"/>
                </a:lnTo>
                <a:lnTo>
                  <a:pt x="95526" y="1763154"/>
                </a:lnTo>
                <a:close/>
              </a:path>
              <a:path w="6438900" h="4716780">
                <a:moveTo>
                  <a:pt x="6260214" y="1763154"/>
                </a:moveTo>
                <a:lnTo>
                  <a:pt x="6212947" y="1763154"/>
                </a:lnTo>
                <a:lnTo>
                  <a:pt x="6215455" y="1807232"/>
                </a:lnTo>
                <a:lnTo>
                  <a:pt x="6262043" y="1807232"/>
                </a:lnTo>
                <a:lnTo>
                  <a:pt x="6260214" y="1763154"/>
                </a:lnTo>
                <a:close/>
              </a:path>
              <a:path w="6438900" h="4716780">
                <a:moveTo>
                  <a:pt x="97413" y="1719075"/>
                </a:moveTo>
                <a:lnTo>
                  <a:pt x="50656" y="1719075"/>
                </a:lnTo>
                <a:lnTo>
                  <a:pt x="49572" y="1763154"/>
                </a:lnTo>
                <a:lnTo>
                  <a:pt x="96491" y="1763154"/>
                </a:lnTo>
                <a:lnTo>
                  <a:pt x="97413" y="1719075"/>
                </a:lnTo>
                <a:close/>
              </a:path>
              <a:path w="6438900" h="4716780">
                <a:moveTo>
                  <a:pt x="6256621" y="1719075"/>
                </a:moveTo>
                <a:lnTo>
                  <a:pt x="6208903" y="1719075"/>
                </a:lnTo>
                <a:lnTo>
                  <a:pt x="6210273" y="1763154"/>
                </a:lnTo>
                <a:lnTo>
                  <a:pt x="6258405" y="1763154"/>
                </a:lnTo>
                <a:lnTo>
                  <a:pt x="6256621" y="1719075"/>
                </a:lnTo>
                <a:close/>
              </a:path>
              <a:path w="6438900" h="4716780">
                <a:moveTo>
                  <a:pt x="99975" y="1674996"/>
                </a:moveTo>
                <a:lnTo>
                  <a:pt x="53553" y="1674996"/>
                </a:lnTo>
                <a:lnTo>
                  <a:pt x="52645" y="1719075"/>
                </a:lnTo>
                <a:lnTo>
                  <a:pt x="99149" y="1719075"/>
                </a:lnTo>
                <a:lnTo>
                  <a:pt x="99975" y="1674996"/>
                </a:lnTo>
                <a:close/>
              </a:path>
              <a:path w="6438900" h="4716780">
                <a:moveTo>
                  <a:pt x="6246748" y="1630917"/>
                </a:moveTo>
                <a:lnTo>
                  <a:pt x="6199208" y="1630917"/>
                </a:lnTo>
                <a:lnTo>
                  <a:pt x="6200566" y="1674996"/>
                </a:lnTo>
                <a:lnTo>
                  <a:pt x="6206125" y="1719075"/>
                </a:lnTo>
                <a:lnTo>
                  <a:pt x="6253150" y="1719075"/>
                </a:lnTo>
                <a:lnTo>
                  <a:pt x="6251473" y="1674996"/>
                </a:lnTo>
                <a:lnTo>
                  <a:pt x="6248267" y="1674996"/>
                </a:lnTo>
                <a:lnTo>
                  <a:pt x="6246748" y="1630917"/>
                </a:lnTo>
                <a:close/>
              </a:path>
              <a:path w="6438900" h="4716780">
                <a:moveTo>
                  <a:pt x="107793" y="1498680"/>
                </a:moveTo>
                <a:lnTo>
                  <a:pt x="61988" y="1498680"/>
                </a:lnTo>
                <a:lnTo>
                  <a:pt x="59434" y="1586838"/>
                </a:lnTo>
                <a:lnTo>
                  <a:pt x="58122" y="1586838"/>
                </a:lnTo>
                <a:lnTo>
                  <a:pt x="57439" y="1630917"/>
                </a:lnTo>
                <a:lnTo>
                  <a:pt x="55995" y="1630917"/>
                </a:lnTo>
                <a:lnTo>
                  <a:pt x="55223" y="1674996"/>
                </a:lnTo>
                <a:lnTo>
                  <a:pt x="100779" y="1674996"/>
                </a:lnTo>
                <a:lnTo>
                  <a:pt x="101567" y="1630917"/>
                </a:lnTo>
                <a:lnTo>
                  <a:pt x="104673" y="1586838"/>
                </a:lnTo>
                <a:lnTo>
                  <a:pt x="105522" y="1542759"/>
                </a:lnTo>
                <a:lnTo>
                  <a:pt x="107076" y="1542759"/>
                </a:lnTo>
                <a:lnTo>
                  <a:pt x="107793" y="1498680"/>
                </a:lnTo>
                <a:close/>
              </a:path>
              <a:path w="6438900" h="4716780">
                <a:moveTo>
                  <a:pt x="6242447" y="1586838"/>
                </a:moveTo>
                <a:lnTo>
                  <a:pt x="6194060" y="1586838"/>
                </a:lnTo>
                <a:lnTo>
                  <a:pt x="6195293" y="1630917"/>
                </a:lnTo>
                <a:lnTo>
                  <a:pt x="6243853" y="1630917"/>
                </a:lnTo>
                <a:lnTo>
                  <a:pt x="6242447" y="1586838"/>
                </a:lnTo>
                <a:close/>
              </a:path>
              <a:path w="6438900" h="4716780">
                <a:moveTo>
                  <a:pt x="6239722" y="1542759"/>
                </a:moveTo>
                <a:lnTo>
                  <a:pt x="6190389" y="1542759"/>
                </a:lnTo>
                <a:lnTo>
                  <a:pt x="6192871" y="1586838"/>
                </a:lnTo>
                <a:lnTo>
                  <a:pt x="6241070" y="1586838"/>
                </a:lnTo>
                <a:lnTo>
                  <a:pt x="6239722" y="1542759"/>
                </a:lnTo>
                <a:close/>
              </a:path>
              <a:path w="6438900" h="4716780">
                <a:moveTo>
                  <a:pt x="6235859" y="1498680"/>
                </a:moveTo>
                <a:lnTo>
                  <a:pt x="6185825" y="1498680"/>
                </a:lnTo>
                <a:lnTo>
                  <a:pt x="6186894" y="1542759"/>
                </a:lnTo>
                <a:lnTo>
                  <a:pt x="6237116" y="1542759"/>
                </a:lnTo>
                <a:lnTo>
                  <a:pt x="6235859" y="1498680"/>
                </a:lnTo>
                <a:close/>
              </a:path>
              <a:path w="6438900" h="4716780">
                <a:moveTo>
                  <a:pt x="109134" y="1454602"/>
                </a:moveTo>
                <a:lnTo>
                  <a:pt x="64007" y="1454602"/>
                </a:lnTo>
                <a:lnTo>
                  <a:pt x="63314" y="1498680"/>
                </a:lnTo>
                <a:lnTo>
                  <a:pt x="108477" y="1498680"/>
                </a:lnTo>
                <a:lnTo>
                  <a:pt x="109134" y="1454602"/>
                </a:lnTo>
                <a:close/>
              </a:path>
              <a:path w="6438900" h="4716780">
                <a:moveTo>
                  <a:pt x="6232275" y="1454602"/>
                </a:moveTo>
                <a:lnTo>
                  <a:pt x="6183024" y="1454602"/>
                </a:lnTo>
                <a:lnTo>
                  <a:pt x="6183882" y="1498680"/>
                </a:lnTo>
                <a:lnTo>
                  <a:pt x="6233438" y="1498680"/>
                </a:lnTo>
                <a:lnTo>
                  <a:pt x="6232275" y="1454602"/>
                </a:lnTo>
                <a:close/>
              </a:path>
              <a:path w="6438900" h="4716780">
                <a:moveTo>
                  <a:pt x="112843" y="1322365"/>
                </a:moveTo>
                <a:lnTo>
                  <a:pt x="71491" y="1322365"/>
                </a:lnTo>
                <a:lnTo>
                  <a:pt x="70598" y="1366444"/>
                </a:lnTo>
                <a:lnTo>
                  <a:pt x="69714" y="1366444"/>
                </a:lnTo>
                <a:lnTo>
                  <a:pt x="67974" y="1410523"/>
                </a:lnTo>
                <a:lnTo>
                  <a:pt x="66267" y="1410523"/>
                </a:lnTo>
                <a:lnTo>
                  <a:pt x="65478" y="1454602"/>
                </a:lnTo>
                <a:lnTo>
                  <a:pt x="109771" y="1454602"/>
                </a:lnTo>
                <a:lnTo>
                  <a:pt x="110392" y="1410523"/>
                </a:lnTo>
                <a:lnTo>
                  <a:pt x="112843" y="1322365"/>
                </a:lnTo>
                <a:close/>
              </a:path>
              <a:path w="6438900" h="4716780">
                <a:moveTo>
                  <a:pt x="6224189" y="1322365"/>
                </a:moveTo>
                <a:lnTo>
                  <a:pt x="6178320" y="1322365"/>
                </a:lnTo>
                <a:lnTo>
                  <a:pt x="6178868" y="1366444"/>
                </a:lnTo>
                <a:lnTo>
                  <a:pt x="6180558" y="1410523"/>
                </a:lnTo>
                <a:lnTo>
                  <a:pt x="6181013" y="1454602"/>
                </a:lnTo>
                <a:lnTo>
                  <a:pt x="6230048" y="1454602"/>
                </a:lnTo>
                <a:lnTo>
                  <a:pt x="6228985" y="1410523"/>
                </a:lnTo>
                <a:lnTo>
                  <a:pt x="6227956" y="1410523"/>
                </a:lnTo>
                <a:lnTo>
                  <a:pt x="6226961" y="1366444"/>
                </a:lnTo>
                <a:lnTo>
                  <a:pt x="6225077" y="1366444"/>
                </a:lnTo>
                <a:lnTo>
                  <a:pt x="6224189" y="1322365"/>
                </a:lnTo>
                <a:close/>
              </a:path>
              <a:path w="6438900" h="4716780">
                <a:moveTo>
                  <a:pt x="114807" y="1278286"/>
                </a:moveTo>
                <a:lnTo>
                  <a:pt x="74239" y="1278286"/>
                </a:lnTo>
                <a:lnTo>
                  <a:pt x="73312" y="1322365"/>
                </a:lnTo>
                <a:lnTo>
                  <a:pt x="114128" y="1322365"/>
                </a:lnTo>
                <a:lnTo>
                  <a:pt x="114807" y="1278286"/>
                </a:lnTo>
                <a:close/>
              </a:path>
              <a:path w="6438900" h="4716780">
                <a:moveTo>
                  <a:pt x="6222007" y="1278286"/>
                </a:moveTo>
                <a:lnTo>
                  <a:pt x="6177268" y="1278286"/>
                </a:lnTo>
                <a:lnTo>
                  <a:pt x="6177785" y="1322365"/>
                </a:lnTo>
                <a:lnTo>
                  <a:pt x="6222639" y="1322365"/>
                </a:lnTo>
                <a:lnTo>
                  <a:pt x="6222007" y="1278286"/>
                </a:lnTo>
                <a:close/>
              </a:path>
              <a:path w="6438900" h="4716780">
                <a:moveTo>
                  <a:pt x="116264" y="1234207"/>
                </a:moveTo>
                <a:lnTo>
                  <a:pt x="77101" y="1234207"/>
                </a:lnTo>
                <a:lnTo>
                  <a:pt x="76133" y="1278286"/>
                </a:lnTo>
                <a:lnTo>
                  <a:pt x="115517" y="1278286"/>
                </a:lnTo>
                <a:lnTo>
                  <a:pt x="116264" y="1234207"/>
                </a:lnTo>
                <a:close/>
              </a:path>
              <a:path w="6438900" h="4716780">
                <a:moveTo>
                  <a:pt x="6220453" y="1234207"/>
                </a:moveTo>
                <a:lnTo>
                  <a:pt x="6176303" y="1234207"/>
                </a:lnTo>
                <a:lnTo>
                  <a:pt x="6176773" y="1278286"/>
                </a:lnTo>
                <a:lnTo>
                  <a:pt x="6220920" y="1278286"/>
                </a:lnTo>
                <a:lnTo>
                  <a:pt x="6220453" y="1234207"/>
                </a:lnTo>
                <a:close/>
              </a:path>
              <a:path w="6438900" h="4716780">
                <a:moveTo>
                  <a:pt x="117893" y="1190129"/>
                </a:moveTo>
                <a:lnTo>
                  <a:pt x="80092" y="1190129"/>
                </a:lnTo>
                <a:lnTo>
                  <a:pt x="79080" y="1234207"/>
                </a:lnTo>
                <a:lnTo>
                  <a:pt x="117054" y="1234207"/>
                </a:lnTo>
                <a:lnTo>
                  <a:pt x="117893" y="1190129"/>
                </a:lnTo>
                <a:close/>
              </a:path>
              <a:path w="6438900" h="4716780">
                <a:moveTo>
                  <a:pt x="6217293" y="1101971"/>
                </a:moveTo>
                <a:lnTo>
                  <a:pt x="6174472" y="1101971"/>
                </a:lnTo>
                <a:lnTo>
                  <a:pt x="6174756" y="1146050"/>
                </a:lnTo>
                <a:lnTo>
                  <a:pt x="6175085" y="1146050"/>
                </a:lnTo>
                <a:lnTo>
                  <a:pt x="6175455" y="1190129"/>
                </a:lnTo>
                <a:lnTo>
                  <a:pt x="6175862" y="1234207"/>
                </a:lnTo>
                <a:lnTo>
                  <a:pt x="6219647" y="1234207"/>
                </a:lnTo>
                <a:lnTo>
                  <a:pt x="6219295" y="1190129"/>
                </a:lnTo>
                <a:lnTo>
                  <a:pt x="6218670" y="1190129"/>
                </a:lnTo>
                <a:lnTo>
                  <a:pt x="6218384" y="1146050"/>
                </a:lnTo>
                <a:lnTo>
                  <a:pt x="6217293" y="1101971"/>
                </a:lnTo>
                <a:close/>
              </a:path>
              <a:path w="6438900" h="4716780">
                <a:moveTo>
                  <a:pt x="120198" y="1146050"/>
                </a:moveTo>
                <a:lnTo>
                  <a:pt x="83232" y="1146050"/>
                </a:lnTo>
                <a:lnTo>
                  <a:pt x="82168" y="1190129"/>
                </a:lnTo>
                <a:lnTo>
                  <a:pt x="119470" y="1190129"/>
                </a:lnTo>
                <a:lnTo>
                  <a:pt x="120198" y="1146050"/>
                </a:lnTo>
                <a:close/>
              </a:path>
              <a:path w="6438900" h="4716780">
                <a:moveTo>
                  <a:pt x="122631" y="1101971"/>
                </a:moveTo>
                <a:lnTo>
                  <a:pt x="86358" y="1101971"/>
                </a:lnTo>
                <a:lnTo>
                  <a:pt x="85415" y="1146050"/>
                </a:lnTo>
                <a:lnTo>
                  <a:pt x="121780" y="1146050"/>
                </a:lnTo>
                <a:lnTo>
                  <a:pt x="122631" y="1101971"/>
                </a:lnTo>
                <a:close/>
              </a:path>
              <a:path w="6438900" h="4716780">
                <a:moveTo>
                  <a:pt x="125387" y="1057892"/>
                </a:moveTo>
                <a:lnTo>
                  <a:pt x="89327" y="1057892"/>
                </a:lnTo>
                <a:lnTo>
                  <a:pt x="88314" y="1101971"/>
                </a:lnTo>
                <a:lnTo>
                  <a:pt x="124436" y="1101971"/>
                </a:lnTo>
                <a:lnTo>
                  <a:pt x="125387" y="1057892"/>
                </a:lnTo>
                <a:close/>
              </a:path>
              <a:path w="6438900" h="4716780">
                <a:moveTo>
                  <a:pt x="6216373" y="1057892"/>
                </a:moveTo>
                <a:lnTo>
                  <a:pt x="6174055" y="1057892"/>
                </a:lnTo>
                <a:lnTo>
                  <a:pt x="6174237" y="1101971"/>
                </a:lnTo>
                <a:lnTo>
                  <a:pt x="6216700" y="1101971"/>
                </a:lnTo>
                <a:lnTo>
                  <a:pt x="6216373" y="1057892"/>
                </a:lnTo>
                <a:close/>
              </a:path>
              <a:path w="6438900" h="4716780">
                <a:moveTo>
                  <a:pt x="128403" y="1013813"/>
                </a:moveTo>
                <a:lnTo>
                  <a:pt x="93628" y="1013813"/>
                </a:lnTo>
                <a:lnTo>
                  <a:pt x="92515" y="1057892"/>
                </a:lnTo>
                <a:lnTo>
                  <a:pt x="127373" y="1057892"/>
                </a:lnTo>
                <a:lnTo>
                  <a:pt x="128403" y="1013813"/>
                </a:lnTo>
                <a:close/>
              </a:path>
              <a:path w="6438900" h="4716780">
                <a:moveTo>
                  <a:pt x="6215109" y="1013813"/>
                </a:moveTo>
                <a:lnTo>
                  <a:pt x="6173864" y="1013813"/>
                </a:lnTo>
                <a:lnTo>
                  <a:pt x="6173929" y="1057892"/>
                </a:lnTo>
                <a:lnTo>
                  <a:pt x="6215628" y="1057892"/>
                </a:lnTo>
                <a:lnTo>
                  <a:pt x="6215109" y="1013813"/>
                </a:lnTo>
                <a:close/>
              </a:path>
              <a:path w="6438900" h="4716780">
                <a:moveTo>
                  <a:pt x="131616" y="969734"/>
                </a:moveTo>
                <a:lnTo>
                  <a:pt x="97127" y="969734"/>
                </a:lnTo>
                <a:lnTo>
                  <a:pt x="95934" y="1013813"/>
                </a:lnTo>
                <a:lnTo>
                  <a:pt x="130527" y="1013813"/>
                </a:lnTo>
                <a:lnTo>
                  <a:pt x="131616" y="969734"/>
                </a:lnTo>
                <a:close/>
              </a:path>
              <a:path w="6438900" h="4716780">
                <a:moveTo>
                  <a:pt x="6214652" y="969734"/>
                </a:moveTo>
                <a:lnTo>
                  <a:pt x="6173931" y="969734"/>
                </a:lnTo>
                <a:lnTo>
                  <a:pt x="6173863" y="1013813"/>
                </a:lnTo>
                <a:lnTo>
                  <a:pt x="6214778" y="1013813"/>
                </a:lnTo>
                <a:lnTo>
                  <a:pt x="6214652" y="969734"/>
                </a:lnTo>
                <a:close/>
              </a:path>
              <a:path w="6438900" h="4716780">
                <a:moveTo>
                  <a:pt x="136095" y="925655"/>
                </a:moveTo>
                <a:lnTo>
                  <a:pt x="102183" y="925655"/>
                </a:lnTo>
                <a:lnTo>
                  <a:pt x="100876" y="969734"/>
                </a:lnTo>
                <a:lnTo>
                  <a:pt x="133835" y="969734"/>
                </a:lnTo>
                <a:lnTo>
                  <a:pt x="136095" y="925655"/>
                </a:lnTo>
                <a:close/>
              </a:path>
              <a:path w="6438900" h="4716780">
                <a:moveTo>
                  <a:pt x="6215090" y="925655"/>
                </a:moveTo>
                <a:lnTo>
                  <a:pt x="6174402" y="925655"/>
                </a:lnTo>
                <a:lnTo>
                  <a:pt x="6174071" y="969734"/>
                </a:lnTo>
                <a:lnTo>
                  <a:pt x="6214750" y="969734"/>
                </a:lnTo>
                <a:lnTo>
                  <a:pt x="6215090" y="925655"/>
                </a:lnTo>
                <a:close/>
              </a:path>
              <a:path w="6438900" h="4716780">
                <a:moveTo>
                  <a:pt x="139744" y="881577"/>
                </a:moveTo>
                <a:lnTo>
                  <a:pt x="107163" y="881577"/>
                </a:lnTo>
                <a:lnTo>
                  <a:pt x="104886" y="925655"/>
                </a:lnTo>
                <a:lnTo>
                  <a:pt x="138376" y="925655"/>
                </a:lnTo>
                <a:lnTo>
                  <a:pt x="139744" y="881577"/>
                </a:lnTo>
                <a:close/>
              </a:path>
              <a:path w="6438900" h="4716780">
                <a:moveTo>
                  <a:pt x="6216568" y="881577"/>
                </a:moveTo>
                <a:lnTo>
                  <a:pt x="6176061" y="881577"/>
                </a:lnTo>
                <a:lnTo>
                  <a:pt x="6175063" y="925655"/>
                </a:lnTo>
                <a:lnTo>
                  <a:pt x="6215690" y="925655"/>
                </a:lnTo>
                <a:lnTo>
                  <a:pt x="6216568" y="881577"/>
                </a:lnTo>
                <a:close/>
              </a:path>
              <a:path w="6438900" h="4716780">
                <a:moveTo>
                  <a:pt x="142973" y="837498"/>
                </a:moveTo>
                <a:lnTo>
                  <a:pt x="112045" y="837498"/>
                </a:lnTo>
                <a:lnTo>
                  <a:pt x="109548" y="881577"/>
                </a:lnTo>
                <a:lnTo>
                  <a:pt x="141279" y="881577"/>
                </a:lnTo>
                <a:lnTo>
                  <a:pt x="142973" y="837498"/>
                </a:lnTo>
                <a:close/>
              </a:path>
              <a:path w="6438900" h="4716780">
                <a:moveTo>
                  <a:pt x="6219231" y="837498"/>
                </a:moveTo>
                <a:lnTo>
                  <a:pt x="6179091" y="837498"/>
                </a:lnTo>
                <a:lnTo>
                  <a:pt x="6177402" y="881577"/>
                </a:lnTo>
                <a:lnTo>
                  <a:pt x="6217742" y="881577"/>
                </a:lnTo>
                <a:lnTo>
                  <a:pt x="6219231" y="837498"/>
                </a:lnTo>
                <a:close/>
              </a:path>
              <a:path w="6438900" h="4716780">
                <a:moveTo>
                  <a:pt x="148921" y="793419"/>
                </a:moveTo>
                <a:lnTo>
                  <a:pt x="120277" y="793419"/>
                </a:lnTo>
                <a:lnTo>
                  <a:pt x="117404" y="837498"/>
                </a:lnTo>
                <a:lnTo>
                  <a:pt x="146803" y="837498"/>
                </a:lnTo>
                <a:lnTo>
                  <a:pt x="148921" y="793419"/>
                </a:lnTo>
                <a:close/>
              </a:path>
              <a:path w="6438900" h="4716780">
                <a:moveTo>
                  <a:pt x="6223222" y="793419"/>
                </a:moveTo>
                <a:lnTo>
                  <a:pt x="6186315" y="793419"/>
                </a:lnTo>
                <a:lnTo>
                  <a:pt x="6183542" y="837498"/>
                </a:lnTo>
                <a:lnTo>
                  <a:pt x="6221051" y="837498"/>
                </a:lnTo>
                <a:lnTo>
                  <a:pt x="6223222" y="793419"/>
                </a:lnTo>
                <a:close/>
              </a:path>
              <a:path w="6438900" h="4716780">
                <a:moveTo>
                  <a:pt x="155991" y="749340"/>
                </a:moveTo>
                <a:lnTo>
                  <a:pt x="126437" y="749340"/>
                </a:lnTo>
                <a:lnTo>
                  <a:pt x="123286" y="793419"/>
                </a:lnTo>
                <a:lnTo>
                  <a:pt x="153524" y="793419"/>
                </a:lnTo>
                <a:lnTo>
                  <a:pt x="155991" y="749340"/>
                </a:lnTo>
                <a:close/>
              </a:path>
              <a:path w="6438900" h="4716780">
                <a:moveTo>
                  <a:pt x="6228688" y="749340"/>
                </a:moveTo>
                <a:lnTo>
                  <a:pt x="6192990" y="749340"/>
                </a:lnTo>
                <a:lnTo>
                  <a:pt x="6189463" y="793419"/>
                </a:lnTo>
                <a:lnTo>
                  <a:pt x="6225762" y="793419"/>
                </a:lnTo>
                <a:lnTo>
                  <a:pt x="6228688" y="749340"/>
                </a:lnTo>
                <a:close/>
              </a:path>
              <a:path w="6438900" h="4716780">
                <a:moveTo>
                  <a:pt x="163953" y="705261"/>
                </a:moveTo>
                <a:lnTo>
                  <a:pt x="133192" y="705261"/>
                </a:lnTo>
                <a:lnTo>
                  <a:pt x="129737" y="749340"/>
                </a:lnTo>
                <a:lnTo>
                  <a:pt x="161214" y="749340"/>
                </a:lnTo>
                <a:lnTo>
                  <a:pt x="163953" y="705261"/>
                </a:lnTo>
                <a:close/>
              </a:path>
              <a:path w="6438900" h="4716780">
                <a:moveTo>
                  <a:pt x="6235772" y="705261"/>
                </a:moveTo>
                <a:lnTo>
                  <a:pt x="6201209" y="705261"/>
                </a:lnTo>
                <a:lnTo>
                  <a:pt x="6196903" y="749340"/>
                </a:lnTo>
                <a:lnTo>
                  <a:pt x="6232018" y="749340"/>
                </a:lnTo>
                <a:lnTo>
                  <a:pt x="6235772" y="705261"/>
                </a:lnTo>
                <a:close/>
              </a:path>
              <a:path w="6438900" h="4716780">
                <a:moveTo>
                  <a:pt x="172579" y="661182"/>
                </a:moveTo>
                <a:lnTo>
                  <a:pt x="144537" y="661182"/>
                </a:lnTo>
                <a:lnTo>
                  <a:pt x="140586" y="705261"/>
                </a:lnTo>
                <a:lnTo>
                  <a:pt x="169644" y="705261"/>
                </a:lnTo>
                <a:lnTo>
                  <a:pt x="172579" y="661182"/>
                </a:lnTo>
                <a:close/>
              </a:path>
              <a:path w="6438900" h="4716780">
                <a:moveTo>
                  <a:pt x="6244619" y="661182"/>
                </a:moveTo>
                <a:lnTo>
                  <a:pt x="6211023" y="661182"/>
                </a:lnTo>
                <a:lnTo>
                  <a:pt x="6205914" y="705261"/>
                </a:lnTo>
                <a:lnTo>
                  <a:pt x="6239966" y="705261"/>
                </a:lnTo>
                <a:lnTo>
                  <a:pt x="6244619" y="661182"/>
                </a:lnTo>
                <a:close/>
              </a:path>
              <a:path w="6438900" h="4716780">
                <a:moveTo>
                  <a:pt x="181641" y="617103"/>
                </a:moveTo>
                <a:lnTo>
                  <a:pt x="152979" y="617103"/>
                </a:lnTo>
                <a:lnTo>
                  <a:pt x="148666" y="661182"/>
                </a:lnTo>
                <a:lnTo>
                  <a:pt x="178586" y="661182"/>
                </a:lnTo>
                <a:lnTo>
                  <a:pt x="181641" y="617103"/>
                </a:lnTo>
                <a:close/>
              </a:path>
              <a:path w="6438900" h="4716780">
                <a:moveTo>
                  <a:pt x="6255373" y="617103"/>
                </a:moveTo>
                <a:lnTo>
                  <a:pt x="6222480" y="617103"/>
                </a:lnTo>
                <a:lnTo>
                  <a:pt x="6216543" y="661182"/>
                </a:lnTo>
                <a:lnTo>
                  <a:pt x="6249749" y="661182"/>
                </a:lnTo>
                <a:lnTo>
                  <a:pt x="6255373" y="617103"/>
                </a:lnTo>
                <a:close/>
              </a:path>
              <a:path w="6438900" h="4716780">
                <a:moveTo>
                  <a:pt x="187810" y="573025"/>
                </a:moveTo>
                <a:lnTo>
                  <a:pt x="162177" y="573025"/>
                </a:lnTo>
                <a:lnTo>
                  <a:pt x="157480" y="617103"/>
                </a:lnTo>
                <a:lnTo>
                  <a:pt x="184718" y="617103"/>
                </a:lnTo>
                <a:lnTo>
                  <a:pt x="187810" y="573025"/>
                </a:lnTo>
                <a:close/>
              </a:path>
              <a:path w="6438900" h="4716780">
                <a:moveTo>
                  <a:pt x="6268783" y="573025"/>
                </a:moveTo>
                <a:lnTo>
                  <a:pt x="6235631" y="573025"/>
                </a:lnTo>
                <a:lnTo>
                  <a:pt x="6228841" y="617103"/>
                </a:lnTo>
                <a:lnTo>
                  <a:pt x="6265104" y="617103"/>
                </a:lnTo>
                <a:lnTo>
                  <a:pt x="6268783" y="573025"/>
                </a:lnTo>
                <a:close/>
              </a:path>
              <a:path w="6438900" h="4716780">
                <a:moveTo>
                  <a:pt x="202280" y="528946"/>
                </a:moveTo>
                <a:lnTo>
                  <a:pt x="177496" y="528946"/>
                </a:lnTo>
                <a:lnTo>
                  <a:pt x="172179" y="573025"/>
                </a:lnTo>
                <a:lnTo>
                  <a:pt x="196738" y="573025"/>
                </a:lnTo>
                <a:lnTo>
                  <a:pt x="202280" y="528946"/>
                </a:lnTo>
                <a:close/>
              </a:path>
              <a:path w="6438900" h="4716780">
                <a:moveTo>
                  <a:pt x="6284798" y="528946"/>
                </a:moveTo>
                <a:lnTo>
                  <a:pt x="6250526" y="528946"/>
                </a:lnTo>
                <a:lnTo>
                  <a:pt x="6242857" y="573025"/>
                </a:lnTo>
                <a:lnTo>
                  <a:pt x="6280557" y="573025"/>
                </a:lnTo>
                <a:lnTo>
                  <a:pt x="6284798" y="528946"/>
                </a:lnTo>
                <a:close/>
              </a:path>
              <a:path w="6438900" h="4716780">
                <a:moveTo>
                  <a:pt x="223173" y="484867"/>
                </a:moveTo>
                <a:lnTo>
                  <a:pt x="193016" y="484867"/>
                </a:lnTo>
                <a:lnTo>
                  <a:pt x="187354" y="528946"/>
                </a:lnTo>
                <a:lnTo>
                  <a:pt x="215502" y="528946"/>
                </a:lnTo>
                <a:lnTo>
                  <a:pt x="223173" y="484867"/>
                </a:lnTo>
                <a:close/>
              </a:path>
              <a:path w="6438900" h="4716780">
                <a:moveTo>
                  <a:pt x="6303914" y="484867"/>
                </a:moveTo>
                <a:lnTo>
                  <a:pt x="6270790" y="484867"/>
                </a:lnTo>
                <a:lnTo>
                  <a:pt x="6265447" y="528946"/>
                </a:lnTo>
                <a:lnTo>
                  <a:pt x="6298770" y="528946"/>
                </a:lnTo>
                <a:lnTo>
                  <a:pt x="6303914" y="484867"/>
                </a:lnTo>
                <a:close/>
              </a:path>
              <a:path w="6438900" h="4716780">
                <a:moveTo>
                  <a:pt x="250377" y="440788"/>
                </a:moveTo>
                <a:lnTo>
                  <a:pt x="212868" y="440788"/>
                </a:lnTo>
                <a:lnTo>
                  <a:pt x="205778" y="484867"/>
                </a:lnTo>
                <a:lnTo>
                  <a:pt x="240614" y="484867"/>
                </a:lnTo>
                <a:lnTo>
                  <a:pt x="250377" y="440788"/>
                </a:lnTo>
                <a:close/>
              </a:path>
              <a:path w="6438900" h="4716780">
                <a:moveTo>
                  <a:pt x="6321107" y="440788"/>
                </a:moveTo>
                <a:lnTo>
                  <a:pt x="6294428" y="440788"/>
                </a:lnTo>
                <a:lnTo>
                  <a:pt x="6288147" y="484867"/>
                </a:lnTo>
                <a:lnTo>
                  <a:pt x="6315062" y="484867"/>
                </a:lnTo>
                <a:lnTo>
                  <a:pt x="6321107" y="440788"/>
                </a:lnTo>
                <a:close/>
              </a:path>
              <a:path w="6438900" h="4716780">
                <a:moveTo>
                  <a:pt x="283784" y="396709"/>
                </a:moveTo>
                <a:lnTo>
                  <a:pt x="245816" y="396709"/>
                </a:lnTo>
                <a:lnTo>
                  <a:pt x="236901" y="440788"/>
                </a:lnTo>
                <a:lnTo>
                  <a:pt x="271966" y="440788"/>
                </a:lnTo>
                <a:lnTo>
                  <a:pt x="283784" y="396709"/>
                </a:lnTo>
                <a:close/>
              </a:path>
              <a:path w="6438900" h="4716780">
                <a:moveTo>
                  <a:pt x="6348936" y="396709"/>
                </a:moveTo>
                <a:lnTo>
                  <a:pt x="6322437" y="396709"/>
                </a:lnTo>
                <a:lnTo>
                  <a:pt x="6314970" y="440788"/>
                </a:lnTo>
                <a:lnTo>
                  <a:pt x="6341389" y="440788"/>
                </a:lnTo>
                <a:lnTo>
                  <a:pt x="6348936" y="396709"/>
                </a:lnTo>
                <a:close/>
              </a:path>
              <a:path w="6438900" h="4716780">
                <a:moveTo>
                  <a:pt x="337786" y="352630"/>
                </a:moveTo>
                <a:lnTo>
                  <a:pt x="285845" y="352630"/>
                </a:lnTo>
                <a:lnTo>
                  <a:pt x="275193" y="396709"/>
                </a:lnTo>
                <a:lnTo>
                  <a:pt x="323284" y="396709"/>
                </a:lnTo>
                <a:lnTo>
                  <a:pt x="337786" y="352630"/>
                </a:lnTo>
                <a:close/>
              </a:path>
              <a:path w="6438900" h="4716780">
                <a:moveTo>
                  <a:pt x="6390280" y="352630"/>
                </a:moveTo>
                <a:lnTo>
                  <a:pt x="6365122" y="352630"/>
                </a:lnTo>
                <a:lnTo>
                  <a:pt x="6355820" y="396709"/>
                </a:lnTo>
                <a:lnTo>
                  <a:pt x="6381531" y="396709"/>
                </a:lnTo>
                <a:lnTo>
                  <a:pt x="6390280" y="352630"/>
                </a:lnTo>
                <a:close/>
              </a:path>
              <a:path w="6438900" h="4716780">
                <a:moveTo>
                  <a:pt x="426436" y="308551"/>
                </a:moveTo>
                <a:lnTo>
                  <a:pt x="345303" y="308551"/>
                </a:lnTo>
                <a:lnTo>
                  <a:pt x="332603" y="352630"/>
                </a:lnTo>
                <a:lnTo>
                  <a:pt x="414380" y="352630"/>
                </a:lnTo>
                <a:lnTo>
                  <a:pt x="426436" y="308551"/>
                </a:lnTo>
                <a:close/>
              </a:path>
              <a:path w="6438900" h="4716780">
                <a:moveTo>
                  <a:pt x="6438809" y="308551"/>
                </a:moveTo>
                <a:lnTo>
                  <a:pt x="6414577" y="308551"/>
                </a:lnTo>
                <a:lnTo>
                  <a:pt x="6404387" y="352630"/>
                </a:lnTo>
                <a:lnTo>
                  <a:pt x="6428414" y="352630"/>
                </a:lnTo>
                <a:lnTo>
                  <a:pt x="6438809" y="308551"/>
                </a:lnTo>
                <a:close/>
              </a:path>
              <a:path w="6438900" h="4716780">
                <a:moveTo>
                  <a:pt x="536648" y="264473"/>
                </a:moveTo>
                <a:lnTo>
                  <a:pt x="436917" y="264473"/>
                </a:lnTo>
                <a:lnTo>
                  <a:pt x="423584" y="308551"/>
                </a:lnTo>
                <a:lnTo>
                  <a:pt x="524245" y="308551"/>
                </a:lnTo>
                <a:lnTo>
                  <a:pt x="536648" y="264473"/>
                </a:lnTo>
                <a:close/>
              </a:path>
              <a:path w="6438900" h="4716780">
                <a:moveTo>
                  <a:pt x="724387" y="220394"/>
                </a:moveTo>
                <a:lnTo>
                  <a:pt x="546332" y="220394"/>
                </a:lnTo>
                <a:lnTo>
                  <a:pt x="532433" y="264473"/>
                </a:lnTo>
                <a:lnTo>
                  <a:pt x="711943" y="264473"/>
                </a:lnTo>
                <a:lnTo>
                  <a:pt x="724387" y="220394"/>
                </a:lnTo>
                <a:close/>
              </a:path>
              <a:path w="6438900" h="4716780">
                <a:moveTo>
                  <a:pt x="993957" y="176315"/>
                </a:moveTo>
                <a:lnTo>
                  <a:pt x="714024" y="176315"/>
                </a:lnTo>
                <a:lnTo>
                  <a:pt x="697283" y="220394"/>
                </a:lnTo>
                <a:lnTo>
                  <a:pt x="981352" y="220394"/>
                </a:lnTo>
                <a:lnTo>
                  <a:pt x="993957" y="176315"/>
                </a:lnTo>
                <a:close/>
              </a:path>
              <a:path w="6438900" h="4716780">
                <a:moveTo>
                  <a:pt x="6387758" y="176315"/>
                </a:moveTo>
                <a:lnTo>
                  <a:pt x="6170604" y="176315"/>
                </a:lnTo>
                <a:lnTo>
                  <a:pt x="6259637" y="220394"/>
                </a:lnTo>
                <a:lnTo>
                  <a:pt x="6399567" y="220394"/>
                </a:lnTo>
                <a:lnTo>
                  <a:pt x="6387758" y="176315"/>
                </a:lnTo>
                <a:close/>
              </a:path>
              <a:path w="6438900" h="4716780">
                <a:moveTo>
                  <a:pt x="1487294" y="132236"/>
                </a:moveTo>
                <a:lnTo>
                  <a:pt x="933781" y="132236"/>
                </a:lnTo>
                <a:lnTo>
                  <a:pt x="916758" y="176315"/>
                </a:lnTo>
                <a:lnTo>
                  <a:pt x="1461921" y="176315"/>
                </a:lnTo>
                <a:lnTo>
                  <a:pt x="1487294" y="132236"/>
                </a:lnTo>
                <a:close/>
              </a:path>
              <a:path w="6438900" h="4716780">
                <a:moveTo>
                  <a:pt x="5853474" y="132236"/>
                </a:moveTo>
                <a:lnTo>
                  <a:pt x="5244057" y="132236"/>
                </a:lnTo>
                <a:lnTo>
                  <a:pt x="5278061" y="176315"/>
                </a:lnTo>
                <a:lnTo>
                  <a:pt x="5916808" y="176315"/>
                </a:lnTo>
                <a:lnTo>
                  <a:pt x="5853474" y="132236"/>
                </a:lnTo>
                <a:close/>
              </a:path>
              <a:path w="6438900" h="4716780">
                <a:moveTo>
                  <a:pt x="2093449" y="88157"/>
                </a:moveTo>
                <a:lnTo>
                  <a:pt x="1277200" y="88157"/>
                </a:lnTo>
                <a:lnTo>
                  <a:pt x="1259993" y="132236"/>
                </a:lnTo>
                <a:lnTo>
                  <a:pt x="2080772" y="132236"/>
                </a:lnTo>
                <a:lnTo>
                  <a:pt x="2093449" y="88157"/>
                </a:lnTo>
                <a:close/>
              </a:path>
              <a:path w="6438900" h="4716780">
                <a:moveTo>
                  <a:pt x="5330987" y="88157"/>
                </a:moveTo>
                <a:lnTo>
                  <a:pt x="4112452" y="88157"/>
                </a:lnTo>
                <a:lnTo>
                  <a:pt x="4152412" y="132236"/>
                </a:lnTo>
                <a:lnTo>
                  <a:pt x="5471194" y="132236"/>
                </a:lnTo>
                <a:lnTo>
                  <a:pt x="5330987" y="88157"/>
                </a:lnTo>
                <a:close/>
              </a:path>
              <a:path w="6438900" h="4716780">
                <a:moveTo>
                  <a:pt x="4780124" y="44078"/>
                </a:moveTo>
                <a:lnTo>
                  <a:pt x="1713650" y="44078"/>
                </a:lnTo>
                <a:lnTo>
                  <a:pt x="1635192" y="88157"/>
                </a:lnTo>
                <a:lnTo>
                  <a:pt x="4797856" y="88157"/>
                </a:lnTo>
                <a:lnTo>
                  <a:pt x="4780124" y="44078"/>
                </a:lnTo>
                <a:close/>
              </a:path>
              <a:path w="6438900" h="4716780">
                <a:moveTo>
                  <a:pt x="3551214" y="0"/>
                </a:moveTo>
                <a:lnTo>
                  <a:pt x="2374984" y="0"/>
                </a:lnTo>
                <a:lnTo>
                  <a:pt x="2348803" y="44078"/>
                </a:lnTo>
                <a:lnTo>
                  <a:pt x="3575379" y="44078"/>
                </a:lnTo>
                <a:lnTo>
                  <a:pt x="3551214" y="0"/>
                </a:lnTo>
                <a:close/>
              </a:path>
            </a:pathLst>
          </a:custGeom>
          <a:solidFill>
            <a:srgbClr val="00937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500" y="2972136"/>
            <a:ext cx="5466080" cy="2187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5410">
              <a:lnSpc>
                <a:spcPct val="102600"/>
              </a:lnSpc>
            </a:pPr>
            <a:r>
              <a:rPr lang="fi-FI" sz="1150" b="1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Ratkaisee </a:t>
            </a:r>
            <a:r>
              <a:rPr lang="fi-FI" sz="1150" b="1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käyttäjän </a:t>
            </a:r>
            <a:r>
              <a:rPr lang="fi-FI" sz="1150" b="1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tarpeen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 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- julkiset palvelut on tarkoitettu kansalaisten hyödyksi,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nykyaikaisten palveluiden </a:t>
            </a:r>
            <a:r>
              <a:rPr lang="fi-FI" sz="1150" spc="5" dirty="0">
                <a:solidFill>
                  <a:srgbClr val="58595B"/>
                </a:solidFill>
                <a:latin typeface="Franklin Gothic Book"/>
                <a:cs typeface="Franklin Gothic Book"/>
              </a:rPr>
              <a:t>tulisi vastata selkeästi määriteltyihin </a:t>
            </a:r>
            <a:r>
              <a:rPr lang="fi-FI" sz="1150" spc="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tarpeisiin.</a:t>
            </a:r>
            <a:endParaRPr lang="fi-FI" sz="1150" spc="5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5080">
              <a:lnSpc>
                <a:spcPct val="102600"/>
              </a:lnSpc>
            </a:pPr>
            <a:endParaRPr lang="fi-FI" sz="115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2600"/>
              </a:lnSpc>
            </a:pPr>
            <a:r>
              <a:rPr lang="fi-FI" sz="1150" b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Huomion kiinnittäminen </a:t>
            </a:r>
            <a:r>
              <a:rPr lang="fi-FI" sz="1150" b="1" dirty="0">
                <a:solidFill>
                  <a:srgbClr val="58595B"/>
                </a:solidFill>
                <a:latin typeface="Franklin Gothic Book"/>
                <a:cs typeface="Franklin Gothic Book"/>
              </a:rPr>
              <a:t>käyttäjään joka askeleella</a:t>
            </a:r>
            <a:r>
              <a:rPr lang="fi-FI" sz="1150" dirty="0">
                <a:solidFill>
                  <a:srgbClr val="58595B"/>
                </a:solidFill>
                <a:latin typeface="Franklin Gothic Book"/>
                <a:cs typeface="Franklin Gothic Book"/>
              </a:rPr>
              <a:t> - käyttäjät ja heidän tarpeensa tulee olla fokuksessa koko projektin ajan, ei vain alussa ja </a:t>
            </a:r>
            <a:r>
              <a:rPr lang="fi-FI" sz="115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lopussa.</a:t>
            </a:r>
            <a:endParaRPr lang="fi-FI" sz="115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5080">
              <a:lnSpc>
                <a:spcPct val="102600"/>
              </a:lnSpc>
            </a:pPr>
            <a:endParaRPr sz="1150" b="1" dirty="0">
              <a:latin typeface="Franklin Gothic Book"/>
              <a:cs typeface="Franklin Gothic Book"/>
            </a:endParaRPr>
          </a:p>
          <a:p>
            <a:pPr marL="12700" marR="200660">
              <a:lnSpc>
                <a:spcPct val="102600"/>
              </a:lnSpc>
            </a:pPr>
            <a:r>
              <a:rPr lang="fi-FI" sz="1150" b="1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Mieti</a:t>
            </a:r>
            <a:r>
              <a:rPr lang="fi-FI" sz="1150" b="1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, kuinka käyttäjä ajattelee ja toimii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- ihmiset eivät aina käyttäydy oletusten mukaan,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käyttäjäkeskeisen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suunnittelun periaatteet ja käyttäytymistieteet voivat johtaa parempiin toimintatapoihin ja parempiin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palveluihin.</a:t>
            </a:r>
            <a:endParaRPr lang="fi-FI"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200660">
              <a:lnSpc>
                <a:spcPct val="102600"/>
              </a:lnSpc>
            </a:pPr>
            <a:endParaRPr sz="1150" dirty="0">
              <a:latin typeface="Franklin Gothic Book"/>
              <a:cs typeface="Franklin Gothic Book"/>
            </a:endParaRPr>
          </a:p>
          <a:p>
            <a:pPr marL="12700" marR="59690">
              <a:lnSpc>
                <a:spcPct val="102600"/>
              </a:lnSpc>
            </a:pPr>
            <a:r>
              <a:rPr lang="fi-FI" sz="1150" b="1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Ota käyttäjiä mukaan </a:t>
            </a:r>
            <a:r>
              <a:rPr lang="fi-FI" sz="1150" b="1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projektiin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- työskentely </a:t>
            </a:r>
            <a:r>
              <a:rPr lang="fi-FI" sz="1150" spc="1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todellisten </a:t>
            </a:r>
            <a:r>
              <a:rPr lang="fi-FI" sz="1150" spc="15" dirty="0">
                <a:solidFill>
                  <a:srgbClr val="58595B"/>
                </a:solidFill>
                <a:latin typeface="Franklin Gothic Book"/>
                <a:cs typeface="Franklin Gothic Book"/>
              </a:rPr>
              <a:t>käyttäjien kanssa varmistaa, että projektitiimi ymmärtää käyttäjän tarpeet ja heidän tilanteensa.</a:t>
            </a:r>
            <a:endParaRPr sz="1150" spc="15" dirty="0">
              <a:solidFill>
                <a:srgbClr val="58595B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9566" y="582968"/>
            <a:ext cx="189674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spc="-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Miksi </a:t>
            </a:r>
            <a:r>
              <a:rPr lang="fi-FI" sz="1250" i="1" spc="-5" dirty="0">
                <a:solidFill>
                  <a:srgbClr val="58595B"/>
                </a:solidFill>
                <a:latin typeface="Franklin Gothic Book"/>
                <a:cs typeface="Franklin Gothic Book"/>
              </a:rPr>
              <a:t>meidän on muututtava? Nykyinen toimintatapa on </a:t>
            </a:r>
            <a:r>
              <a:rPr lang="fi-FI" sz="1250" i="1" spc="-5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hyvä</a:t>
            </a:r>
            <a:endParaRPr lang="fi-FI" sz="1250" i="1" spc="-5" dirty="0">
              <a:solidFill>
                <a:srgbClr val="58595B"/>
              </a:solidFill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2910" y="5580241"/>
            <a:ext cx="274637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Minulla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on hyvä idea, mutta se ei välttämättä toimi. Syytetäänkö minua, jos asiat menevät pieleen?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83816" y="35405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3816" y="433423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37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83816" y="1027682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9002" y="35405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9002" y="433423"/>
            <a:ext cx="0" cy="9817100"/>
          </a:xfrm>
          <a:custGeom>
            <a:avLst/>
            <a:gdLst/>
            <a:ahLst/>
            <a:cxnLst/>
            <a:rect l="l" t="t" r="r" b="b"/>
            <a:pathLst>
              <a:path h="9817100">
                <a:moveTo>
                  <a:pt x="0" y="0"/>
                </a:moveTo>
                <a:lnTo>
                  <a:pt x="0" y="9816937"/>
                </a:lnTo>
              </a:path>
            </a:pathLst>
          </a:custGeom>
          <a:ln w="8815">
            <a:solidFill>
              <a:srgbClr val="A7A9A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9002" y="1027682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447"/>
                </a:lnTo>
              </a:path>
            </a:pathLst>
          </a:custGeom>
          <a:ln w="8815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2500" y="929896"/>
            <a:ext cx="5457190" cy="208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5730">
              <a:lnSpc>
                <a:spcPct val="101600"/>
              </a:lnSpc>
            </a:pPr>
            <a:r>
              <a:rPr lang="fi-FI" sz="2050" spc="15" dirty="0">
                <a:solidFill>
                  <a:srgbClr val="F47920"/>
                </a:solidFill>
                <a:latin typeface="Franklin Gothic Book"/>
                <a:cs typeface="Franklin Gothic Book"/>
              </a:rPr>
              <a:t>P</a:t>
            </a:r>
            <a:r>
              <a:rPr lang="fi-FI" sz="2050" spc="15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alvelu </a:t>
            </a:r>
            <a:r>
              <a:rPr lang="fi-FI" sz="2050" spc="15" dirty="0">
                <a:solidFill>
                  <a:srgbClr val="F47920"/>
                </a:solidFill>
                <a:latin typeface="Franklin Gothic Book"/>
                <a:cs typeface="Franklin Gothic Book"/>
              </a:rPr>
              <a:t>tai toimintatapa huomioi käyttäjän tarpeen koko prosessin kaikissa </a:t>
            </a:r>
            <a:r>
              <a:rPr lang="fi-FI" sz="2050" spc="15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vaiheissa.</a:t>
            </a:r>
          </a:p>
          <a:p>
            <a:pPr marL="12700" marR="125730">
              <a:lnSpc>
                <a:spcPct val="101600"/>
              </a:lnSpc>
            </a:pP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Kansalaisten osallistuminen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julkisten palvelujen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kehittämiseen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ei ole uusi idea ja ”asiakas fokus” on ollut konsulttimantra jo vuosia. </a:t>
            </a:r>
            <a:r>
              <a:rPr lang="fi-FI" sz="1150" spc="10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Digitalisaation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aikana </a:t>
            </a:r>
            <a:r>
              <a:rPr lang="fi-FI" sz="1150" spc="10" dirty="0" err="1">
                <a:solidFill>
                  <a:srgbClr val="58595B"/>
                </a:solidFill>
                <a:latin typeface="Franklin Gothic Book"/>
                <a:cs typeface="Franklin Gothic Book"/>
              </a:rPr>
              <a:t>bottom-up-kehittäminen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 ja asiakastarpeen korostaminen on terävöitynyt myös toimintatapojen hionnassa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ja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palveluiden muotoilussa. Niin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USA:ssa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kuin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Briteissä </a:t>
            </a:r>
            <a:r>
              <a:rPr lang="fi-FI" sz="1150" spc="10" dirty="0">
                <a:solidFill>
                  <a:srgbClr val="58595B"/>
                </a:solidFill>
                <a:latin typeface="Franklin Gothic Book"/>
                <a:cs typeface="Franklin Gothic Book"/>
              </a:rPr>
              <a:t>asiakkaan tarpeiden huomioiminen on pääsääntö hallinnon palveluiden digitalisoimisessa digitaalisten palveluiden </a:t>
            </a:r>
            <a:r>
              <a:rPr lang="fi-FI" sz="1150" spc="10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kehittämisessä. Suomessa asiakaslähtöisyys on yksi digitalisoinnin yhdeksästä periaatteesta. </a:t>
            </a:r>
            <a:endParaRPr lang="fi-FI"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  <a:p>
            <a:pPr marL="12700" marR="125730">
              <a:lnSpc>
                <a:spcPct val="101600"/>
              </a:lnSpc>
            </a:pPr>
            <a:endParaRPr sz="1150" spc="10" dirty="0">
              <a:solidFill>
                <a:srgbClr val="58595B"/>
              </a:solidFill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16264" y="502992"/>
            <a:ext cx="231648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fi-FI" sz="1250" i="1" dirty="0" smtClean="0">
                <a:solidFill>
                  <a:srgbClr val="58595B"/>
                </a:solidFill>
                <a:latin typeface="Franklin Gothic Book"/>
                <a:cs typeface="Franklin Gothic Book"/>
              </a:rPr>
              <a:t>Haluan </a:t>
            </a:r>
            <a:r>
              <a:rPr lang="fi-FI" sz="1250" i="1" dirty="0">
                <a:solidFill>
                  <a:srgbClr val="58595B"/>
                </a:solidFill>
                <a:latin typeface="Franklin Gothic Book"/>
                <a:cs typeface="Franklin Gothic Book"/>
              </a:rPr>
              <a:t>kokeilla uusia asioita ja miettiä, miten voimme tehdä asioita toisin</a:t>
            </a:r>
            <a:endParaRPr lang="fi-FI" sz="125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2502" y="361953"/>
            <a:ext cx="19399094" cy="603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50"/>
              </a:lnSpc>
            </a:pPr>
            <a:r>
              <a:rPr lang="fi-FI" sz="4150" spc="5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Käyttäjäkeskeisyys</a:t>
            </a:r>
            <a:endParaRPr sz="4150" dirty="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856" y="5765436"/>
            <a:ext cx="4672330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0" dirty="0">
                <a:solidFill>
                  <a:srgbClr val="F47920"/>
                </a:solidFill>
                <a:latin typeface="Franklin Gothic Medium"/>
                <a:cs typeface="Franklin Gothic Medium"/>
              </a:rPr>
              <a:t>hyvin ymmärrät, mitä tarkoitetaan käyttäjäkeskeisyydellä julkisen sektorin kehittämisessä ja palveluiden tarjoamisessa?</a:t>
            </a: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5572" y="6443359"/>
            <a:ext cx="59888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En</a:t>
            </a:r>
          </a:p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0266" y="6443359"/>
            <a:ext cx="40068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8439" y="7297097"/>
            <a:ext cx="4725035" cy="85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0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Miten </a:t>
            </a:r>
            <a:r>
              <a:rPr lang="fi-FI" sz="1350" spc="10" dirty="0">
                <a:solidFill>
                  <a:srgbClr val="F47920"/>
                </a:solidFill>
                <a:latin typeface="Franklin Gothic Medium"/>
                <a:cs typeface="Franklin Gothic Medium"/>
              </a:rPr>
              <a:t>hyvin luulet, että kollegasi ministeriössäsi tai virastossasi ymmärtävät, mitä </a:t>
            </a:r>
            <a:r>
              <a:rPr lang="fi-FI" sz="1350" spc="10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tarkoitetaan </a:t>
            </a:r>
            <a:r>
              <a:rPr lang="fi-FI" sz="1350" spc="20" dirty="0">
                <a:solidFill>
                  <a:srgbClr val="F47920"/>
                </a:solidFill>
                <a:latin typeface="Franklin Gothic Medium"/>
                <a:cs typeface="Franklin Gothic Medium"/>
              </a:rPr>
              <a:t>käyttäjäkeskeisyydellä julkisen sektorin kehittämisessä ja palveluiden tarjoamisessa?</a:t>
            </a:r>
            <a:endParaRPr sz="1350" spc="20" dirty="0">
              <a:solidFill>
                <a:srgbClr val="F4792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1979" y="8179097"/>
            <a:ext cx="60423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Eivät yhtään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20266" y="8179097"/>
            <a:ext cx="63674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Oikein hyvin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4856" y="9077075"/>
            <a:ext cx="4542790" cy="641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5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Kuinka </a:t>
            </a:r>
            <a:r>
              <a:rPr lang="fi-FI" sz="1350" spc="15" dirty="0">
                <a:solidFill>
                  <a:srgbClr val="F47920"/>
                </a:solidFill>
                <a:latin typeface="Franklin Gothic Medium"/>
                <a:cs typeface="Franklin Gothic Medium"/>
              </a:rPr>
              <a:t>valmis ministeriösi tai virastosi on käyttämään käyttäjäkeskeisyyttä julkisten palveluiden kehittämisessä ja palveluiden tarjoamissa?</a:t>
            </a:r>
            <a:endParaRPr sz="1350" spc="15" dirty="0">
              <a:solidFill>
                <a:srgbClr val="F4792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3939" y="9666796"/>
            <a:ext cx="626844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615">
              <a:lnSpc>
                <a:spcPct val="100000"/>
              </a:lnSpc>
            </a:pPr>
            <a:r>
              <a:rPr lang="fi-FI" sz="1250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Ei yhtään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0266" y="9702874"/>
            <a:ext cx="69831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1250" spc="-55" dirty="0" smtClean="0">
                <a:solidFill>
                  <a:srgbClr val="F47920"/>
                </a:solidFill>
                <a:latin typeface="Franklin Gothic Book"/>
                <a:cs typeface="Franklin Gothic Book"/>
              </a:rPr>
              <a:t>Todella valmis</a:t>
            </a:r>
            <a:endParaRPr sz="1250" dirty="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06548" y="1703113"/>
            <a:ext cx="382079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350" spc="20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Mielestäni </a:t>
            </a:r>
            <a:r>
              <a:rPr lang="fi-FI" sz="1350" spc="20" dirty="0">
                <a:solidFill>
                  <a:srgbClr val="F47920"/>
                </a:solidFill>
                <a:latin typeface="Franklin Gothic Medium"/>
                <a:cs typeface="Franklin Gothic Medium"/>
              </a:rPr>
              <a:t>meidän ei tarvitse olla </a:t>
            </a:r>
            <a:r>
              <a:rPr lang="fi-FI" sz="1350" spc="20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käyttäjäkeskeisiä, koska</a:t>
            </a:r>
            <a:r>
              <a:rPr lang="fi-FI" sz="1350" spc="20" dirty="0">
                <a:solidFill>
                  <a:srgbClr val="F47920"/>
                </a:solidFill>
                <a:latin typeface="Franklin Gothic Medium"/>
                <a:cs typeface="Franklin Gothic Medium"/>
              </a:rPr>
              <a:t>…</a:t>
            </a:r>
            <a:endParaRPr sz="1350" spc="20" dirty="0">
              <a:solidFill>
                <a:srgbClr val="F4792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225399" y="1290182"/>
            <a:ext cx="4570730" cy="427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15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Kokeilin </a:t>
            </a:r>
            <a:r>
              <a:rPr lang="fi-FI" sz="1350" spc="15" dirty="0">
                <a:solidFill>
                  <a:srgbClr val="F47920"/>
                </a:solidFill>
                <a:latin typeface="Franklin Gothic Medium"/>
                <a:cs typeface="Franklin Gothic Medium"/>
              </a:rPr>
              <a:t>olla käyttäjäkeskeinen viimeisimmässä projektissani, mutta kohtasin seuraavat </a:t>
            </a:r>
            <a:r>
              <a:rPr lang="fi-FI" sz="1350" spc="15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ongelmat…</a:t>
            </a:r>
            <a:endParaRPr sz="1350" spc="15" dirty="0">
              <a:solidFill>
                <a:srgbClr val="F4792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32040" y="5823604"/>
            <a:ext cx="4803140" cy="427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800"/>
              </a:lnSpc>
            </a:pPr>
            <a:r>
              <a:rPr lang="fi-FI" sz="1350" spc="20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Olen </a:t>
            </a:r>
            <a:r>
              <a:rPr lang="fi-FI" sz="1350" spc="20" dirty="0">
                <a:solidFill>
                  <a:srgbClr val="F47920"/>
                </a:solidFill>
                <a:latin typeface="Franklin Gothic Medium"/>
                <a:cs typeface="Franklin Gothic Medium"/>
              </a:rPr>
              <a:t>varma, että voit hyödyntää käyttäjäkeskeisyyttä. Oletko ajatellut kokeilevasi jotain seuraavista…</a:t>
            </a:r>
            <a:endParaRPr sz="1350" spc="20" dirty="0">
              <a:solidFill>
                <a:srgbClr val="F47920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53947" y="6413203"/>
            <a:ext cx="466915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/>
            <a:r>
              <a:rPr lang="fi-FI" sz="1350" spc="15" dirty="0" smtClean="0">
                <a:solidFill>
                  <a:srgbClr val="F47920"/>
                </a:solidFill>
                <a:latin typeface="Franklin Gothic Medium"/>
                <a:cs typeface="Franklin Gothic Medium"/>
              </a:rPr>
              <a:t>Älä </a:t>
            </a:r>
            <a:r>
              <a:rPr lang="fi-FI" sz="1350" spc="15" dirty="0">
                <a:solidFill>
                  <a:srgbClr val="F47920"/>
                </a:solidFill>
                <a:latin typeface="Franklin Gothic Medium"/>
                <a:cs typeface="Franklin Gothic Medium"/>
              </a:rPr>
              <a:t>huolehdi, on hyvä olla käyttäjäkeskeinen, koska…</a:t>
            </a:r>
          </a:p>
          <a:p>
            <a:pPr marL="12700">
              <a:lnSpc>
                <a:spcPct val="100000"/>
              </a:lnSpc>
            </a:pPr>
            <a:endParaRPr sz="1350" dirty="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19544" y="6639638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9544" y="8375376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19544" y="9899153"/>
            <a:ext cx="3921125" cy="0"/>
          </a:xfrm>
          <a:custGeom>
            <a:avLst/>
            <a:gdLst/>
            <a:ahLst/>
            <a:cxnLst/>
            <a:rect l="l" t="t" r="r" b="b"/>
            <a:pathLst>
              <a:path w="3921125">
                <a:moveTo>
                  <a:pt x="0" y="0"/>
                </a:moveTo>
                <a:lnTo>
                  <a:pt x="3920699" y="0"/>
                </a:lnTo>
              </a:path>
            </a:pathLst>
          </a:custGeom>
          <a:ln w="1322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04934" y="703870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90" y="0"/>
                </a:lnTo>
              </a:path>
            </a:pathLst>
          </a:custGeom>
          <a:ln w="19297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99668" y="668786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239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00734" y="6400170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8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06700" y="6232339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15"/>
                </a:moveTo>
                <a:lnTo>
                  <a:pt x="901" y="39715"/>
                </a:lnTo>
                <a:lnTo>
                  <a:pt x="901" y="0"/>
                </a:lnTo>
                <a:lnTo>
                  <a:pt x="0" y="0"/>
                </a:lnTo>
                <a:lnTo>
                  <a:pt x="0" y="39715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07528" y="6263074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5"/>
                </a:moveTo>
                <a:lnTo>
                  <a:pt x="467" y="15715"/>
                </a:lnTo>
                <a:lnTo>
                  <a:pt x="467" y="0"/>
                </a:lnTo>
                <a:lnTo>
                  <a:pt x="0" y="0"/>
                </a:lnTo>
                <a:lnTo>
                  <a:pt x="0" y="15715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07963" y="609828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2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04530" y="609007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9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03466" y="6124401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5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04549" y="6174141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84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97252" y="6384544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05816" y="5852217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53"/>
                </a:moveTo>
                <a:lnTo>
                  <a:pt x="2640" y="51453"/>
                </a:lnTo>
                <a:lnTo>
                  <a:pt x="2640" y="0"/>
                </a:lnTo>
                <a:lnTo>
                  <a:pt x="0" y="0"/>
                </a:lnTo>
                <a:lnTo>
                  <a:pt x="0" y="51453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04665" y="5825395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13"/>
                </a:moveTo>
                <a:lnTo>
                  <a:pt x="1150" y="47113"/>
                </a:lnTo>
                <a:lnTo>
                  <a:pt x="1150" y="0"/>
                </a:lnTo>
                <a:lnTo>
                  <a:pt x="0" y="0"/>
                </a:lnTo>
                <a:lnTo>
                  <a:pt x="0" y="47113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02229" y="6056652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17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81374" y="5655350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89">
                <a:moveTo>
                  <a:pt x="27104" y="167"/>
                </a:moveTo>
                <a:lnTo>
                  <a:pt x="26932" y="167"/>
                </a:lnTo>
                <a:lnTo>
                  <a:pt x="27165" y="11147"/>
                </a:lnTo>
                <a:lnTo>
                  <a:pt x="27767" y="30004"/>
                </a:lnTo>
                <a:lnTo>
                  <a:pt x="27844" y="31979"/>
                </a:lnTo>
                <a:lnTo>
                  <a:pt x="28717" y="46939"/>
                </a:lnTo>
                <a:lnTo>
                  <a:pt x="27906" y="30004"/>
                </a:lnTo>
                <a:lnTo>
                  <a:pt x="27104" y="167"/>
                </a:lnTo>
                <a:close/>
              </a:path>
              <a:path w="29210" h="46989">
                <a:moveTo>
                  <a:pt x="27099" y="0"/>
                </a:moveTo>
                <a:lnTo>
                  <a:pt x="0" y="727"/>
                </a:lnTo>
                <a:lnTo>
                  <a:pt x="26932" y="167"/>
                </a:lnTo>
                <a:lnTo>
                  <a:pt x="27104" y="167"/>
                </a:lnTo>
                <a:lnTo>
                  <a:pt x="27099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93966" y="5654227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8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48927" y="56557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04997" y="5727009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04965" y="5687979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3"/>
                </a:moveTo>
                <a:lnTo>
                  <a:pt x="165" y="39673"/>
                </a:lnTo>
                <a:lnTo>
                  <a:pt x="165" y="0"/>
                </a:lnTo>
                <a:lnTo>
                  <a:pt x="0" y="0"/>
                </a:lnTo>
                <a:lnTo>
                  <a:pt x="0" y="39673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04751" y="574780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50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98989" y="5895864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2"/>
                </a:moveTo>
                <a:lnTo>
                  <a:pt x="3752" y="52652"/>
                </a:lnTo>
                <a:lnTo>
                  <a:pt x="3752" y="0"/>
                </a:lnTo>
                <a:lnTo>
                  <a:pt x="0" y="0"/>
                </a:lnTo>
                <a:lnTo>
                  <a:pt x="0" y="52652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02202" y="5773049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5" y="53516"/>
                </a:lnTo>
                <a:lnTo>
                  <a:pt x="1745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02035" y="576084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40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71606" y="565891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35439" y="5658805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9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00764" y="5659300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46485" y="565988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75876" y="565753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24397" y="565798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02594" y="5658742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66969" y="5665502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20" y="0"/>
                </a:lnTo>
              </a:path>
            </a:pathLst>
          </a:custGeom>
          <a:ln w="11437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06017" y="5658542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19060" y="5661090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96" y="0"/>
                </a:lnTo>
              </a:path>
            </a:pathLst>
          </a:custGeom>
          <a:ln w="553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94869" y="5861994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0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98012" y="5780644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30"/>
                </a:lnTo>
              </a:path>
            </a:pathLst>
          </a:custGeom>
          <a:ln w="505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48658" y="5665390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55981" y="5657595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63964" y="565755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6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0325" y="6823898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9584" y="664323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116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64224" y="5657197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83014" y="5669708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6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3673" y="567733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51607" y="7035679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2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57198" y="5658888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0031" y="675526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62994" y="5657805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25860" y="703832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70659" y="705764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69022" y="565752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67504" y="566534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03" y="0"/>
                </a:moveTo>
                <a:lnTo>
                  <a:pt x="4125" y="31"/>
                </a:lnTo>
                <a:lnTo>
                  <a:pt x="559" y="300"/>
                </a:lnTo>
                <a:lnTo>
                  <a:pt x="0" y="745"/>
                </a:lnTo>
                <a:lnTo>
                  <a:pt x="1820" y="282"/>
                </a:lnTo>
                <a:lnTo>
                  <a:pt x="4803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41324" y="5670064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5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97754" y="5657482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6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50314" y="5657691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18602" y="7043250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57771" y="5678403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79271" y="567635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7607" y="5658059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5" y="1397299"/>
                </a:moveTo>
                <a:lnTo>
                  <a:pt x="30494" y="1397299"/>
                </a:lnTo>
                <a:lnTo>
                  <a:pt x="43158" y="1401707"/>
                </a:lnTo>
                <a:lnTo>
                  <a:pt x="55624" y="1401707"/>
                </a:lnTo>
                <a:lnTo>
                  <a:pt x="106945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7" y="1397299"/>
                </a:lnTo>
                <a:lnTo>
                  <a:pt x="142646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2" y="1397299"/>
                </a:moveTo>
                <a:lnTo>
                  <a:pt x="419433" y="1397299"/>
                </a:lnTo>
                <a:lnTo>
                  <a:pt x="430208" y="1401707"/>
                </a:lnTo>
                <a:lnTo>
                  <a:pt x="612426" y="1401707"/>
                </a:lnTo>
                <a:lnTo>
                  <a:pt x="625452" y="1397299"/>
                </a:lnTo>
                <a:close/>
              </a:path>
              <a:path w="5285105" h="1402079">
                <a:moveTo>
                  <a:pt x="1408961" y="1397299"/>
                </a:moveTo>
                <a:lnTo>
                  <a:pt x="655243" y="1397299"/>
                </a:lnTo>
                <a:lnTo>
                  <a:pt x="669847" y="1401707"/>
                </a:lnTo>
                <a:lnTo>
                  <a:pt x="1320627" y="1401707"/>
                </a:lnTo>
                <a:lnTo>
                  <a:pt x="1408961" y="1397299"/>
                </a:lnTo>
                <a:close/>
              </a:path>
              <a:path w="5285105" h="1402079">
                <a:moveTo>
                  <a:pt x="2200662" y="1397299"/>
                </a:moveTo>
                <a:lnTo>
                  <a:pt x="1557807" y="1397299"/>
                </a:lnTo>
                <a:lnTo>
                  <a:pt x="1565529" y="1401707"/>
                </a:lnTo>
                <a:lnTo>
                  <a:pt x="2224927" y="1401707"/>
                </a:lnTo>
                <a:lnTo>
                  <a:pt x="2200662" y="1397299"/>
                </a:lnTo>
                <a:close/>
              </a:path>
              <a:path w="5285105" h="1402079">
                <a:moveTo>
                  <a:pt x="2639197" y="1397299"/>
                </a:moveTo>
                <a:lnTo>
                  <a:pt x="2200662" y="1397299"/>
                </a:lnTo>
                <a:lnTo>
                  <a:pt x="2274137" y="1401707"/>
                </a:lnTo>
                <a:lnTo>
                  <a:pt x="2636430" y="1401707"/>
                </a:lnTo>
                <a:lnTo>
                  <a:pt x="2639197" y="1397299"/>
                </a:lnTo>
                <a:close/>
              </a:path>
              <a:path w="5285105" h="1402079">
                <a:moveTo>
                  <a:pt x="3053734" y="1397299"/>
                </a:moveTo>
                <a:lnTo>
                  <a:pt x="2665480" y="1397299"/>
                </a:lnTo>
                <a:lnTo>
                  <a:pt x="2684007" y="1401707"/>
                </a:lnTo>
                <a:lnTo>
                  <a:pt x="3041766" y="1401707"/>
                </a:lnTo>
                <a:lnTo>
                  <a:pt x="3053734" y="1397299"/>
                </a:lnTo>
                <a:close/>
              </a:path>
              <a:path w="5285105" h="1402079">
                <a:moveTo>
                  <a:pt x="3499453" y="1397299"/>
                </a:moveTo>
                <a:lnTo>
                  <a:pt x="3239761" y="1397299"/>
                </a:lnTo>
                <a:lnTo>
                  <a:pt x="3252004" y="1401707"/>
                </a:lnTo>
                <a:lnTo>
                  <a:pt x="3500364" y="1401707"/>
                </a:lnTo>
                <a:lnTo>
                  <a:pt x="3499453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4" y="1397299"/>
                </a:lnTo>
                <a:lnTo>
                  <a:pt x="3511855" y="1401707"/>
                </a:lnTo>
                <a:lnTo>
                  <a:pt x="5277202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6" y="877169"/>
                </a:moveTo>
                <a:lnTo>
                  <a:pt x="4182" y="877169"/>
                </a:lnTo>
                <a:lnTo>
                  <a:pt x="4803" y="885984"/>
                </a:lnTo>
                <a:lnTo>
                  <a:pt x="4833" y="890392"/>
                </a:lnTo>
                <a:lnTo>
                  <a:pt x="4624" y="938879"/>
                </a:lnTo>
                <a:lnTo>
                  <a:pt x="4174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5" y="1049076"/>
                </a:lnTo>
                <a:lnTo>
                  <a:pt x="3156" y="1062300"/>
                </a:lnTo>
                <a:lnTo>
                  <a:pt x="3320" y="1071116"/>
                </a:lnTo>
                <a:lnTo>
                  <a:pt x="3616" y="1084339"/>
                </a:lnTo>
                <a:lnTo>
                  <a:pt x="4060" y="1093155"/>
                </a:lnTo>
                <a:lnTo>
                  <a:pt x="4173" y="1106379"/>
                </a:lnTo>
                <a:lnTo>
                  <a:pt x="3873" y="1110787"/>
                </a:lnTo>
                <a:lnTo>
                  <a:pt x="3587" y="1110787"/>
                </a:lnTo>
                <a:lnTo>
                  <a:pt x="3800" y="1119602"/>
                </a:lnTo>
                <a:lnTo>
                  <a:pt x="4213" y="1146050"/>
                </a:lnTo>
                <a:lnTo>
                  <a:pt x="4636" y="1176905"/>
                </a:lnTo>
                <a:lnTo>
                  <a:pt x="4864" y="1190129"/>
                </a:lnTo>
                <a:lnTo>
                  <a:pt x="5667" y="1234207"/>
                </a:lnTo>
                <a:lnTo>
                  <a:pt x="6751" y="1265063"/>
                </a:lnTo>
                <a:lnTo>
                  <a:pt x="5955" y="1278286"/>
                </a:lnTo>
                <a:lnTo>
                  <a:pt x="5329" y="1287102"/>
                </a:lnTo>
                <a:lnTo>
                  <a:pt x="4873" y="1300326"/>
                </a:lnTo>
                <a:lnTo>
                  <a:pt x="4586" y="1317957"/>
                </a:lnTo>
                <a:lnTo>
                  <a:pt x="4484" y="1331181"/>
                </a:lnTo>
                <a:lnTo>
                  <a:pt x="4505" y="1348812"/>
                </a:lnTo>
                <a:lnTo>
                  <a:pt x="4784" y="1384075"/>
                </a:lnTo>
                <a:lnTo>
                  <a:pt x="4879" y="1392891"/>
                </a:lnTo>
                <a:lnTo>
                  <a:pt x="17709" y="1397299"/>
                </a:lnTo>
                <a:lnTo>
                  <a:pt x="1384577" y="1397299"/>
                </a:lnTo>
                <a:lnTo>
                  <a:pt x="1387414" y="1392891"/>
                </a:lnTo>
                <a:lnTo>
                  <a:pt x="5196106" y="1392891"/>
                </a:lnTo>
                <a:lnTo>
                  <a:pt x="5188983" y="1388483"/>
                </a:lnTo>
                <a:lnTo>
                  <a:pt x="1268156" y="1388483"/>
                </a:lnTo>
                <a:lnTo>
                  <a:pt x="1258434" y="1384075"/>
                </a:lnTo>
                <a:lnTo>
                  <a:pt x="182983" y="1384075"/>
                </a:lnTo>
                <a:lnTo>
                  <a:pt x="127333" y="1379668"/>
                </a:lnTo>
                <a:lnTo>
                  <a:pt x="25516" y="1379668"/>
                </a:lnTo>
                <a:lnTo>
                  <a:pt x="25145" y="1375260"/>
                </a:lnTo>
                <a:lnTo>
                  <a:pt x="24987" y="1370852"/>
                </a:lnTo>
                <a:lnTo>
                  <a:pt x="24802" y="1366444"/>
                </a:lnTo>
                <a:lnTo>
                  <a:pt x="24118" y="1353220"/>
                </a:lnTo>
                <a:lnTo>
                  <a:pt x="23501" y="1348812"/>
                </a:lnTo>
                <a:lnTo>
                  <a:pt x="22664" y="1348812"/>
                </a:lnTo>
                <a:lnTo>
                  <a:pt x="23920" y="1309141"/>
                </a:lnTo>
                <a:lnTo>
                  <a:pt x="24816" y="1309141"/>
                </a:lnTo>
                <a:lnTo>
                  <a:pt x="24798" y="1300326"/>
                </a:lnTo>
                <a:lnTo>
                  <a:pt x="24597" y="1291510"/>
                </a:lnTo>
                <a:lnTo>
                  <a:pt x="24249" y="1282694"/>
                </a:lnTo>
                <a:lnTo>
                  <a:pt x="23792" y="1278286"/>
                </a:lnTo>
                <a:lnTo>
                  <a:pt x="23263" y="1269470"/>
                </a:lnTo>
                <a:lnTo>
                  <a:pt x="20823" y="1225392"/>
                </a:lnTo>
                <a:lnTo>
                  <a:pt x="20634" y="1194536"/>
                </a:lnTo>
                <a:lnTo>
                  <a:pt x="20892" y="1176905"/>
                </a:lnTo>
                <a:lnTo>
                  <a:pt x="21190" y="1163681"/>
                </a:lnTo>
                <a:lnTo>
                  <a:pt x="21516" y="1154865"/>
                </a:lnTo>
                <a:lnTo>
                  <a:pt x="22211" y="1146050"/>
                </a:lnTo>
                <a:lnTo>
                  <a:pt x="22467" y="1146050"/>
                </a:lnTo>
                <a:lnTo>
                  <a:pt x="21236" y="1084339"/>
                </a:lnTo>
                <a:lnTo>
                  <a:pt x="21496" y="1075523"/>
                </a:lnTo>
                <a:lnTo>
                  <a:pt x="21915" y="1071116"/>
                </a:lnTo>
                <a:lnTo>
                  <a:pt x="22200" y="1071116"/>
                </a:lnTo>
                <a:lnTo>
                  <a:pt x="21800" y="982958"/>
                </a:lnTo>
                <a:lnTo>
                  <a:pt x="21976" y="982958"/>
                </a:lnTo>
                <a:lnTo>
                  <a:pt x="21405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3" y="916840"/>
                </a:lnTo>
                <a:lnTo>
                  <a:pt x="19383" y="908024"/>
                </a:lnTo>
                <a:lnTo>
                  <a:pt x="19962" y="908024"/>
                </a:lnTo>
                <a:lnTo>
                  <a:pt x="19286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3" y="1392891"/>
                </a:lnTo>
                <a:lnTo>
                  <a:pt x="1454782" y="1397299"/>
                </a:lnTo>
                <a:lnTo>
                  <a:pt x="5251233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42" y="1384075"/>
                </a:moveTo>
                <a:lnTo>
                  <a:pt x="1286120" y="1384075"/>
                </a:lnTo>
                <a:lnTo>
                  <a:pt x="1268156" y="1388483"/>
                </a:lnTo>
                <a:lnTo>
                  <a:pt x="1451991" y="1388483"/>
                </a:lnTo>
                <a:lnTo>
                  <a:pt x="1498142" y="1384075"/>
                </a:lnTo>
                <a:close/>
              </a:path>
              <a:path w="5285105" h="1402079">
                <a:moveTo>
                  <a:pt x="2204826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3" y="1388483"/>
                </a:lnTo>
                <a:lnTo>
                  <a:pt x="2204826" y="1384075"/>
                </a:lnTo>
                <a:close/>
              </a:path>
              <a:path w="5285105" h="1402079">
                <a:moveTo>
                  <a:pt x="2572837" y="1384075"/>
                </a:moveTo>
                <a:lnTo>
                  <a:pt x="2329266" y="1384075"/>
                </a:lnTo>
                <a:lnTo>
                  <a:pt x="2321688" y="1388483"/>
                </a:lnTo>
                <a:lnTo>
                  <a:pt x="2586176" y="1388483"/>
                </a:lnTo>
                <a:lnTo>
                  <a:pt x="2572837" y="1384075"/>
                </a:lnTo>
                <a:close/>
              </a:path>
              <a:path w="5285105" h="1402079">
                <a:moveTo>
                  <a:pt x="2926556" y="1384075"/>
                </a:moveTo>
                <a:lnTo>
                  <a:pt x="2670167" y="1384075"/>
                </a:lnTo>
                <a:lnTo>
                  <a:pt x="2673567" y="1388483"/>
                </a:lnTo>
                <a:lnTo>
                  <a:pt x="2920939" y="1388483"/>
                </a:lnTo>
                <a:lnTo>
                  <a:pt x="2926556" y="1384075"/>
                </a:lnTo>
                <a:close/>
              </a:path>
              <a:path w="5285105" h="1402079">
                <a:moveTo>
                  <a:pt x="3195240" y="1384075"/>
                </a:moveTo>
                <a:lnTo>
                  <a:pt x="3083885" y="1384075"/>
                </a:lnTo>
                <a:lnTo>
                  <a:pt x="3074914" y="1388483"/>
                </a:lnTo>
                <a:lnTo>
                  <a:pt x="3199789" y="1388483"/>
                </a:lnTo>
                <a:lnTo>
                  <a:pt x="3195240" y="1384075"/>
                </a:lnTo>
                <a:close/>
              </a:path>
              <a:path w="5285105" h="1402079">
                <a:moveTo>
                  <a:pt x="3370510" y="1384075"/>
                </a:moveTo>
                <a:lnTo>
                  <a:pt x="3274845" y="1384075"/>
                </a:lnTo>
                <a:lnTo>
                  <a:pt x="3263280" y="1388483"/>
                </a:lnTo>
                <a:lnTo>
                  <a:pt x="3378680" y="1388483"/>
                </a:lnTo>
                <a:lnTo>
                  <a:pt x="3370510" y="1384075"/>
                </a:lnTo>
                <a:close/>
              </a:path>
              <a:path w="5285105" h="1402079">
                <a:moveTo>
                  <a:pt x="4418351" y="1384075"/>
                </a:moveTo>
                <a:lnTo>
                  <a:pt x="3486622" y="1384075"/>
                </a:lnTo>
                <a:lnTo>
                  <a:pt x="3497977" y="1388483"/>
                </a:lnTo>
                <a:lnTo>
                  <a:pt x="4432938" y="1388483"/>
                </a:lnTo>
                <a:lnTo>
                  <a:pt x="4418351" y="1384075"/>
                </a:lnTo>
                <a:close/>
              </a:path>
              <a:path w="5285105" h="1402079">
                <a:moveTo>
                  <a:pt x="4837071" y="1384075"/>
                </a:moveTo>
                <a:lnTo>
                  <a:pt x="4458209" y="1384075"/>
                </a:lnTo>
                <a:lnTo>
                  <a:pt x="4463634" y="1388483"/>
                </a:lnTo>
                <a:lnTo>
                  <a:pt x="4842661" y="1388483"/>
                </a:lnTo>
                <a:lnTo>
                  <a:pt x="4837071" y="1384075"/>
                </a:lnTo>
                <a:close/>
              </a:path>
              <a:path w="5285105" h="1402079">
                <a:moveTo>
                  <a:pt x="4936602" y="1384075"/>
                </a:moveTo>
                <a:lnTo>
                  <a:pt x="4931465" y="1384075"/>
                </a:lnTo>
                <a:lnTo>
                  <a:pt x="4921803" y="1388483"/>
                </a:lnTo>
                <a:lnTo>
                  <a:pt x="4932287" y="1388483"/>
                </a:lnTo>
                <a:lnTo>
                  <a:pt x="4936602" y="1384075"/>
                </a:lnTo>
                <a:close/>
              </a:path>
              <a:path w="5285105" h="1402079">
                <a:moveTo>
                  <a:pt x="5028585" y="1384075"/>
                </a:moveTo>
                <a:lnTo>
                  <a:pt x="4971650" y="1384075"/>
                </a:lnTo>
                <a:lnTo>
                  <a:pt x="4957136" y="1388483"/>
                </a:lnTo>
                <a:lnTo>
                  <a:pt x="5042393" y="1388483"/>
                </a:lnTo>
                <a:lnTo>
                  <a:pt x="5028585" y="1384075"/>
                </a:lnTo>
                <a:close/>
              </a:path>
              <a:path w="5285105" h="1402079">
                <a:moveTo>
                  <a:pt x="308239" y="1379668"/>
                </a:moveTo>
                <a:lnTo>
                  <a:pt x="271623" y="1379668"/>
                </a:lnTo>
                <a:lnTo>
                  <a:pt x="260522" y="1384075"/>
                </a:lnTo>
                <a:lnTo>
                  <a:pt x="308147" y="1384075"/>
                </a:lnTo>
                <a:lnTo>
                  <a:pt x="308239" y="1379668"/>
                </a:lnTo>
                <a:close/>
              </a:path>
              <a:path w="5285105" h="1402079">
                <a:moveTo>
                  <a:pt x="656580" y="1379668"/>
                </a:moveTo>
                <a:lnTo>
                  <a:pt x="401449" y="1379668"/>
                </a:lnTo>
                <a:lnTo>
                  <a:pt x="402825" y="1384075"/>
                </a:lnTo>
                <a:lnTo>
                  <a:pt x="669516" y="1384075"/>
                </a:lnTo>
                <a:lnTo>
                  <a:pt x="656580" y="1379668"/>
                </a:lnTo>
                <a:close/>
              </a:path>
              <a:path w="5285105" h="1402079">
                <a:moveTo>
                  <a:pt x="1037274" y="1379668"/>
                </a:moveTo>
                <a:lnTo>
                  <a:pt x="696163" y="1379668"/>
                </a:lnTo>
                <a:lnTo>
                  <a:pt x="682715" y="1384075"/>
                </a:lnTo>
                <a:lnTo>
                  <a:pt x="1026500" y="1384075"/>
                </a:lnTo>
                <a:lnTo>
                  <a:pt x="1037274" y="1379668"/>
                </a:lnTo>
                <a:close/>
              </a:path>
              <a:path w="5285105" h="1402079">
                <a:moveTo>
                  <a:pt x="1268450" y="1379668"/>
                </a:moveTo>
                <a:lnTo>
                  <a:pt x="1180011" y="1379668"/>
                </a:lnTo>
                <a:lnTo>
                  <a:pt x="1186522" y="1384075"/>
                </a:lnTo>
                <a:lnTo>
                  <a:pt x="1280331" y="1384075"/>
                </a:lnTo>
                <a:lnTo>
                  <a:pt x="1268450" y="1379668"/>
                </a:lnTo>
                <a:close/>
              </a:path>
              <a:path w="5285105" h="1402079">
                <a:moveTo>
                  <a:pt x="1743577" y="1379668"/>
                </a:moveTo>
                <a:lnTo>
                  <a:pt x="1678678" y="1379668"/>
                </a:lnTo>
                <a:lnTo>
                  <a:pt x="1681097" y="1384075"/>
                </a:lnTo>
                <a:lnTo>
                  <a:pt x="1756400" y="1384075"/>
                </a:lnTo>
                <a:lnTo>
                  <a:pt x="1743577" y="1379668"/>
                </a:lnTo>
                <a:close/>
              </a:path>
              <a:path w="5285105" h="1402079">
                <a:moveTo>
                  <a:pt x="1859685" y="1379668"/>
                </a:moveTo>
                <a:lnTo>
                  <a:pt x="1812066" y="1379668"/>
                </a:lnTo>
                <a:lnTo>
                  <a:pt x="1818500" y="1384075"/>
                </a:lnTo>
                <a:lnTo>
                  <a:pt x="1868839" y="1384075"/>
                </a:lnTo>
                <a:lnTo>
                  <a:pt x="1859685" y="1379668"/>
                </a:lnTo>
                <a:close/>
              </a:path>
              <a:path w="5285105" h="1402079">
                <a:moveTo>
                  <a:pt x="1996486" y="1379668"/>
                </a:moveTo>
                <a:lnTo>
                  <a:pt x="1990542" y="1379668"/>
                </a:lnTo>
                <a:lnTo>
                  <a:pt x="1993175" y="1384075"/>
                </a:lnTo>
                <a:lnTo>
                  <a:pt x="2021605" y="1384075"/>
                </a:lnTo>
                <a:lnTo>
                  <a:pt x="1996486" y="1379668"/>
                </a:lnTo>
                <a:close/>
              </a:path>
              <a:path w="5285105" h="1402079">
                <a:moveTo>
                  <a:pt x="4030341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6" y="1384075"/>
                </a:lnTo>
                <a:lnTo>
                  <a:pt x="4030341" y="1379668"/>
                </a:lnTo>
                <a:close/>
              </a:path>
              <a:path w="5285105" h="1402079">
                <a:moveTo>
                  <a:pt x="209103" y="1375260"/>
                </a:moveTo>
                <a:lnTo>
                  <a:pt x="188396" y="1375260"/>
                </a:lnTo>
                <a:lnTo>
                  <a:pt x="179243" y="1379668"/>
                </a:lnTo>
                <a:lnTo>
                  <a:pt x="212295" y="1379668"/>
                </a:lnTo>
                <a:lnTo>
                  <a:pt x="209103" y="1375260"/>
                </a:lnTo>
                <a:close/>
              </a:path>
              <a:path w="5285105" h="1402079">
                <a:moveTo>
                  <a:pt x="24816" y="1309141"/>
                </a:moveTo>
                <a:lnTo>
                  <a:pt x="23920" y="1309141"/>
                </a:lnTo>
                <a:lnTo>
                  <a:pt x="23863" y="1322365"/>
                </a:lnTo>
                <a:lnTo>
                  <a:pt x="24215" y="1322365"/>
                </a:lnTo>
                <a:lnTo>
                  <a:pt x="24154" y="1335589"/>
                </a:lnTo>
                <a:lnTo>
                  <a:pt x="24614" y="1317957"/>
                </a:lnTo>
                <a:lnTo>
                  <a:pt x="24816" y="1309141"/>
                </a:lnTo>
                <a:close/>
              </a:path>
              <a:path w="5285105" h="1402079">
                <a:moveTo>
                  <a:pt x="22467" y="1146050"/>
                </a:moveTo>
                <a:lnTo>
                  <a:pt x="22211" y="1146050"/>
                </a:lnTo>
                <a:lnTo>
                  <a:pt x="22555" y="1150458"/>
                </a:lnTo>
                <a:lnTo>
                  <a:pt x="22467" y="1146050"/>
                </a:lnTo>
                <a:close/>
              </a:path>
              <a:path w="5285105" h="1402079">
                <a:moveTo>
                  <a:pt x="22200" y="1071116"/>
                </a:moveTo>
                <a:lnTo>
                  <a:pt x="21915" y="1071116"/>
                </a:lnTo>
                <a:lnTo>
                  <a:pt x="22240" y="1079931"/>
                </a:lnTo>
                <a:lnTo>
                  <a:pt x="22200" y="1071116"/>
                </a:lnTo>
                <a:close/>
              </a:path>
              <a:path w="5285105" h="1402079">
                <a:moveTo>
                  <a:pt x="23277" y="855129"/>
                </a:moveTo>
                <a:lnTo>
                  <a:pt x="19892" y="855129"/>
                </a:lnTo>
                <a:lnTo>
                  <a:pt x="20351" y="859537"/>
                </a:lnTo>
                <a:lnTo>
                  <a:pt x="20767" y="863945"/>
                </a:lnTo>
                <a:lnTo>
                  <a:pt x="21701" y="908024"/>
                </a:lnTo>
                <a:lnTo>
                  <a:pt x="21743" y="925655"/>
                </a:lnTo>
                <a:lnTo>
                  <a:pt x="22800" y="916840"/>
                </a:lnTo>
                <a:lnTo>
                  <a:pt x="23517" y="903616"/>
                </a:lnTo>
                <a:lnTo>
                  <a:pt x="23943" y="899208"/>
                </a:lnTo>
                <a:lnTo>
                  <a:pt x="24126" y="890392"/>
                </a:lnTo>
                <a:lnTo>
                  <a:pt x="24116" y="881577"/>
                </a:lnTo>
                <a:lnTo>
                  <a:pt x="23963" y="877169"/>
                </a:lnTo>
                <a:lnTo>
                  <a:pt x="23715" y="868353"/>
                </a:lnTo>
                <a:lnTo>
                  <a:pt x="23277" y="855129"/>
                </a:lnTo>
                <a:close/>
              </a:path>
              <a:path w="5285105" h="1402079">
                <a:moveTo>
                  <a:pt x="19962" y="908024"/>
                </a:moveTo>
                <a:lnTo>
                  <a:pt x="19700" y="908024"/>
                </a:lnTo>
                <a:lnTo>
                  <a:pt x="19828" y="916840"/>
                </a:lnTo>
                <a:lnTo>
                  <a:pt x="19996" y="921248"/>
                </a:lnTo>
                <a:lnTo>
                  <a:pt x="20252" y="921248"/>
                </a:lnTo>
                <a:lnTo>
                  <a:pt x="19962" y="908024"/>
                </a:lnTo>
                <a:close/>
              </a:path>
              <a:path w="5285105" h="1402079">
                <a:moveTo>
                  <a:pt x="748" y="550985"/>
                </a:moveTo>
                <a:lnTo>
                  <a:pt x="168" y="573025"/>
                </a:lnTo>
                <a:lnTo>
                  <a:pt x="37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5" y="599472"/>
                </a:lnTo>
                <a:lnTo>
                  <a:pt x="349" y="599472"/>
                </a:lnTo>
                <a:lnTo>
                  <a:pt x="587" y="603880"/>
                </a:lnTo>
                <a:lnTo>
                  <a:pt x="2610" y="603880"/>
                </a:lnTo>
                <a:lnTo>
                  <a:pt x="2956" y="608288"/>
                </a:lnTo>
                <a:lnTo>
                  <a:pt x="3278" y="608288"/>
                </a:lnTo>
                <a:lnTo>
                  <a:pt x="3567" y="612696"/>
                </a:lnTo>
                <a:lnTo>
                  <a:pt x="3813" y="621511"/>
                </a:lnTo>
                <a:lnTo>
                  <a:pt x="4007" y="630327"/>
                </a:lnTo>
                <a:lnTo>
                  <a:pt x="4137" y="639143"/>
                </a:lnTo>
                <a:lnTo>
                  <a:pt x="3531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2" y="656774"/>
                </a:lnTo>
                <a:lnTo>
                  <a:pt x="55" y="665590"/>
                </a:lnTo>
                <a:lnTo>
                  <a:pt x="37" y="678814"/>
                </a:lnTo>
                <a:lnTo>
                  <a:pt x="64" y="683222"/>
                </a:lnTo>
                <a:lnTo>
                  <a:pt x="200" y="696445"/>
                </a:lnTo>
                <a:lnTo>
                  <a:pt x="403" y="705261"/>
                </a:lnTo>
                <a:lnTo>
                  <a:pt x="659" y="718485"/>
                </a:lnTo>
                <a:lnTo>
                  <a:pt x="952" y="731708"/>
                </a:lnTo>
                <a:lnTo>
                  <a:pt x="1590" y="762564"/>
                </a:lnTo>
                <a:lnTo>
                  <a:pt x="1904" y="775787"/>
                </a:lnTo>
                <a:lnTo>
                  <a:pt x="2195" y="789011"/>
                </a:lnTo>
                <a:lnTo>
                  <a:pt x="2447" y="806642"/>
                </a:lnTo>
                <a:lnTo>
                  <a:pt x="2646" y="819866"/>
                </a:lnTo>
                <a:lnTo>
                  <a:pt x="2777" y="833090"/>
                </a:lnTo>
                <a:lnTo>
                  <a:pt x="2806" y="855129"/>
                </a:lnTo>
                <a:lnTo>
                  <a:pt x="2771" y="863945"/>
                </a:lnTo>
                <a:lnTo>
                  <a:pt x="2605" y="877169"/>
                </a:lnTo>
                <a:lnTo>
                  <a:pt x="2309" y="885984"/>
                </a:lnTo>
                <a:lnTo>
                  <a:pt x="2905" y="881577"/>
                </a:lnTo>
                <a:lnTo>
                  <a:pt x="3540" y="877169"/>
                </a:lnTo>
                <a:lnTo>
                  <a:pt x="19286" y="877169"/>
                </a:lnTo>
                <a:lnTo>
                  <a:pt x="18900" y="859537"/>
                </a:lnTo>
                <a:lnTo>
                  <a:pt x="19404" y="855129"/>
                </a:lnTo>
                <a:lnTo>
                  <a:pt x="23277" y="855129"/>
                </a:lnTo>
                <a:lnTo>
                  <a:pt x="23131" y="850721"/>
                </a:lnTo>
                <a:lnTo>
                  <a:pt x="22894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89" y="789011"/>
                </a:lnTo>
                <a:lnTo>
                  <a:pt x="23082" y="784603"/>
                </a:lnTo>
                <a:lnTo>
                  <a:pt x="22871" y="784603"/>
                </a:lnTo>
                <a:lnTo>
                  <a:pt x="21463" y="775787"/>
                </a:lnTo>
                <a:lnTo>
                  <a:pt x="21055" y="766972"/>
                </a:lnTo>
                <a:lnTo>
                  <a:pt x="21284" y="753748"/>
                </a:lnTo>
                <a:lnTo>
                  <a:pt x="21790" y="736116"/>
                </a:lnTo>
                <a:lnTo>
                  <a:pt x="21897" y="731708"/>
                </a:lnTo>
                <a:lnTo>
                  <a:pt x="22224" y="731708"/>
                </a:lnTo>
                <a:lnTo>
                  <a:pt x="22256" y="727301"/>
                </a:lnTo>
                <a:lnTo>
                  <a:pt x="22300" y="718485"/>
                </a:lnTo>
                <a:lnTo>
                  <a:pt x="22332" y="705261"/>
                </a:lnTo>
                <a:lnTo>
                  <a:pt x="22260" y="692037"/>
                </a:lnTo>
                <a:lnTo>
                  <a:pt x="22078" y="678814"/>
                </a:lnTo>
                <a:lnTo>
                  <a:pt x="21758" y="665590"/>
                </a:lnTo>
                <a:lnTo>
                  <a:pt x="22378" y="656774"/>
                </a:lnTo>
                <a:lnTo>
                  <a:pt x="22768" y="647959"/>
                </a:lnTo>
                <a:lnTo>
                  <a:pt x="22976" y="639143"/>
                </a:lnTo>
                <a:lnTo>
                  <a:pt x="23022" y="630327"/>
                </a:lnTo>
                <a:lnTo>
                  <a:pt x="22983" y="599472"/>
                </a:lnTo>
                <a:lnTo>
                  <a:pt x="22883" y="577432"/>
                </a:lnTo>
                <a:lnTo>
                  <a:pt x="25701" y="577432"/>
                </a:lnTo>
                <a:lnTo>
                  <a:pt x="25590" y="573025"/>
                </a:lnTo>
                <a:lnTo>
                  <a:pt x="1490" y="573025"/>
                </a:lnTo>
                <a:lnTo>
                  <a:pt x="1194" y="568617"/>
                </a:lnTo>
                <a:lnTo>
                  <a:pt x="959" y="559801"/>
                </a:lnTo>
                <a:lnTo>
                  <a:pt x="748" y="550985"/>
                </a:lnTo>
                <a:close/>
              </a:path>
              <a:path w="5285105" h="1402079">
                <a:moveTo>
                  <a:pt x="26769" y="766972"/>
                </a:moveTo>
                <a:lnTo>
                  <a:pt x="23454" y="766972"/>
                </a:lnTo>
                <a:lnTo>
                  <a:pt x="24480" y="811050"/>
                </a:lnTo>
                <a:lnTo>
                  <a:pt x="25268" y="802235"/>
                </a:lnTo>
                <a:lnTo>
                  <a:pt x="25876" y="793419"/>
                </a:lnTo>
                <a:lnTo>
                  <a:pt x="26337" y="780195"/>
                </a:lnTo>
                <a:lnTo>
                  <a:pt x="26682" y="771379"/>
                </a:lnTo>
                <a:lnTo>
                  <a:pt x="26769" y="766972"/>
                </a:lnTo>
                <a:close/>
              </a:path>
              <a:path w="5285105" h="1402079">
                <a:moveTo>
                  <a:pt x="22224" y="731708"/>
                </a:moveTo>
                <a:lnTo>
                  <a:pt x="21897" y="731708"/>
                </a:lnTo>
                <a:lnTo>
                  <a:pt x="22270" y="744932"/>
                </a:lnTo>
                <a:lnTo>
                  <a:pt x="22691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2" y="784603"/>
                </a:lnTo>
                <a:lnTo>
                  <a:pt x="23454" y="766972"/>
                </a:lnTo>
                <a:lnTo>
                  <a:pt x="26769" y="766972"/>
                </a:lnTo>
                <a:lnTo>
                  <a:pt x="26943" y="758156"/>
                </a:lnTo>
                <a:lnTo>
                  <a:pt x="27151" y="749340"/>
                </a:lnTo>
                <a:lnTo>
                  <a:pt x="22992" y="749340"/>
                </a:lnTo>
                <a:lnTo>
                  <a:pt x="22549" y="744932"/>
                </a:lnTo>
                <a:lnTo>
                  <a:pt x="22162" y="740524"/>
                </a:lnTo>
                <a:lnTo>
                  <a:pt x="22224" y="731708"/>
                </a:lnTo>
                <a:close/>
              </a:path>
              <a:path w="5285105" h="1402079">
                <a:moveTo>
                  <a:pt x="28517" y="674406"/>
                </a:moveTo>
                <a:lnTo>
                  <a:pt x="28296" y="678814"/>
                </a:lnTo>
                <a:lnTo>
                  <a:pt x="27993" y="683222"/>
                </a:lnTo>
                <a:lnTo>
                  <a:pt x="26708" y="709669"/>
                </a:lnTo>
                <a:lnTo>
                  <a:pt x="26192" y="718485"/>
                </a:lnTo>
                <a:lnTo>
                  <a:pt x="25652" y="727301"/>
                </a:lnTo>
                <a:lnTo>
                  <a:pt x="24546" y="744932"/>
                </a:lnTo>
                <a:lnTo>
                  <a:pt x="24002" y="749340"/>
                </a:lnTo>
                <a:lnTo>
                  <a:pt x="27151" y="749340"/>
                </a:lnTo>
                <a:lnTo>
                  <a:pt x="27538" y="718485"/>
                </a:lnTo>
                <a:lnTo>
                  <a:pt x="27780" y="705261"/>
                </a:lnTo>
                <a:lnTo>
                  <a:pt x="28517" y="674406"/>
                </a:lnTo>
                <a:close/>
              </a:path>
              <a:path w="5285105" h="1402079">
                <a:moveTo>
                  <a:pt x="22895" y="423156"/>
                </a:moveTo>
                <a:lnTo>
                  <a:pt x="8404" y="423156"/>
                </a:lnTo>
                <a:lnTo>
                  <a:pt x="8609" y="431972"/>
                </a:lnTo>
                <a:lnTo>
                  <a:pt x="8478" y="445196"/>
                </a:lnTo>
                <a:lnTo>
                  <a:pt x="8069" y="458420"/>
                </a:lnTo>
                <a:lnTo>
                  <a:pt x="7441" y="471643"/>
                </a:lnTo>
                <a:lnTo>
                  <a:pt x="6654" y="484867"/>
                </a:lnTo>
                <a:lnTo>
                  <a:pt x="5766" y="498091"/>
                </a:lnTo>
                <a:lnTo>
                  <a:pt x="3926" y="528946"/>
                </a:lnTo>
                <a:lnTo>
                  <a:pt x="3091" y="542169"/>
                </a:lnTo>
                <a:lnTo>
                  <a:pt x="2391" y="550985"/>
                </a:lnTo>
                <a:lnTo>
                  <a:pt x="1887" y="564209"/>
                </a:lnTo>
                <a:lnTo>
                  <a:pt x="1490" y="573025"/>
                </a:lnTo>
                <a:lnTo>
                  <a:pt x="25590" y="573025"/>
                </a:lnTo>
                <a:lnTo>
                  <a:pt x="23532" y="528946"/>
                </a:lnTo>
                <a:lnTo>
                  <a:pt x="22895" y="520130"/>
                </a:lnTo>
                <a:lnTo>
                  <a:pt x="22262" y="506906"/>
                </a:lnTo>
                <a:lnTo>
                  <a:pt x="23027" y="467235"/>
                </a:lnTo>
                <a:lnTo>
                  <a:pt x="25513" y="440788"/>
                </a:lnTo>
                <a:lnTo>
                  <a:pt x="26446" y="431972"/>
                </a:lnTo>
                <a:lnTo>
                  <a:pt x="26451" y="427564"/>
                </a:lnTo>
                <a:lnTo>
                  <a:pt x="23117" y="427564"/>
                </a:lnTo>
                <a:lnTo>
                  <a:pt x="22895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40" y="264473"/>
                </a:lnTo>
                <a:lnTo>
                  <a:pt x="8920" y="268880"/>
                </a:lnTo>
                <a:lnTo>
                  <a:pt x="9405" y="277696"/>
                </a:lnTo>
                <a:lnTo>
                  <a:pt x="9633" y="282104"/>
                </a:lnTo>
                <a:lnTo>
                  <a:pt x="9648" y="295328"/>
                </a:lnTo>
                <a:lnTo>
                  <a:pt x="9489" y="304144"/>
                </a:lnTo>
                <a:lnTo>
                  <a:pt x="9198" y="317367"/>
                </a:lnTo>
                <a:lnTo>
                  <a:pt x="8817" y="330591"/>
                </a:lnTo>
                <a:lnTo>
                  <a:pt x="8385" y="348222"/>
                </a:lnTo>
                <a:lnTo>
                  <a:pt x="7945" y="361446"/>
                </a:lnTo>
                <a:lnTo>
                  <a:pt x="7538" y="379078"/>
                </a:lnTo>
                <a:lnTo>
                  <a:pt x="7204" y="392301"/>
                </a:lnTo>
                <a:lnTo>
                  <a:pt x="6985" y="409933"/>
                </a:lnTo>
                <a:lnTo>
                  <a:pt x="6922" y="427564"/>
                </a:lnTo>
                <a:lnTo>
                  <a:pt x="7056" y="440788"/>
                </a:lnTo>
                <a:lnTo>
                  <a:pt x="8404" y="423156"/>
                </a:lnTo>
                <a:lnTo>
                  <a:pt x="22895" y="423156"/>
                </a:lnTo>
                <a:lnTo>
                  <a:pt x="22706" y="414341"/>
                </a:lnTo>
                <a:lnTo>
                  <a:pt x="22556" y="405525"/>
                </a:lnTo>
                <a:lnTo>
                  <a:pt x="22452" y="392301"/>
                </a:lnTo>
                <a:lnTo>
                  <a:pt x="22630" y="379078"/>
                </a:lnTo>
                <a:lnTo>
                  <a:pt x="22757" y="365854"/>
                </a:lnTo>
                <a:lnTo>
                  <a:pt x="22836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2" y="409933"/>
                </a:lnTo>
                <a:lnTo>
                  <a:pt x="24829" y="418749"/>
                </a:lnTo>
                <a:lnTo>
                  <a:pt x="24529" y="423156"/>
                </a:lnTo>
                <a:lnTo>
                  <a:pt x="24226" y="423156"/>
                </a:lnTo>
                <a:lnTo>
                  <a:pt x="23928" y="427564"/>
                </a:lnTo>
                <a:lnTo>
                  <a:pt x="26451" y="427564"/>
                </a:lnTo>
                <a:lnTo>
                  <a:pt x="26466" y="414341"/>
                </a:lnTo>
                <a:lnTo>
                  <a:pt x="26391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8" y="8815"/>
                </a:moveTo>
                <a:lnTo>
                  <a:pt x="8572" y="8815"/>
                </a:lnTo>
                <a:lnTo>
                  <a:pt x="8515" y="30855"/>
                </a:lnTo>
                <a:lnTo>
                  <a:pt x="8246" y="48486"/>
                </a:lnTo>
                <a:lnTo>
                  <a:pt x="8094" y="61710"/>
                </a:lnTo>
                <a:lnTo>
                  <a:pt x="7985" y="70526"/>
                </a:lnTo>
                <a:lnTo>
                  <a:pt x="7954" y="83749"/>
                </a:lnTo>
                <a:lnTo>
                  <a:pt x="7646" y="92565"/>
                </a:lnTo>
                <a:lnTo>
                  <a:pt x="7323" y="110197"/>
                </a:lnTo>
                <a:lnTo>
                  <a:pt x="7081" y="127828"/>
                </a:lnTo>
                <a:lnTo>
                  <a:pt x="6911" y="136644"/>
                </a:lnTo>
                <a:lnTo>
                  <a:pt x="6805" y="149868"/>
                </a:lnTo>
                <a:lnTo>
                  <a:pt x="6771" y="171907"/>
                </a:lnTo>
                <a:lnTo>
                  <a:pt x="6823" y="176315"/>
                </a:lnTo>
                <a:lnTo>
                  <a:pt x="7038" y="189539"/>
                </a:lnTo>
                <a:lnTo>
                  <a:pt x="7098" y="193946"/>
                </a:lnTo>
                <a:lnTo>
                  <a:pt x="7114" y="211578"/>
                </a:lnTo>
                <a:lnTo>
                  <a:pt x="7032" y="220394"/>
                </a:lnTo>
                <a:lnTo>
                  <a:pt x="6683" y="242433"/>
                </a:lnTo>
                <a:lnTo>
                  <a:pt x="6024" y="273288"/>
                </a:lnTo>
                <a:lnTo>
                  <a:pt x="8140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2" y="215986"/>
                </a:lnTo>
                <a:lnTo>
                  <a:pt x="20941" y="202762"/>
                </a:lnTo>
                <a:lnTo>
                  <a:pt x="21144" y="189539"/>
                </a:lnTo>
                <a:lnTo>
                  <a:pt x="21350" y="180723"/>
                </a:lnTo>
                <a:lnTo>
                  <a:pt x="21557" y="176315"/>
                </a:lnTo>
                <a:lnTo>
                  <a:pt x="22655" y="176315"/>
                </a:lnTo>
                <a:lnTo>
                  <a:pt x="20971" y="141052"/>
                </a:lnTo>
                <a:lnTo>
                  <a:pt x="21024" y="127828"/>
                </a:lnTo>
                <a:lnTo>
                  <a:pt x="21918" y="127828"/>
                </a:lnTo>
                <a:lnTo>
                  <a:pt x="21772" y="123420"/>
                </a:lnTo>
                <a:lnTo>
                  <a:pt x="21428" y="119012"/>
                </a:lnTo>
                <a:lnTo>
                  <a:pt x="21046" y="114605"/>
                </a:lnTo>
                <a:lnTo>
                  <a:pt x="20640" y="114605"/>
                </a:lnTo>
                <a:lnTo>
                  <a:pt x="20223" y="110197"/>
                </a:lnTo>
                <a:lnTo>
                  <a:pt x="19810" y="110197"/>
                </a:lnTo>
                <a:lnTo>
                  <a:pt x="19415" y="105789"/>
                </a:lnTo>
                <a:lnTo>
                  <a:pt x="19050" y="96973"/>
                </a:lnTo>
                <a:lnTo>
                  <a:pt x="18730" y="88157"/>
                </a:lnTo>
                <a:lnTo>
                  <a:pt x="18002" y="70526"/>
                </a:lnTo>
                <a:lnTo>
                  <a:pt x="17735" y="61710"/>
                </a:lnTo>
                <a:lnTo>
                  <a:pt x="17926" y="44078"/>
                </a:lnTo>
                <a:lnTo>
                  <a:pt x="18116" y="35263"/>
                </a:lnTo>
                <a:lnTo>
                  <a:pt x="18415" y="26447"/>
                </a:lnTo>
                <a:lnTo>
                  <a:pt x="18750" y="22039"/>
                </a:lnTo>
                <a:lnTo>
                  <a:pt x="271277" y="22039"/>
                </a:lnTo>
                <a:lnTo>
                  <a:pt x="283842" y="17631"/>
                </a:lnTo>
                <a:lnTo>
                  <a:pt x="394549" y="17631"/>
                </a:lnTo>
                <a:lnTo>
                  <a:pt x="406622" y="13223"/>
                </a:lnTo>
                <a:lnTo>
                  <a:pt x="393519" y="13223"/>
                </a:lnTo>
                <a:lnTo>
                  <a:pt x="481318" y="8815"/>
                </a:lnTo>
                <a:close/>
              </a:path>
              <a:path w="5285105" h="1402079">
                <a:moveTo>
                  <a:pt x="22655" y="176315"/>
                </a:moveTo>
                <a:lnTo>
                  <a:pt x="22194" y="176315"/>
                </a:lnTo>
                <a:lnTo>
                  <a:pt x="22630" y="185131"/>
                </a:lnTo>
                <a:lnTo>
                  <a:pt x="23076" y="185131"/>
                </a:lnTo>
                <a:lnTo>
                  <a:pt x="22655" y="176315"/>
                </a:lnTo>
                <a:close/>
              </a:path>
              <a:path w="5285105" h="1402079">
                <a:moveTo>
                  <a:pt x="21918" y="127828"/>
                </a:moveTo>
                <a:lnTo>
                  <a:pt x="21024" y="127828"/>
                </a:lnTo>
                <a:lnTo>
                  <a:pt x="22064" y="132236"/>
                </a:lnTo>
                <a:lnTo>
                  <a:pt x="21918" y="127828"/>
                </a:lnTo>
                <a:close/>
              </a:path>
              <a:path w="5285105" h="1402079">
                <a:moveTo>
                  <a:pt x="2413012" y="22039"/>
                </a:moveTo>
                <a:lnTo>
                  <a:pt x="2366877" y="22039"/>
                </a:lnTo>
                <a:lnTo>
                  <a:pt x="2374004" y="26447"/>
                </a:lnTo>
                <a:lnTo>
                  <a:pt x="2412981" y="26447"/>
                </a:lnTo>
                <a:lnTo>
                  <a:pt x="2413012" y="22039"/>
                </a:lnTo>
                <a:close/>
              </a:path>
              <a:path w="5285105" h="1402079">
                <a:moveTo>
                  <a:pt x="2522237" y="23225"/>
                </a:moveTo>
                <a:lnTo>
                  <a:pt x="2412981" y="26447"/>
                </a:lnTo>
                <a:lnTo>
                  <a:pt x="2498675" y="26447"/>
                </a:lnTo>
                <a:lnTo>
                  <a:pt x="2522237" y="23225"/>
                </a:lnTo>
                <a:close/>
              </a:path>
              <a:path w="5285105" h="1402079">
                <a:moveTo>
                  <a:pt x="2835775" y="8815"/>
                </a:moveTo>
                <a:lnTo>
                  <a:pt x="2502896" y="8815"/>
                </a:lnTo>
                <a:lnTo>
                  <a:pt x="2490860" y="13223"/>
                </a:lnTo>
                <a:lnTo>
                  <a:pt x="2436484" y="13223"/>
                </a:lnTo>
                <a:lnTo>
                  <a:pt x="2421958" y="17631"/>
                </a:lnTo>
                <a:lnTo>
                  <a:pt x="2597771" y="17631"/>
                </a:lnTo>
                <a:lnTo>
                  <a:pt x="2591306" y="22039"/>
                </a:lnTo>
                <a:lnTo>
                  <a:pt x="2839345" y="22039"/>
                </a:lnTo>
                <a:lnTo>
                  <a:pt x="2853161" y="26447"/>
                </a:lnTo>
                <a:lnTo>
                  <a:pt x="2863198" y="26447"/>
                </a:lnTo>
                <a:lnTo>
                  <a:pt x="2847356" y="22039"/>
                </a:lnTo>
                <a:lnTo>
                  <a:pt x="2837327" y="17631"/>
                </a:lnTo>
                <a:lnTo>
                  <a:pt x="2833378" y="13223"/>
                </a:lnTo>
                <a:lnTo>
                  <a:pt x="2835775" y="8815"/>
                </a:lnTo>
                <a:close/>
              </a:path>
              <a:path w="5285105" h="1402079">
                <a:moveTo>
                  <a:pt x="2562463" y="22039"/>
                </a:moveTo>
                <a:lnTo>
                  <a:pt x="2530912" y="22039"/>
                </a:lnTo>
                <a:lnTo>
                  <a:pt x="2522237" y="23225"/>
                </a:lnTo>
                <a:lnTo>
                  <a:pt x="2562463" y="22039"/>
                </a:lnTo>
                <a:close/>
              </a:path>
              <a:path w="5285105" h="1402079">
                <a:moveTo>
                  <a:pt x="350433" y="21201"/>
                </a:moveTo>
                <a:lnTo>
                  <a:pt x="350924" y="22039"/>
                </a:lnTo>
                <a:lnTo>
                  <a:pt x="366069" y="22039"/>
                </a:lnTo>
                <a:lnTo>
                  <a:pt x="350433" y="21201"/>
                </a:lnTo>
                <a:close/>
              </a:path>
              <a:path w="5285105" h="1402079">
                <a:moveTo>
                  <a:pt x="454452" y="17631"/>
                </a:moveTo>
                <a:lnTo>
                  <a:pt x="430940" y="17631"/>
                </a:lnTo>
                <a:lnTo>
                  <a:pt x="427281" y="22039"/>
                </a:lnTo>
                <a:lnTo>
                  <a:pt x="438307" y="22039"/>
                </a:lnTo>
                <a:lnTo>
                  <a:pt x="454452" y="17631"/>
                </a:lnTo>
                <a:close/>
              </a:path>
              <a:path w="5285105" h="1402079">
                <a:moveTo>
                  <a:pt x="683918" y="17631"/>
                </a:moveTo>
                <a:lnTo>
                  <a:pt x="454452" y="17631"/>
                </a:lnTo>
                <a:lnTo>
                  <a:pt x="476848" y="22039"/>
                </a:lnTo>
                <a:lnTo>
                  <a:pt x="634584" y="22039"/>
                </a:lnTo>
                <a:lnTo>
                  <a:pt x="683918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7" y="17631"/>
                </a:lnTo>
                <a:lnTo>
                  <a:pt x="784681" y="22039"/>
                </a:lnTo>
                <a:lnTo>
                  <a:pt x="948515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53" y="17631"/>
                </a:moveTo>
                <a:lnTo>
                  <a:pt x="1041374" y="17631"/>
                </a:lnTo>
                <a:lnTo>
                  <a:pt x="1039836" y="22039"/>
                </a:lnTo>
                <a:lnTo>
                  <a:pt x="1055801" y="22039"/>
                </a:lnTo>
                <a:lnTo>
                  <a:pt x="1066853" y="17631"/>
                </a:lnTo>
                <a:close/>
              </a:path>
              <a:path w="5285105" h="1402079">
                <a:moveTo>
                  <a:pt x="1439390" y="17631"/>
                </a:moveTo>
                <a:lnTo>
                  <a:pt x="1185000" y="17631"/>
                </a:lnTo>
                <a:lnTo>
                  <a:pt x="1193285" y="22039"/>
                </a:lnTo>
                <a:lnTo>
                  <a:pt x="1423666" y="22039"/>
                </a:lnTo>
                <a:lnTo>
                  <a:pt x="1439390" y="17631"/>
                </a:lnTo>
                <a:close/>
              </a:path>
              <a:path w="5285105" h="1402079">
                <a:moveTo>
                  <a:pt x="1483900" y="21451"/>
                </a:moveTo>
                <a:lnTo>
                  <a:pt x="1476133" y="22039"/>
                </a:lnTo>
                <a:lnTo>
                  <a:pt x="1482057" y="22039"/>
                </a:lnTo>
                <a:lnTo>
                  <a:pt x="1483900" y="21451"/>
                </a:lnTo>
                <a:close/>
              </a:path>
              <a:path w="5285105" h="1402079">
                <a:moveTo>
                  <a:pt x="1688009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9" y="17631"/>
                </a:lnTo>
                <a:close/>
              </a:path>
              <a:path w="5285105" h="1402079">
                <a:moveTo>
                  <a:pt x="1806011" y="17631"/>
                </a:moveTo>
                <a:lnTo>
                  <a:pt x="1736497" y="17631"/>
                </a:lnTo>
                <a:lnTo>
                  <a:pt x="1742891" y="22039"/>
                </a:lnTo>
                <a:lnTo>
                  <a:pt x="1802688" y="22039"/>
                </a:lnTo>
                <a:lnTo>
                  <a:pt x="1806011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5" y="17631"/>
                </a:lnTo>
                <a:lnTo>
                  <a:pt x="1847221" y="22039"/>
                </a:lnTo>
                <a:lnTo>
                  <a:pt x="1925744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7" y="17631"/>
                </a:moveTo>
                <a:lnTo>
                  <a:pt x="1935435" y="17631"/>
                </a:lnTo>
                <a:lnTo>
                  <a:pt x="1925744" y="18115"/>
                </a:lnTo>
                <a:lnTo>
                  <a:pt x="1930384" y="22039"/>
                </a:lnTo>
                <a:lnTo>
                  <a:pt x="2090593" y="22039"/>
                </a:lnTo>
                <a:lnTo>
                  <a:pt x="2101097" y="17631"/>
                </a:lnTo>
                <a:close/>
              </a:path>
              <a:path w="5285105" h="1402079">
                <a:moveTo>
                  <a:pt x="2258498" y="17631"/>
                </a:moveTo>
                <a:lnTo>
                  <a:pt x="2213249" y="17631"/>
                </a:lnTo>
                <a:lnTo>
                  <a:pt x="2219107" y="22039"/>
                </a:lnTo>
                <a:lnTo>
                  <a:pt x="2249224" y="22039"/>
                </a:lnTo>
                <a:lnTo>
                  <a:pt x="2258498" y="17631"/>
                </a:lnTo>
                <a:close/>
              </a:path>
              <a:path w="5285105" h="1402079">
                <a:moveTo>
                  <a:pt x="2456530" y="17631"/>
                </a:moveTo>
                <a:lnTo>
                  <a:pt x="2363889" y="17631"/>
                </a:lnTo>
                <a:lnTo>
                  <a:pt x="2350006" y="22039"/>
                </a:lnTo>
                <a:lnTo>
                  <a:pt x="2444872" y="22039"/>
                </a:lnTo>
                <a:lnTo>
                  <a:pt x="2456530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9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79" y="17631"/>
                </a:moveTo>
                <a:lnTo>
                  <a:pt x="3000313" y="17631"/>
                </a:lnTo>
                <a:lnTo>
                  <a:pt x="3004702" y="22039"/>
                </a:lnTo>
                <a:lnTo>
                  <a:pt x="3096473" y="22039"/>
                </a:lnTo>
                <a:lnTo>
                  <a:pt x="3093279" y="17631"/>
                </a:lnTo>
                <a:close/>
              </a:path>
              <a:path w="5285105" h="1402079">
                <a:moveTo>
                  <a:pt x="3620112" y="17631"/>
                </a:moveTo>
                <a:lnTo>
                  <a:pt x="3612044" y="17631"/>
                </a:lnTo>
                <a:lnTo>
                  <a:pt x="3615462" y="22039"/>
                </a:lnTo>
                <a:lnTo>
                  <a:pt x="3620112" y="17631"/>
                </a:lnTo>
                <a:close/>
              </a:path>
              <a:path w="5285105" h="1402079">
                <a:moveTo>
                  <a:pt x="1648561" y="8815"/>
                </a:moveTo>
                <a:lnTo>
                  <a:pt x="481318" y="8815"/>
                </a:lnTo>
                <a:lnTo>
                  <a:pt x="485845" y="13223"/>
                </a:lnTo>
                <a:lnTo>
                  <a:pt x="884635" y="13223"/>
                </a:lnTo>
                <a:lnTo>
                  <a:pt x="870967" y="17631"/>
                </a:lnTo>
                <a:lnTo>
                  <a:pt x="1495880" y="17631"/>
                </a:lnTo>
                <a:lnTo>
                  <a:pt x="1483900" y="21451"/>
                </a:lnTo>
                <a:lnTo>
                  <a:pt x="1648555" y="8997"/>
                </a:lnTo>
                <a:lnTo>
                  <a:pt x="1648561" y="8815"/>
                </a:lnTo>
                <a:close/>
              </a:path>
              <a:path w="5285105" h="1402079">
                <a:moveTo>
                  <a:pt x="348342" y="17631"/>
                </a:moveTo>
                <a:lnTo>
                  <a:pt x="283842" y="17631"/>
                </a:lnTo>
                <a:lnTo>
                  <a:pt x="350433" y="21201"/>
                </a:lnTo>
                <a:lnTo>
                  <a:pt x="348342" y="17631"/>
                </a:lnTo>
                <a:close/>
              </a:path>
              <a:path w="5285105" h="1402079">
                <a:moveTo>
                  <a:pt x="1935435" y="17631"/>
                </a:moveTo>
                <a:lnTo>
                  <a:pt x="1925172" y="17631"/>
                </a:lnTo>
                <a:lnTo>
                  <a:pt x="1925744" y="18115"/>
                </a:lnTo>
                <a:lnTo>
                  <a:pt x="1935435" y="17631"/>
                </a:lnTo>
                <a:close/>
              </a:path>
              <a:path w="5285105" h="1402079">
                <a:moveTo>
                  <a:pt x="456651" y="13223"/>
                </a:moveTo>
                <a:lnTo>
                  <a:pt x="446054" y="13223"/>
                </a:lnTo>
                <a:lnTo>
                  <a:pt x="428986" y="17631"/>
                </a:lnTo>
                <a:lnTo>
                  <a:pt x="468929" y="17631"/>
                </a:lnTo>
                <a:lnTo>
                  <a:pt x="456651" y="13223"/>
                </a:lnTo>
                <a:close/>
              </a:path>
              <a:path w="5285105" h="1402079">
                <a:moveTo>
                  <a:pt x="812183" y="13223"/>
                </a:moveTo>
                <a:lnTo>
                  <a:pt x="494254" y="13223"/>
                </a:lnTo>
                <a:lnTo>
                  <a:pt x="484287" y="17631"/>
                </a:lnTo>
                <a:lnTo>
                  <a:pt x="795907" y="17631"/>
                </a:lnTo>
                <a:lnTo>
                  <a:pt x="812183" y="13223"/>
                </a:lnTo>
                <a:close/>
              </a:path>
              <a:path w="5285105" h="1402079">
                <a:moveTo>
                  <a:pt x="2184469" y="13223"/>
                </a:moveTo>
                <a:lnTo>
                  <a:pt x="1654675" y="13223"/>
                </a:lnTo>
                <a:lnTo>
                  <a:pt x="1656666" y="17631"/>
                </a:lnTo>
                <a:lnTo>
                  <a:pt x="2171558" y="17631"/>
                </a:lnTo>
                <a:lnTo>
                  <a:pt x="2184469" y="13223"/>
                </a:lnTo>
                <a:close/>
              </a:path>
              <a:path w="5285105" h="1402079">
                <a:moveTo>
                  <a:pt x="2315067" y="13223"/>
                </a:moveTo>
                <a:lnTo>
                  <a:pt x="2215160" y="13223"/>
                </a:lnTo>
                <a:lnTo>
                  <a:pt x="2214163" y="17631"/>
                </a:lnTo>
                <a:lnTo>
                  <a:pt x="2302522" y="17631"/>
                </a:lnTo>
                <a:lnTo>
                  <a:pt x="2315067" y="13223"/>
                </a:lnTo>
                <a:close/>
              </a:path>
              <a:path w="5285105" h="1402079">
                <a:moveTo>
                  <a:pt x="3209369" y="13223"/>
                </a:moveTo>
                <a:lnTo>
                  <a:pt x="2995858" y="13223"/>
                </a:lnTo>
                <a:lnTo>
                  <a:pt x="2991359" y="17631"/>
                </a:lnTo>
                <a:lnTo>
                  <a:pt x="3197475" y="17631"/>
                </a:lnTo>
                <a:lnTo>
                  <a:pt x="3209369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5" y="13223"/>
                </a:lnTo>
                <a:lnTo>
                  <a:pt x="3485062" y="17631"/>
                </a:lnTo>
                <a:lnTo>
                  <a:pt x="3605518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0" y="13223"/>
                </a:lnTo>
                <a:lnTo>
                  <a:pt x="4281814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48" y="8815"/>
                </a:moveTo>
                <a:lnTo>
                  <a:pt x="1650954" y="8815"/>
                </a:lnTo>
                <a:lnTo>
                  <a:pt x="1648555" y="8997"/>
                </a:lnTo>
                <a:lnTo>
                  <a:pt x="1648428" y="13223"/>
                </a:lnTo>
                <a:lnTo>
                  <a:pt x="2355780" y="13223"/>
                </a:lnTo>
                <a:lnTo>
                  <a:pt x="2370248" y="8815"/>
                </a:lnTo>
                <a:close/>
              </a:path>
              <a:path w="5285105" h="1402079">
                <a:moveTo>
                  <a:pt x="3678902" y="8815"/>
                </a:moveTo>
                <a:lnTo>
                  <a:pt x="2949027" y="8815"/>
                </a:lnTo>
                <a:lnTo>
                  <a:pt x="2964007" y="13223"/>
                </a:lnTo>
                <a:lnTo>
                  <a:pt x="3663442" y="13223"/>
                </a:lnTo>
                <a:lnTo>
                  <a:pt x="3678902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3" y="8815"/>
                </a:lnTo>
                <a:lnTo>
                  <a:pt x="4090951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4" y="8815"/>
                </a:moveTo>
                <a:lnTo>
                  <a:pt x="1648561" y="8815"/>
                </a:lnTo>
                <a:lnTo>
                  <a:pt x="1648555" y="8997"/>
                </a:lnTo>
                <a:lnTo>
                  <a:pt x="1650954" y="8815"/>
                </a:lnTo>
                <a:close/>
              </a:path>
              <a:path w="5285105" h="1402079">
                <a:moveTo>
                  <a:pt x="372423" y="4407"/>
                </a:moveTo>
                <a:lnTo>
                  <a:pt x="242190" y="4407"/>
                </a:lnTo>
                <a:lnTo>
                  <a:pt x="231402" y="8815"/>
                </a:lnTo>
                <a:lnTo>
                  <a:pt x="384747" y="8815"/>
                </a:lnTo>
                <a:lnTo>
                  <a:pt x="372423" y="4407"/>
                </a:lnTo>
                <a:close/>
              </a:path>
              <a:path w="5285105" h="1402079">
                <a:moveTo>
                  <a:pt x="882072" y="4407"/>
                </a:moveTo>
                <a:lnTo>
                  <a:pt x="506301" y="4407"/>
                </a:lnTo>
                <a:lnTo>
                  <a:pt x="502571" y="8815"/>
                </a:lnTo>
                <a:lnTo>
                  <a:pt x="889552" y="8815"/>
                </a:lnTo>
                <a:lnTo>
                  <a:pt x="882072" y="4407"/>
                </a:lnTo>
                <a:close/>
              </a:path>
              <a:path w="5285105" h="1402079">
                <a:moveTo>
                  <a:pt x="1232939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5" y="8815"/>
                </a:lnTo>
                <a:lnTo>
                  <a:pt x="1232939" y="4407"/>
                </a:lnTo>
                <a:close/>
              </a:path>
              <a:path w="5285105" h="1402079">
                <a:moveTo>
                  <a:pt x="1618091" y="4407"/>
                </a:moveTo>
                <a:lnTo>
                  <a:pt x="1579291" y="4407"/>
                </a:lnTo>
                <a:lnTo>
                  <a:pt x="1570713" y="8815"/>
                </a:lnTo>
                <a:lnTo>
                  <a:pt x="1618717" y="8815"/>
                </a:lnTo>
                <a:lnTo>
                  <a:pt x="1618091" y="4407"/>
                </a:lnTo>
                <a:close/>
              </a:path>
              <a:path w="5285105" h="1402079">
                <a:moveTo>
                  <a:pt x="1725276" y="4407"/>
                </a:moveTo>
                <a:lnTo>
                  <a:pt x="1658179" y="8815"/>
                </a:lnTo>
                <a:lnTo>
                  <a:pt x="1749625" y="8815"/>
                </a:lnTo>
                <a:lnTo>
                  <a:pt x="1725276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70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3" y="4407"/>
                </a:moveTo>
                <a:lnTo>
                  <a:pt x="4076177" y="4407"/>
                </a:lnTo>
                <a:lnTo>
                  <a:pt x="4089893" y="8815"/>
                </a:lnTo>
                <a:lnTo>
                  <a:pt x="4203926" y="8815"/>
                </a:lnTo>
                <a:lnTo>
                  <a:pt x="4201533" y="4407"/>
                </a:lnTo>
                <a:close/>
              </a:path>
              <a:path w="5285105" h="1402079">
                <a:moveTo>
                  <a:pt x="4240587" y="5172"/>
                </a:moveTo>
                <a:lnTo>
                  <a:pt x="4203926" y="8815"/>
                </a:lnTo>
                <a:lnTo>
                  <a:pt x="4240291" y="8815"/>
                </a:lnTo>
                <a:lnTo>
                  <a:pt x="4240587" y="5172"/>
                </a:lnTo>
                <a:close/>
              </a:path>
              <a:path w="5285105" h="1402079">
                <a:moveTo>
                  <a:pt x="4565277" y="4407"/>
                </a:moveTo>
                <a:lnTo>
                  <a:pt x="4278297" y="4407"/>
                </a:lnTo>
                <a:lnTo>
                  <a:pt x="4265597" y="8815"/>
                </a:lnTo>
                <a:lnTo>
                  <a:pt x="4541350" y="8815"/>
                </a:lnTo>
                <a:lnTo>
                  <a:pt x="4565277" y="4407"/>
                </a:lnTo>
                <a:close/>
              </a:path>
              <a:path w="5285105" h="1402079">
                <a:moveTo>
                  <a:pt x="4248284" y="4407"/>
                </a:moveTo>
                <a:lnTo>
                  <a:pt x="4240649" y="4407"/>
                </a:lnTo>
                <a:lnTo>
                  <a:pt x="4240587" y="5172"/>
                </a:lnTo>
                <a:lnTo>
                  <a:pt x="4248284" y="4407"/>
                </a:lnTo>
                <a:close/>
              </a:path>
              <a:path w="5285105" h="1402079">
                <a:moveTo>
                  <a:pt x="583041" y="0"/>
                </a:moveTo>
                <a:lnTo>
                  <a:pt x="549519" y="0"/>
                </a:lnTo>
                <a:lnTo>
                  <a:pt x="532701" y="4407"/>
                </a:lnTo>
                <a:lnTo>
                  <a:pt x="581594" y="4407"/>
                </a:lnTo>
                <a:lnTo>
                  <a:pt x="583041" y="0"/>
                </a:lnTo>
                <a:close/>
              </a:path>
              <a:path w="5285105" h="1402079">
                <a:moveTo>
                  <a:pt x="3394533" y="0"/>
                </a:moveTo>
                <a:lnTo>
                  <a:pt x="2883486" y="0"/>
                </a:lnTo>
                <a:lnTo>
                  <a:pt x="2871133" y="4407"/>
                </a:lnTo>
                <a:lnTo>
                  <a:pt x="3420173" y="4407"/>
                </a:lnTo>
                <a:lnTo>
                  <a:pt x="3394533" y="0"/>
                </a:lnTo>
                <a:close/>
              </a:path>
              <a:path w="5285105" h="1402079">
                <a:moveTo>
                  <a:pt x="4117501" y="0"/>
                </a:moveTo>
                <a:lnTo>
                  <a:pt x="3964225" y="0"/>
                </a:lnTo>
                <a:lnTo>
                  <a:pt x="3955573" y="4407"/>
                </a:lnTo>
                <a:lnTo>
                  <a:pt x="4129737" y="4407"/>
                </a:lnTo>
                <a:lnTo>
                  <a:pt x="4117501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8" y="0"/>
                </a:lnTo>
                <a:lnTo>
                  <a:pt x="4361597" y="4407"/>
                </a:lnTo>
                <a:lnTo>
                  <a:pt x="4453836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7" y="1003"/>
                </a:moveTo>
                <a:lnTo>
                  <a:pt x="4640387" y="4407"/>
                </a:lnTo>
                <a:lnTo>
                  <a:pt x="4652284" y="4407"/>
                </a:lnTo>
                <a:lnTo>
                  <a:pt x="4640057" y="1003"/>
                </a:lnTo>
                <a:close/>
              </a:path>
              <a:path w="5285105" h="1402079">
                <a:moveTo>
                  <a:pt x="4639959" y="0"/>
                </a:moveTo>
                <a:lnTo>
                  <a:pt x="4636450" y="0"/>
                </a:lnTo>
                <a:lnTo>
                  <a:pt x="4640057" y="1003"/>
                </a:lnTo>
                <a:lnTo>
                  <a:pt x="4639959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8741" y="5676458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6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47804" y="7036845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18588" y="567781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49569" y="5657196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1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97291" y="566915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41652" y="5663898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16691" y="5664221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65309" y="565804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37995" y="566848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04314" y="5668101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72172" y="566768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42001" y="5669941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70583" y="5668359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78121" y="5673299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93422" y="5675241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55274" y="5666246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72685" y="5679948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3999" y="0"/>
                </a:lnTo>
              </a:path>
            </a:pathLst>
          </a:custGeom>
          <a:ln w="3501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24127" y="567772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71564" y="7060126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57007" y="7058044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3663" y="6280217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0595" y="6857821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6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42185" y="7033291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04934" y="1029283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90" y="0"/>
                </a:lnTo>
              </a:path>
            </a:pathLst>
          </a:custGeom>
          <a:ln w="19296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99668" y="994199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23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00734" y="965429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8993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06700" y="9486462"/>
            <a:ext cx="1270" cy="40005"/>
          </a:xfrm>
          <a:custGeom>
            <a:avLst/>
            <a:gdLst/>
            <a:ahLst/>
            <a:cxnLst/>
            <a:rect l="l" t="t" r="r" b="b"/>
            <a:pathLst>
              <a:path w="1270" h="40004">
                <a:moveTo>
                  <a:pt x="0" y="39706"/>
                </a:moveTo>
                <a:lnTo>
                  <a:pt x="901" y="39706"/>
                </a:lnTo>
                <a:lnTo>
                  <a:pt x="901" y="0"/>
                </a:lnTo>
                <a:lnTo>
                  <a:pt x="0" y="0"/>
                </a:lnTo>
                <a:lnTo>
                  <a:pt x="0" y="39706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07528" y="9517197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714"/>
                </a:moveTo>
                <a:lnTo>
                  <a:pt x="467" y="15714"/>
                </a:lnTo>
                <a:lnTo>
                  <a:pt x="467" y="0"/>
                </a:lnTo>
                <a:lnTo>
                  <a:pt x="0" y="0"/>
                </a:lnTo>
                <a:lnTo>
                  <a:pt x="0" y="15714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07963" y="9352405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495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04530" y="934419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199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03466" y="93785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665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04549" y="9428262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0"/>
                </a:moveTo>
                <a:lnTo>
                  <a:pt x="0" y="68686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97252" y="9638670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374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05816" y="9106342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448"/>
                </a:moveTo>
                <a:lnTo>
                  <a:pt x="2640" y="51448"/>
                </a:lnTo>
                <a:lnTo>
                  <a:pt x="2640" y="0"/>
                </a:lnTo>
                <a:lnTo>
                  <a:pt x="0" y="0"/>
                </a:lnTo>
                <a:lnTo>
                  <a:pt x="0" y="51448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04665" y="9079521"/>
            <a:ext cx="1270" cy="47625"/>
          </a:xfrm>
          <a:custGeom>
            <a:avLst/>
            <a:gdLst/>
            <a:ahLst/>
            <a:cxnLst/>
            <a:rect l="l" t="t" r="r" b="b"/>
            <a:pathLst>
              <a:path w="1270" h="47625">
                <a:moveTo>
                  <a:pt x="0" y="47108"/>
                </a:moveTo>
                <a:lnTo>
                  <a:pt x="1150" y="47108"/>
                </a:lnTo>
                <a:lnTo>
                  <a:pt x="1150" y="0"/>
                </a:lnTo>
                <a:lnTo>
                  <a:pt x="0" y="0"/>
                </a:lnTo>
                <a:lnTo>
                  <a:pt x="0" y="47108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02229" y="9310774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22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81374" y="8909471"/>
            <a:ext cx="29209" cy="46990"/>
          </a:xfrm>
          <a:custGeom>
            <a:avLst/>
            <a:gdLst/>
            <a:ahLst/>
            <a:cxnLst/>
            <a:rect l="l" t="t" r="r" b="b"/>
            <a:pathLst>
              <a:path w="29210" h="46990">
                <a:moveTo>
                  <a:pt x="27104" y="167"/>
                </a:moveTo>
                <a:lnTo>
                  <a:pt x="26932" y="167"/>
                </a:lnTo>
                <a:lnTo>
                  <a:pt x="27165" y="11151"/>
                </a:lnTo>
                <a:lnTo>
                  <a:pt x="27767" y="30008"/>
                </a:lnTo>
                <a:lnTo>
                  <a:pt x="27844" y="31979"/>
                </a:lnTo>
                <a:lnTo>
                  <a:pt x="28717" y="46939"/>
                </a:lnTo>
                <a:lnTo>
                  <a:pt x="27906" y="30008"/>
                </a:lnTo>
                <a:lnTo>
                  <a:pt x="27104" y="167"/>
                </a:lnTo>
                <a:close/>
              </a:path>
              <a:path w="29210" h="46990">
                <a:moveTo>
                  <a:pt x="27099" y="0"/>
                </a:moveTo>
                <a:lnTo>
                  <a:pt x="0" y="727"/>
                </a:lnTo>
                <a:lnTo>
                  <a:pt x="26932" y="167"/>
                </a:lnTo>
                <a:lnTo>
                  <a:pt x="27104" y="167"/>
                </a:lnTo>
                <a:lnTo>
                  <a:pt x="27099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93967" y="8908348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28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48927" y="89098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04997" y="8981130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473"/>
                </a:moveTo>
                <a:lnTo>
                  <a:pt x="1350" y="18473"/>
                </a:lnTo>
                <a:lnTo>
                  <a:pt x="1350" y="0"/>
                </a:lnTo>
                <a:lnTo>
                  <a:pt x="0" y="0"/>
                </a:lnTo>
                <a:lnTo>
                  <a:pt x="0" y="18473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04965" y="8942103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676"/>
                </a:moveTo>
                <a:lnTo>
                  <a:pt x="165" y="39676"/>
                </a:lnTo>
                <a:lnTo>
                  <a:pt x="165" y="0"/>
                </a:lnTo>
                <a:lnTo>
                  <a:pt x="0" y="0"/>
                </a:lnTo>
                <a:lnTo>
                  <a:pt x="0" y="39676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04751" y="9001930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5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98989" y="9149988"/>
            <a:ext cx="3810" cy="52705"/>
          </a:xfrm>
          <a:custGeom>
            <a:avLst/>
            <a:gdLst/>
            <a:ahLst/>
            <a:cxnLst/>
            <a:rect l="l" t="t" r="r" b="b"/>
            <a:pathLst>
              <a:path w="3810" h="52704">
                <a:moveTo>
                  <a:pt x="0" y="52654"/>
                </a:moveTo>
                <a:lnTo>
                  <a:pt x="3752" y="52654"/>
                </a:lnTo>
                <a:lnTo>
                  <a:pt x="3752" y="0"/>
                </a:lnTo>
                <a:lnTo>
                  <a:pt x="0" y="0"/>
                </a:lnTo>
                <a:lnTo>
                  <a:pt x="0" y="52654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02202" y="9027170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53516"/>
                </a:moveTo>
                <a:lnTo>
                  <a:pt x="1745" y="53516"/>
                </a:lnTo>
                <a:lnTo>
                  <a:pt x="1745" y="0"/>
                </a:lnTo>
                <a:lnTo>
                  <a:pt x="0" y="0"/>
                </a:lnTo>
                <a:lnTo>
                  <a:pt x="0" y="53516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02035" y="901497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397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71606" y="8913038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57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35439" y="8912926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9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00764" y="8913424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17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46485" y="8914007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63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75876" y="8911659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3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24397" y="891211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2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02594" y="8912863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9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166969" y="8919625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4920" y="0"/>
                </a:lnTo>
              </a:path>
            </a:pathLst>
          </a:custGeom>
          <a:ln w="11441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06017" y="8912666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4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19060" y="8915212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96" y="0"/>
                </a:lnTo>
              </a:path>
            </a:pathLst>
          </a:custGeom>
          <a:ln w="553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794869" y="9116117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65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798012" y="9034769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29"/>
                </a:lnTo>
              </a:path>
            </a:pathLst>
          </a:custGeom>
          <a:ln w="505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48658" y="8919511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04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255981" y="891171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23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63964" y="8911675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46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0325" y="10078023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52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9584" y="9897356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116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64223" y="891132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50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83014" y="892382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16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13673" y="893145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16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51607" y="10289802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72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57198" y="8913013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5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0031" y="1000938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081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962994" y="8911928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38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25860" y="10292451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37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70659" y="1031176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5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69022" y="891164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8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7504" y="8919461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03" y="0"/>
                </a:moveTo>
                <a:lnTo>
                  <a:pt x="4125" y="31"/>
                </a:lnTo>
                <a:lnTo>
                  <a:pt x="559" y="304"/>
                </a:lnTo>
                <a:lnTo>
                  <a:pt x="0" y="745"/>
                </a:lnTo>
                <a:lnTo>
                  <a:pt x="1820" y="282"/>
                </a:lnTo>
                <a:lnTo>
                  <a:pt x="4803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41324" y="892418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55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97754" y="8911604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06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50314" y="8911812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35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18602" y="10297373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98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057771" y="8932524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5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79271" y="893048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8" y="0"/>
                </a:lnTo>
              </a:path>
            </a:pathLst>
          </a:custGeom>
          <a:ln w="7096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47607" y="8912183"/>
            <a:ext cx="5285105" cy="1402080"/>
          </a:xfrm>
          <a:custGeom>
            <a:avLst/>
            <a:gdLst/>
            <a:ahLst/>
            <a:cxnLst/>
            <a:rect l="l" t="t" r="r" b="b"/>
            <a:pathLst>
              <a:path w="5285105" h="1402079">
                <a:moveTo>
                  <a:pt x="106945" y="1397299"/>
                </a:moveTo>
                <a:lnTo>
                  <a:pt x="30493" y="1397299"/>
                </a:lnTo>
                <a:lnTo>
                  <a:pt x="43157" y="1401707"/>
                </a:lnTo>
                <a:lnTo>
                  <a:pt x="55624" y="1401707"/>
                </a:lnTo>
                <a:lnTo>
                  <a:pt x="106945" y="1397299"/>
                </a:lnTo>
                <a:close/>
              </a:path>
              <a:path w="5285105" h="1402079">
                <a:moveTo>
                  <a:pt x="419433" y="1397299"/>
                </a:moveTo>
                <a:lnTo>
                  <a:pt x="127616" y="1397299"/>
                </a:lnTo>
                <a:lnTo>
                  <a:pt x="142646" y="1401707"/>
                </a:lnTo>
                <a:lnTo>
                  <a:pt x="411517" y="1401707"/>
                </a:lnTo>
                <a:lnTo>
                  <a:pt x="419433" y="1397299"/>
                </a:lnTo>
                <a:close/>
              </a:path>
              <a:path w="5285105" h="1402079">
                <a:moveTo>
                  <a:pt x="625452" y="1397299"/>
                </a:moveTo>
                <a:lnTo>
                  <a:pt x="419433" y="1397299"/>
                </a:lnTo>
                <a:lnTo>
                  <a:pt x="430208" y="1401707"/>
                </a:lnTo>
                <a:lnTo>
                  <a:pt x="612426" y="1401707"/>
                </a:lnTo>
                <a:lnTo>
                  <a:pt x="625452" y="1397299"/>
                </a:lnTo>
                <a:close/>
              </a:path>
              <a:path w="5285105" h="1402079">
                <a:moveTo>
                  <a:pt x="1408961" y="1397299"/>
                </a:moveTo>
                <a:lnTo>
                  <a:pt x="655243" y="1397299"/>
                </a:lnTo>
                <a:lnTo>
                  <a:pt x="669847" y="1401707"/>
                </a:lnTo>
                <a:lnTo>
                  <a:pt x="1320627" y="1401707"/>
                </a:lnTo>
                <a:lnTo>
                  <a:pt x="1408961" y="1397299"/>
                </a:lnTo>
                <a:close/>
              </a:path>
              <a:path w="5285105" h="1402079">
                <a:moveTo>
                  <a:pt x="2200662" y="1397299"/>
                </a:moveTo>
                <a:lnTo>
                  <a:pt x="1557807" y="1397299"/>
                </a:lnTo>
                <a:lnTo>
                  <a:pt x="1565529" y="1401707"/>
                </a:lnTo>
                <a:lnTo>
                  <a:pt x="2224927" y="1401707"/>
                </a:lnTo>
                <a:lnTo>
                  <a:pt x="2200662" y="1397299"/>
                </a:lnTo>
                <a:close/>
              </a:path>
              <a:path w="5285105" h="1402079">
                <a:moveTo>
                  <a:pt x="2639197" y="1397299"/>
                </a:moveTo>
                <a:lnTo>
                  <a:pt x="2200662" y="1397299"/>
                </a:lnTo>
                <a:lnTo>
                  <a:pt x="2274137" y="1401707"/>
                </a:lnTo>
                <a:lnTo>
                  <a:pt x="2636430" y="1401707"/>
                </a:lnTo>
                <a:lnTo>
                  <a:pt x="2639197" y="1397299"/>
                </a:lnTo>
                <a:close/>
              </a:path>
              <a:path w="5285105" h="1402079">
                <a:moveTo>
                  <a:pt x="3053734" y="1397299"/>
                </a:moveTo>
                <a:lnTo>
                  <a:pt x="2665480" y="1397299"/>
                </a:lnTo>
                <a:lnTo>
                  <a:pt x="2684007" y="1401707"/>
                </a:lnTo>
                <a:lnTo>
                  <a:pt x="3041766" y="1401707"/>
                </a:lnTo>
                <a:lnTo>
                  <a:pt x="3053734" y="1397299"/>
                </a:lnTo>
                <a:close/>
              </a:path>
              <a:path w="5285105" h="1402079">
                <a:moveTo>
                  <a:pt x="3499453" y="1397299"/>
                </a:moveTo>
                <a:lnTo>
                  <a:pt x="3239761" y="1397299"/>
                </a:lnTo>
                <a:lnTo>
                  <a:pt x="3252004" y="1401707"/>
                </a:lnTo>
                <a:lnTo>
                  <a:pt x="3500364" y="1401707"/>
                </a:lnTo>
                <a:lnTo>
                  <a:pt x="3499453" y="1397299"/>
                </a:lnTo>
                <a:close/>
              </a:path>
              <a:path w="5285105" h="1402079">
                <a:moveTo>
                  <a:pt x="5284595" y="1397299"/>
                </a:moveTo>
                <a:lnTo>
                  <a:pt x="3512274" y="1397299"/>
                </a:lnTo>
                <a:lnTo>
                  <a:pt x="3511855" y="1401707"/>
                </a:lnTo>
                <a:lnTo>
                  <a:pt x="5277202" y="1401707"/>
                </a:lnTo>
                <a:lnTo>
                  <a:pt x="5284595" y="1397299"/>
                </a:lnTo>
                <a:close/>
              </a:path>
              <a:path w="5285105" h="1402079">
                <a:moveTo>
                  <a:pt x="19286" y="877169"/>
                </a:moveTo>
                <a:lnTo>
                  <a:pt x="4182" y="877169"/>
                </a:lnTo>
                <a:lnTo>
                  <a:pt x="4802" y="885984"/>
                </a:lnTo>
                <a:lnTo>
                  <a:pt x="4832" y="890392"/>
                </a:lnTo>
                <a:lnTo>
                  <a:pt x="4624" y="938879"/>
                </a:lnTo>
                <a:lnTo>
                  <a:pt x="4174" y="965326"/>
                </a:lnTo>
                <a:lnTo>
                  <a:pt x="3676" y="996182"/>
                </a:lnTo>
                <a:lnTo>
                  <a:pt x="3453" y="1009405"/>
                </a:lnTo>
                <a:lnTo>
                  <a:pt x="3272" y="1022629"/>
                </a:lnTo>
                <a:lnTo>
                  <a:pt x="3150" y="1035853"/>
                </a:lnTo>
                <a:lnTo>
                  <a:pt x="3105" y="1049076"/>
                </a:lnTo>
                <a:lnTo>
                  <a:pt x="3156" y="1062300"/>
                </a:lnTo>
                <a:lnTo>
                  <a:pt x="3320" y="1071116"/>
                </a:lnTo>
                <a:lnTo>
                  <a:pt x="3615" y="1084339"/>
                </a:lnTo>
                <a:lnTo>
                  <a:pt x="4060" y="1093155"/>
                </a:lnTo>
                <a:lnTo>
                  <a:pt x="4173" y="1106379"/>
                </a:lnTo>
                <a:lnTo>
                  <a:pt x="3873" y="1110787"/>
                </a:lnTo>
                <a:lnTo>
                  <a:pt x="3586" y="1110787"/>
                </a:lnTo>
                <a:lnTo>
                  <a:pt x="3800" y="1119602"/>
                </a:lnTo>
                <a:lnTo>
                  <a:pt x="4213" y="1146050"/>
                </a:lnTo>
                <a:lnTo>
                  <a:pt x="4636" y="1176905"/>
                </a:lnTo>
                <a:lnTo>
                  <a:pt x="4864" y="1190129"/>
                </a:lnTo>
                <a:lnTo>
                  <a:pt x="5667" y="1234207"/>
                </a:lnTo>
                <a:lnTo>
                  <a:pt x="6751" y="1265063"/>
                </a:lnTo>
                <a:lnTo>
                  <a:pt x="5955" y="1278286"/>
                </a:lnTo>
                <a:lnTo>
                  <a:pt x="5329" y="1287102"/>
                </a:lnTo>
                <a:lnTo>
                  <a:pt x="4873" y="1300326"/>
                </a:lnTo>
                <a:lnTo>
                  <a:pt x="4586" y="1317957"/>
                </a:lnTo>
                <a:lnTo>
                  <a:pt x="4484" y="1331181"/>
                </a:lnTo>
                <a:lnTo>
                  <a:pt x="4504" y="1348812"/>
                </a:lnTo>
                <a:lnTo>
                  <a:pt x="4784" y="1384075"/>
                </a:lnTo>
                <a:lnTo>
                  <a:pt x="4879" y="1392891"/>
                </a:lnTo>
                <a:lnTo>
                  <a:pt x="17708" y="1397299"/>
                </a:lnTo>
                <a:lnTo>
                  <a:pt x="1384577" y="1397299"/>
                </a:lnTo>
                <a:lnTo>
                  <a:pt x="1387414" y="1392891"/>
                </a:lnTo>
                <a:lnTo>
                  <a:pt x="5196106" y="1392891"/>
                </a:lnTo>
                <a:lnTo>
                  <a:pt x="5188983" y="1388483"/>
                </a:lnTo>
                <a:lnTo>
                  <a:pt x="1268156" y="1388483"/>
                </a:lnTo>
                <a:lnTo>
                  <a:pt x="1258434" y="1384075"/>
                </a:lnTo>
                <a:lnTo>
                  <a:pt x="182983" y="1384075"/>
                </a:lnTo>
                <a:lnTo>
                  <a:pt x="127333" y="1379668"/>
                </a:lnTo>
                <a:lnTo>
                  <a:pt x="25516" y="1379668"/>
                </a:lnTo>
                <a:lnTo>
                  <a:pt x="25145" y="1375260"/>
                </a:lnTo>
                <a:lnTo>
                  <a:pt x="24987" y="1370852"/>
                </a:lnTo>
                <a:lnTo>
                  <a:pt x="24802" y="1366444"/>
                </a:lnTo>
                <a:lnTo>
                  <a:pt x="24118" y="1353220"/>
                </a:lnTo>
                <a:lnTo>
                  <a:pt x="23501" y="1348812"/>
                </a:lnTo>
                <a:lnTo>
                  <a:pt x="22664" y="1348812"/>
                </a:lnTo>
                <a:lnTo>
                  <a:pt x="23920" y="1309141"/>
                </a:lnTo>
                <a:lnTo>
                  <a:pt x="24816" y="1309141"/>
                </a:lnTo>
                <a:lnTo>
                  <a:pt x="24798" y="1300326"/>
                </a:lnTo>
                <a:lnTo>
                  <a:pt x="24597" y="1291510"/>
                </a:lnTo>
                <a:lnTo>
                  <a:pt x="24249" y="1282694"/>
                </a:lnTo>
                <a:lnTo>
                  <a:pt x="23792" y="1278286"/>
                </a:lnTo>
                <a:lnTo>
                  <a:pt x="23263" y="1269470"/>
                </a:lnTo>
                <a:lnTo>
                  <a:pt x="20823" y="1225392"/>
                </a:lnTo>
                <a:lnTo>
                  <a:pt x="20634" y="1194536"/>
                </a:lnTo>
                <a:lnTo>
                  <a:pt x="20892" y="1176905"/>
                </a:lnTo>
                <a:lnTo>
                  <a:pt x="21190" y="1163681"/>
                </a:lnTo>
                <a:lnTo>
                  <a:pt x="21516" y="1154865"/>
                </a:lnTo>
                <a:lnTo>
                  <a:pt x="22211" y="1146050"/>
                </a:lnTo>
                <a:lnTo>
                  <a:pt x="22467" y="1146050"/>
                </a:lnTo>
                <a:lnTo>
                  <a:pt x="21236" y="1084339"/>
                </a:lnTo>
                <a:lnTo>
                  <a:pt x="21496" y="1075523"/>
                </a:lnTo>
                <a:lnTo>
                  <a:pt x="21914" y="1071116"/>
                </a:lnTo>
                <a:lnTo>
                  <a:pt x="22200" y="1071116"/>
                </a:lnTo>
                <a:lnTo>
                  <a:pt x="21800" y="982958"/>
                </a:lnTo>
                <a:lnTo>
                  <a:pt x="21976" y="982958"/>
                </a:lnTo>
                <a:lnTo>
                  <a:pt x="21405" y="969734"/>
                </a:lnTo>
                <a:lnTo>
                  <a:pt x="20153" y="943287"/>
                </a:lnTo>
                <a:lnTo>
                  <a:pt x="19576" y="930063"/>
                </a:lnTo>
                <a:lnTo>
                  <a:pt x="19103" y="916840"/>
                </a:lnTo>
                <a:lnTo>
                  <a:pt x="19383" y="908024"/>
                </a:lnTo>
                <a:lnTo>
                  <a:pt x="19962" y="908024"/>
                </a:lnTo>
                <a:lnTo>
                  <a:pt x="19286" y="877169"/>
                </a:lnTo>
                <a:close/>
              </a:path>
              <a:path w="5285105" h="1402079">
                <a:moveTo>
                  <a:pt x="5243562" y="1392891"/>
                </a:moveTo>
                <a:lnTo>
                  <a:pt x="1448793" y="1392891"/>
                </a:lnTo>
                <a:lnTo>
                  <a:pt x="1454782" y="1397299"/>
                </a:lnTo>
                <a:lnTo>
                  <a:pt x="5251233" y="1397299"/>
                </a:lnTo>
                <a:lnTo>
                  <a:pt x="5243562" y="1392891"/>
                </a:lnTo>
                <a:close/>
              </a:path>
              <a:path w="5285105" h="1402079">
                <a:moveTo>
                  <a:pt x="1498142" y="1384075"/>
                </a:moveTo>
                <a:lnTo>
                  <a:pt x="1286120" y="1384075"/>
                </a:lnTo>
                <a:lnTo>
                  <a:pt x="1268156" y="1388483"/>
                </a:lnTo>
                <a:lnTo>
                  <a:pt x="1451991" y="1388483"/>
                </a:lnTo>
                <a:lnTo>
                  <a:pt x="1498142" y="1384075"/>
                </a:lnTo>
                <a:close/>
              </a:path>
              <a:path w="5285105" h="1402079">
                <a:moveTo>
                  <a:pt x="2204826" y="1384075"/>
                </a:moveTo>
                <a:lnTo>
                  <a:pt x="1511279" y="1384075"/>
                </a:lnTo>
                <a:lnTo>
                  <a:pt x="1507748" y="1388483"/>
                </a:lnTo>
                <a:lnTo>
                  <a:pt x="2199293" y="1388483"/>
                </a:lnTo>
                <a:lnTo>
                  <a:pt x="2204826" y="1384075"/>
                </a:lnTo>
                <a:close/>
              </a:path>
              <a:path w="5285105" h="1402079">
                <a:moveTo>
                  <a:pt x="2572836" y="1384075"/>
                </a:moveTo>
                <a:lnTo>
                  <a:pt x="2329265" y="1384075"/>
                </a:lnTo>
                <a:lnTo>
                  <a:pt x="2321688" y="1388483"/>
                </a:lnTo>
                <a:lnTo>
                  <a:pt x="2586176" y="1388483"/>
                </a:lnTo>
                <a:lnTo>
                  <a:pt x="2572836" y="1384075"/>
                </a:lnTo>
                <a:close/>
              </a:path>
              <a:path w="5285105" h="1402079">
                <a:moveTo>
                  <a:pt x="2926556" y="1384075"/>
                </a:moveTo>
                <a:lnTo>
                  <a:pt x="2670167" y="1384075"/>
                </a:lnTo>
                <a:lnTo>
                  <a:pt x="2673567" y="1388483"/>
                </a:lnTo>
                <a:lnTo>
                  <a:pt x="2920939" y="1388483"/>
                </a:lnTo>
                <a:lnTo>
                  <a:pt x="2926556" y="1384075"/>
                </a:lnTo>
                <a:close/>
              </a:path>
              <a:path w="5285105" h="1402079">
                <a:moveTo>
                  <a:pt x="3195240" y="1384075"/>
                </a:moveTo>
                <a:lnTo>
                  <a:pt x="3083885" y="1384075"/>
                </a:lnTo>
                <a:lnTo>
                  <a:pt x="3074914" y="1388483"/>
                </a:lnTo>
                <a:lnTo>
                  <a:pt x="3199789" y="1388483"/>
                </a:lnTo>
                <a:lnTo>
                  <a:pt x="3195240" y="1384075"/>
                </a:lnTo>
                <a:close/>
              </a:path>
              <a:path w="5285105" h="1402079">
                <a:moveTo>
                  <a:pt x="3370510" y="1384075"/>
                </a:moveTo>
                <a:lnTo>
                  <a:pt x="3274845" y="1384075"/>
                </a:lnTo>
                <a:lnTo>
                  <a:pt x="3263280" y="1388483"/>
                </a:lnTo>
                <a:lnTo>
                  <a:pt x="3378680" y="1388483"/>
                </a:lnTo>
                <a:lnTo>
                  <a:pt x="3370510" y="1384075"/>
                </a:lnTo>
                <a:close/>
              </a:path>
              <a:path w="5285105" h="1402079">
                <a:moveTo>
                  <a:pt x="4418351" y="1384075"/>
                </a:moveTo>
                <a:lnTo>
                  <a:pt x="3486622" y="1384075"/>
                </a:lnTo>
                <a:lnTo>
                  <a:pt x="3497977" y="1388483"/>
                </a:lnTo>
                <a:lnTo>
                  <a:pt x="4432938" y="1388483"/>
                </a:lnTo>
                <a:lnTo>
                  <a:pt x="4418351" y="1384075"/>
                </a:lnTo>
                <a:close/>
              </a:path>
              <a:path w="5285105" h="1402079">
                <a:moveTo>
                  <a:pt x="4837071" y="1384075"/>
                </a:moveTo>
                <a:lnTo>
                  <a:pt x="4458209" y="1384075"/>
                </a:lnTo>
                <a:lnTo>
                  <a:pt x="4463634" y="1388483"/>
                </a:lnTo>
                <a:lnTo>
                  <a:pt x="4842661" y="1388483"/>
                </a:lnTo>
                <a:lnTo>
                  <a:pt x="4837071" y="1384075"/>
                </a:lnTo>
                <a:close/>
              </a:path>
              <a:path w="5285105" h="1402079">
                <a:moveTo>
                  <a:pt x="4936602" y="1384075"/>
                </a:moveTo>
                <a:lnTo>
                  <a:pt x="4931465" y="1384075"/>
                </a:lnTo>
                <a:lnTo>
                  <a:pt x="4921803" y="1388483"/>
                </a:lnTo>
                <a:lnTo>
                  <a:pt x="4932287" y="1388483"/>
                </a:lnTo>
                <a:lnTo>
                  <a:pt x="4936602" y="1384075"/>
                </a:lnTo>
                <a:close/>
              </a:path>
              <a:path w="5285105" h="1402079">
                <a:moveTo>
                  <a:pt x="5028585" y="1384075"/>
                </a:moveTo>
                <a:lnTo>
                  <a:pt x="4971649" y="1384075"/>
                </a:lnTo>
                <a:lnTo>
                  <a:pt x="4957136" y="1388483"/>
                </a:lnTo>
                <a:lnTo>
                  <a:pt x="5042393" y="1388483"/>
                </a:lnTo>
                <a:lnTo>
                  <a:pt x="5028585" y="1384075"/>
                </a:lnTo>
                <a:close/>
              </a:path>
              <a:path w="5285105" h="1402079">
                <a:moveTo>
                  <a:pt x="308239" y="1379668"/>
                </a:moveTo>
                <a:lnTo>
                  <a:pt x="271623" y="1379668"/>
                </a:lnTo>
                <a:lnTo>
                  <a:pt x="260522" y="1384075"/>
                </a:lnTo>
                <a:lnTo>
                  <a:pt x="308146" y="1384075"/>
                </a:lnTo>
                <a:lnTo>
                  <a:pt x="308239" y="1379668"/>
                </a:lnTo>
                <a:close/>
              </a:path>
              <a:path w="5285105" h="1402079">
                <a:moveTo>
                  <a:pt x="656581" y="1379668"/>
                </a:moveTo>
                <a:lnTo>
                  <a:pt x="401449" y="1379668"/>
                </a:lnTo>
                <a:lnTo>
                  <a:pt x="402825" y="1384075"/>
                </a:lnTo>
                <a:lnTo>
                  <a:pt x="669516" y="1384075"/>
                </a:lnTo>
                <a:lnTo>
                  <a:pt x="656581" y="1379668"/>
                </a:lnTo>
                <a:close/>
              </a:path>
              <a:path w="5285105" h="1402079">
                <a:moveTo>
                  <a:pt x="1037274" y="1379668"/>
                </a:moveTo>
                <a:lnTo>
                  <a:pt x="696163" y="1379668"/>
                </a:lnTo>
                <a:lnTo>
                  <a:pt x="682715" y="1384075"/>
                </a:lnTo>
                <a:lnTo>
                  <a:pt x="1026500" y="1384075"/>
                </a:lnTo>
                <a:lnTo>
                  <a:pt x="1037274" y="1379668"/>
                </a:lnTo>
                <a:close/>
              </a:path>
              <a:path w="5285105" h="1402079">
                <a:moveTo>
                  <a:pt x="1268450" y="1379668"/>
                </a:moveTo>
                <a:lnTo>
                  <a:pt x="1180011" y="1379668"/>
                </a:lnTo>
                <a:lnTo>
                  <a:pt x="1186522" y="1384075"/>
                </a:lnTo>
                <a:lnTo>
                  <a:pt x="1280330" y="1384075"/>
                </a:lnTo>
                <a:lnTo>
                  <a:pt x="1268450" y="1379668"/>
                </a:lnTo>
                <a:close/>
              </a:path>
              <a:path w="5285105" h="1402079">
                <a:moveTo>
                  <a:pt x="1743577" y="1379668"/>
                </a:moveTo>
                <a:lnTo>
                  <a:pt x="1678678" y="1379668"/>
                </a:lnTo>
                <a:lnTo>
                  <a:pt x="1681097" y="1384075"/>
                </a:lnTo>
                <a:lnTo>
                  <a:pt x="1756399" y="1384075"/>
                </a:lnTo>
                <a:lnTo>
                  <a:pt x="1743577" y="1379668"/>
                </a:lnTo>
                <a:close/>
              </a:path>
              <a:path w="5285105" h="1402079">
                <a:moveTo>
                  <a:pt x="1859685" y="1379668"/>
                </a:moveTo>
                <a:lnTo>
                  <a:pt x="1812066" y="1379668"/>
                </a:lnTo>
                <a:lnTo>
                  <a:pt x="1818500" y="1384075"/>
                </a:lnTo>
                <a:lnTo>
                  <a:pt x="1868839" y="1384075"/>
                </a:lnTo>
                <a:lnTo>
                  <a:pt x="1859685" y="1379668"/>
                </a:lnTo>
                <a:close/>
              </a:path>
              <a:path w="5285105" h="1402079">
                <a:moveTo>
                  <a:pt x="1996485" y="1379668"/>
                </a:moveTo>
                <a:lnTo>
                  <a:pt x="1990542" y="1379668"/>
                </a:lnTo>
                <a:lnTo>
                  <a:pt x="1993175" y="1384075"/>
                </a:lnTo>
                <a:lnTo>
                  <a:pt x="2021604" y="1384075"/>
                </a:lnTo>
                <a:lnTo>
                  <a:pt x="1996485" y="1379668"/>
                </a:lnTo>
                <a:close/>
              </a:path>
              <a:path w="5285105" h="1402079">
                <a:moveTo>
                  <a:pt x="4030341" y="1379668"/>
                </a:moveTo>
                <a:lnTo>
                  <a:pt x="4015025" y="1379668"/>
                </a:lnTo>
                <a:lnTo>
                  <a:pt x="3999427" y="1384075"/>
                </a:lnTo>
                <a:lnTo>
                  <a:pt x="4044886" y="1384075"/>
                </a:lnTo>
                <a:lnTo>
                  <a:pt x="4030341" y="1379668"/>
                </a:lnTo>
                <a:close/>
              </a:path>
              <a:path w="5285105" h="1402079">
                <a:moveTo>
                  <a:pt x="209103" y="1375260"/>
                </a:moveTo>
                <a:lnTo>
                  <a:pt x="188396" y="1375260"/>
                </a:lnTo>
                <a:lnTo>
                  <a:pt x="179243" y="1379668"/>
                </a:lnTo>
                <a:lnTo>
                  <a:pt x="212295" y="1379668"/>
                </a:lnTo>
                <a:lnTo>
                  <a:pt x="209103" y="1375260"/>
                </a:lnTo>
                <a:close/>
              </a:path>
              <a:path w="5285105" h="1402079">
                <a:moveTo>
                  <a:pt x="24816" y="1309141"/>
                </a:moveTo>
                <a:lnTo>
                  <a:pt x="23920" y="1309141"/>
                </a:lnTo>
                <a:lnTo>
                  <a:pt x="23863" y="1322365"/>
                </a:lnTo>
                <a:lnTo>
                  <a:pt x="24215" y="1322365"/>
                </a:lnTo>
                <a:lnTo>
                  <a:pt x="24154" y="1335589"/>
                </a:lnTo>
                <a:lnTo>
                  <a:pt x="24614" y="1317957"/>
                </a:lnTo>
                <a:lnTo>
                  <a:pt x="24816" y="1309141"/>
                </a:lnTo>
                <a:close/>
              </a:path>
              <a:path w="5285105" h="1402079">
                <a:moveTo>
                  <a:pt x="22467" y="1146050"/>
                </a:moveTo>
                <a:lnTo>
                  <a:pt x="22211" y="1146050"/>
                </a:lnTo>
                <a:lnTo>
                  <a:pt x="22555" y="1150458"/>
                </a:lnTo>
                <a:lnTo>
                  <a:pt x="22467" y="1146050"/>
                </a:lnTo>
                <a:close/>
              </a:path>
              <a:path w="5285105" h="1402079">
                <a:moveTo>
                  <a:pt x="22200" y="1071116"/>
                </a:moveTo>
                <a:lnTo>
                  <a:pt x="21914" y="1071116"/>
                </a:lnTo>
                <a:lnTo>
                  <a:pt x="22239" y="1079931"/>
                </a:lnTo>
                <a:lnTo>
                  <a:pt x="22200" y="1071116"/>
                </a:lnTo>
                <a:close/>
              </a:path>
              <a:path w="5285105" h="1402079">
                <a:moveTo>
                  <a:pt x="23277" y="855129"/>
                </a:moveTo>
                <a:lnTo>
                  <a:pt x="19892" y="855129"/>
                </a:lnTo>
                <a:lnTo>
                  <a:pt x="20351" y="859537"/>
                </a:lnTo>
                <a:lnTo>
                  <a:pt x="20767" y="863945"/>
                </a:lnTo>
                <a:lnTo>
                  <a:pt x="21701" y="908024"/>
                </a:lnTo>
                <a:lnTo>
                  <a:pt x="21743" y="925655"/>
                </a:lnTo>
                <a:lnTo>
                  <a:pt x="22800" y="916840"/>
                </a:lnTo>
                <a:lnTo>
                  <a:pt x="23517" y="903616"/>
                </a:lnTo>
                <a:lnTo>
                  <a:pt x="23943" y="899208"/>
                </a:lnTo>
                <a:lnTo>
                  <a:pt x="24126" y="890392"/>
                </a:lnTo>
                <a:lnTo>
                  <a:pt x="24116" y="881577"/>
                </a:lnTo>
                <a:lnTo>
                  <a:pt x="23963" y="877169"/>
                </a:lnTo>
                <a:lnTo>
                  <a:pt x="23715" y="868353"/>
                </a:lnTo>
                <a:lnTo>
                  <a:pt x="23277" y="855129"/>
                </a:lnTo>
                <a:close/>
              </a:path>
              <a:path w="5285105" h="1402079">
                <a:moveTo>
                  <a:pt x="19962" y="908024"/>
                </a:moveTo>
                <a:lnTo>
                  <a:pt x="19700" y="908024"/>
                </a:lnTo>
                <a:lnTo>
                  <a:pt x="19828" y="916840"/>
                </a:lnTo>
                <a:lnTo>
                  <a:pt x="19996" y="921248"/>
                </a:lnTo>
                <a:lnTo>
                  <a:pt x="20252" y="921248"/>
                </a:lnTo>
                <a:lnTo>
                  <a:pt x="19962" y="908024"/>
                </a:lnTo>
                <a:close/>
              </a:path>
              <a:path w="5285105" h="1402079">
                <a:moveTo>
                  <a:pt x="748" y="550985"/>
                </a:moveTo>
                <a:lnTo>
                  <a:pt x="168" y="573025"/>
                </a:lnTo>
                <a:lnTo>
                  <a:pt x="37" y="581840"/>
                </a:lnTo>
                <a:lnTo>
                  <a:pt x="0" y="590656"/>
                </a:lnTo>
                <a:lnTo>
                  <a:pt x="45" y="595064"/>
                </a:lnTo>
                <a:lnTo>
                  <a:pt x="165" y="599472"/>
                </a:lnTo>
                <a:lnTo>
                  <a:pt x="349" y="599472"/>
                </a:lnTo>
                <a:lnTo>
                  <a:pt x="587" y="603880"/>
                </a:lnTo>
                <a:lnTo>
                  <a:pt x="2610" y="603880"/>
                </a:lnTo>
                <a:lnTo>
                  <a:pt x="2956" y="608288"/>
                </a:lnTo>
                <a:lnTo>
                  <a:pt x="3278" y="608288"/>
                </a:lnTo>
                <a:lnTo>
                  <a:pt x="3567" y="612696"/>
                </a:lnTo>
                <a:lnTo>
                  <a:pt x="3813" y="621511"/>
                </a:lnTo>
                <a:lnTo>
                  <a:pt x="4006" y="630327"/>
                </a:lnTo>
                <a:lnTo>
                  <a:pt x="4137" y="639143"/>
                </a:lnTo>
                <a:lnTo>
                  <a:pt x="3531" y="643551"/>
                </a:lnTo>
                <a:lnTo>
                  <a:pt x="1020" y="643551"/>
                </a:lnTo>
                <a:lnTo>
                  <a:pt x="549" y="647959"/>
                </a:lnTo>
                <a:lnTo>
                  <a:pt x="212" y="656774"/>
                </a:lnTo>
                <a:lnTo>
                  <a:pt x="55" y="665590"/>
                </a:lnTo>
                <a:lnTo>
                  <a:pt x="37" y="678814"/>
                </a:lnTo>
                <a:lnTo>
                  <a:pt x="64" y="683222"/>
                </a:lnTo>
                <a:lnTo>
                  <a:pt x="200" y="696445"/>
                </a:lnTo>
                <a:lnTo>
                  <a:pt x="403" y="705261"/>
                </a:lnTo>
                <a:lnTo>
                  <a:pt x="659" y="718485"/>
                </a:lnTo>
                <a:lnTo>
                  <a:pt x="952" y="731708"/>
                </a:lnTo>
                <a:lnTo>
                  <a:pt x="1590" y="762564"/>
                </a:lnTo>
                <a:lnTo>
                  <a:pt x="1904" y="775787"/>
                </a:lnTo>
                <a:lnTo>
                  <a:pt x="2195" y="789011"/>
                </a:lnTo>
                <a:lnTo>
                  <a:pt x="2447" y="806642"/>
                </a:lnTo>
                <a:lnTo>
                  <a:pt x="2646" y="819866"/>
                </a:lnTo>
                <a:lnTo>
                  <a:pt x="2777" y="833090"/>
                </a:lnTo>
                <a:lnTo>
                  <a:pt x="2806" y="855129"/>
                </a:lnTo>
                <a:lnTo>
                  <a:pt x="2771" y="863945"/>
                </a:lnTo>
                <a:lnTo>
                  <a:pt x="2605" y="877169"/>
                </a:lnTo>
                <a:lnTo>
                  <a:pt x="2309" y="885984"/>
                </a:lnTo>
                <a:lnTo>
                  <a:pt x="2905" y="881577"/>
                </a:lnTo>
                <a:lnTo>
                  <a:pt x="3540" y="877169"/>
                </a:lnTo>
                <a:lnTo>
                  <a:pt x="19286" y="877169"/>
                </a:lnTo>
                <a:lnTo>
                  <a:pt x="18899" y="859537"/>
                </a:lnTo>
                <a:lnTo>
                  <a:pt x="19404" y="855129"/>
                </a:lnTo>
                <a:lnTo>
                  <a:pt x="23277" y="855129"/>
                </a:lnTo>
                <a:lnTo>
                  <a:pt x="23131" y="850721"/>
                </a:lnTo>
                <a:lnTo>
                  <a:pt x="22894" y="837498"/>
                </a:lnTo>
                <a:lnTo>
                  <a:pt x="22758" y="824274"/>
                </a:lnTo>
                <a:lnTo>
                  <a:pt x="22774" y="806642"/>
                </a:lnTo>
                <a:lnTo>
                  <a:pt x="22989" y="789011"/>
                </a:lnTo>
                <a:lnTo>
                  <a:pt x="23082" y="784603"/>
                </a:lnTo>
                <a:lnTo>
                  <a:pt x="22871" y="784603"/>
                </a:lnTo>
                <a:lnTo>
                  <a:pt x="21463" y="775787"/>
                </a:lnTo>
                <a:lnTo>
                  <a:pt x="21055" y="766972"/>
                </a:lnTo>
                <a:lnTo>
                  <a:pt x="21284" y="753748"/>
                </a:lnTo>
                <a:lnTo>
                  <a:pt x="21790" y="736116"/>
                </a:lnTo>
                <a:lnTo>
                  <a:pt x="21897" y="731708"/>
                </a:lnTo>
                <a:lnTo>
                  <a:pt x="22224" y="731708"/>
                </a:lnTo>
                <a:lnTo>
                  <a:pt x="22256" y="727301"/>
                </a:lnTo>
                <a:lnTo>
                  <a:pt x="22300" y="718485"/>
                </a:lnTo>
                <a:lnTo>
                  <a:pt x="22332" y="705261"/>
                </a:lnTo>
                <a:lnTo>
                  <a:pt x="22260" y="692037"/>
                </a:lnTo>
                <a:lnTo>
                  <a:pt x="22077" y="678814"/>
                </a:lnTo>
                <a:lnTo>
                  <a:pt x="21758" y="665590"/>
                </a:lnTo>
                <a:lnTo>
                  <a:pt x="22378" y="656774"/>
                </a:lnTo>
                <a:lnTo>
                  <a:pt x="22768" y="647959"/>
                </a:lnTo>
                <a:lnTo>
                  <a:pt x="22976" y="639143"/>
                </a:lnTo>
                <a:lnTo>
                  <a:pt x="23022" y="630327"/>
                </a:lnTo>
                <a:lnTo>
                  <a:pt x="22983" y="599472"/>
                </a:lnTo>
                <a:lnTo>
                  <a:pt x="22883" y="577432"/>
                </a:lnTo>
                <a:lnTo>
                  <a:pt x="25701" y="577432"/>
                </a:lnTo>
                <a:lnTo>
                  <a:pt x="25590" y="573025"/>
                </a:lnTo>
                <a:lnTo>
                  <a:pt x="1490" y="573025"/>
                </a:lnTo>
                <a:lnTo>
                  <a:pt x="1194" y="568617"/>
                </a:lnTo>
                <a:lnTo>
                  <a:pt x="960" y="559801"/>
                </a:lnTo>
                <a:lnTo>
                  <a:pt x="748" y="550985"/>
                </a:lnTo>
                <a:close/>
              </a:path>
              <a:path w="5285105" h="1402079">
                <a:moveTo>
                  <a:pt x="26769" y="766972"/>
                </a:moveTo>
                <a:lnTo>
                  <a:pt x="23454" y="766972"/>
                </a:lnTo>
                <a:lnTo>
                  <a:pt x="24480" y="811050"/>
                </a:lnTo>
                <a:lnTo>
                  <a:pt x="25268" y="802235"/>
                </a:lnTo>
                <a:lnTo>
                  <a:pt x="25876" y="793419"/>
                </a:lnTo>
                <a:lnTo>
                  <a:pt x="26337" y="780195"/>
                </a:lnTo>
                <a:lnTo>
                  <a:pt x="26682" y="771379"/>
                </a:lnTo>
                <a:lnTo>
                  <a:pt x="26769" y="766972"/>
                </a:lnTo>
                <a:close/>
              </a:path>
              <a:path w="5285105" h="1402079">
                <a:moveTo>
                  <a:pt x="22224" y="731708"/>
                </a:moveTo>
                <a:lnTo>
                  <a:pt x="21897" y="731708"/>
                </a:lnTo>
                <a:lnTo>
                  <a:pt x="22270" y="744932"/>
                </a:lnTo>
                <a:lnTo>
                  <a:pt x="22691" y="758156"/>
                </a:lnTo>
                <a:lnTo>
                  <a:pt x="22959" y="771379"/>
                </a:lnTo>
                <a:lnTo>
                  <a:pt x="22871" y="784603"/>
                </a:lnTo>
                <a:lnTo>
                  <a:pt x="23082" y="784603"/>
                </a:lnTo>
                <a:lnTo>
                  <a:pt x="23454" y="766972"/>
                </a:lnTo>
                <a:lnTo>
                  <a:pt x="26769" y="766972"/>
                </a:lnTo>
                <a:lnTo>
                  <a:pt x="26943" y="758156"/>
                </a:lnTo>
                <a:lnTo>
                  <a:pt x="27151" y="749340"/>
                </a:lnTo>
                <a:lnTo>
                  <a:pt x="22992" y="749340"/>
                </a:lnTo>
                <a:lnTo>
                  <a:pt x="22549" y="744932"/>
                </a:lnTo>
                <a:lnTo>
                  <a:pt x="22161" y="740524"/>
                </a:lnTo>
                <a:lnTo>
                  <a:pt x="22224" y="731708"/>
                </a:lnTo>
                <a:close/>
              </a:path>
              <a:path w="5285105" h="1402079">
                <a:moveTo>
                  <a:pt x="28517" y="674406"/>
                </a:moveTo>
                <a:lnTo>
                  <a:pt x="28296" y="678814"/>
                </a:lnTo>
                <a:lnTo>
                  <a:pt x="27993" y="683222"/>
                </a:lnTo>
                <a:lnTo>
                  <a:pt x="26707" y="709669"/>
                </a:lnTo>
                <a:lnTo>
                  <a:pt x="26192" y="718485"/>
                </a:lnTo>
                <a:lnTo>
                  <a:pt x="25652" y="727301"/>
                </a:lnTo>
                <a:lnTo>
                  <a:pt x="24546" y="744932"/>
                </a:lnTo>
                <a:lnTo>
                  <a:pt x="24002" y="749340"/>
                </a:lnTo>
                <a:lnTo>
                  <a:pt x="27151" y="749340"/>
                </a:lnTo>
                <a:lnTo>
                  <a:pt x="27538" y="718485"/>
                </a:lnTo>
                <a:lnTo>
                  <a:pt x="27779" y="705261"/>
                </a:lnTo>
                <a:lnTo>
                  <a:pt x="28517" y="674406"/>
                </a:lnTo>
                <a:close/>
              </a:path>
              <a:path w="5285105" h="1402079">
                <a:moveTo>
                  <a:pt x="22895" y="423156"/>
                </a:moveTo>
                <a:lnTo>
                  <a:pt x="8404" y="423156"/>
                </a:lnTo>
                <a:lnTo>
                  <a:pt x="8609" y="431972"/>
                </a:lnTo>
                <a:lnTo>
                  <a:pt x="8478" y="445196"/>
                </a:lnTo>
                <a:lnTo>
                  <a:pt x="8069" y="458420"/>
                </a:lnTo>
                <a:lnTo>
                  <a:pt x="7441" y="471643"/>
                </a:lnTo>
                <a:lnTo>
                  <a:pt x="6654" y="484867"/>
                </a:lnTo>
                <a:lnTo>
                  <a:pt x="5766" y="498091"/>
                </a:lnTo>
                <a:lnTo>
                  <a:pt x="3926" y="528946"/>
                </a:lnTo>
                <a:lnTo>
                  <a:pt x="3091" y="542169"/>
                </a:lnTo>
                <a:lnTo>
                  <a:pt x="2391" y="550985"/>
                </a:lnTo>
                <a:lnTo>
                  <a:pt x="1887" y="564209"/>
                </a:lnTo>
                <a:lnTo>
                  <a:pt x="1490" y="573025"/>
                </a:lnTo>
                <a:lnTo>
                  <a:pt x="25590" y="573025"/>
                </a:lnTo>
                <a:lnTo>
                  <a:pt x="23532" y="528946"/>
                </a:lnTo>
                <a:lnTo>
                  <a:pt x="22896" y="520130"/>
                </a:lnTo>
                <a:lnTo>
                  <a:pt x="22262" y="506906"/>
                </a:lnTo>
                <a:lnTo>
                  <a:pt x="23027" y="467235"/>
                </a:lnTo>
                <a:lnTo>
                  <a:pt x="25512" y="440788"/>
                </a:lnTo>
                <a:lnTo>
                  <a:pt x="26445" y="431972"/>
                </a:lnTo>
                <a:lnTo>
                  <a:pt x="26450" y="427564"/>
                </a:lnTo>
                <a:lnTo>
                  <a:pt x="23117" y="427564"/>
                </a:lnTo>
                <a:lnTo>
                  <a:pt x="22895" y="423156"/>
                </a:lnTo>
                <a:close/>
              </a:path>
              <a:path w="5285105" h="1402079">
                <a:moveTo>
                  <a:pt x="22139" y="264473"/>
                </a:moveTo>
                <a:lnTo>
                  <a:pt x="8140" y="264473"/>
                </a:lnTo>
                <a:lnTo>
                  <a:pt x="8920" y="268880"/>
                </a:lnTo>
                <a:lnTo>
                  <a:pt x="9404" y="277696"/>
                </a:lnTo>
                <a:lnTo>
                  <a:pt x="9633" y="282104"/>
                </a:lnTo>
                <a:lnTo>
                  <a:pt x="9648" y="295328"/>
                </a:lnTo>
                <a:lnTo>
                  <a:pt x="9489" y="304144"/>
                </a:lnTo>
                <a:lnTo>
                  <a:pt x="9198" y="317367"/>
                </a:lnTo>
                <a:lnTo>
                  <a:pt x="8817" y="330591"/>
                </a:lnTo>
                <a:lnTo>
                  <a:pt x="8385" y="348222"/>
                </a:lnTo>
                <a:lnTo>
                  <a:pt x="7945" y="361446"/>
                </a:lnTo>
                <a:lnTo>
                  <a:pt x="7538" y="379078"/>
                </a:lnTo>
                <a:lnTo>
                  <a:pt x="7204" y="392301"/>
                </a:lnTo>
                <a:lnTo>
                  <a:pt x="6985" y="409933"/>
                </a:lnTo>
                <a:lnTo>
                  <a:pt x="6922" y="427564"/>
                </a:lnTo>
                <a:lnTo>
                  <a:pt x="7056" y="440788"/>
                </a:lnTo>
                <a:lnTo>
                  <a:pt x="8404" y="423156"/>
                </a:lnTo>
                <a:lnTo>
                  <a:pt x="22895" y="423156"/>
                </a:lnTo>
                <a:lnTo>
                  <a:pt x="22706" y="414341"/>
                </a:lnTo>
                <a:lnTo>
                  <a:pt x="22556" y="405525"/>
                </a:lnTo>
                <a:lnTo>
                  <a:pt x="22452" y="392301"/>
                </a:lnTo>
                <a:lnTo>
                  <a:pt x="22630" y="379078"/>
                </a:lnTo>
                <a:lnTo>
                  <a:pt x="22757" y="365854"/>
                </a:lnTo>
                <a:lnTo>
                  <a:pt x="22836" y="352630"/>
                </a:lnTo>
                <a:lnTo>
                  <a:pt x="22858" y="330591"/>
                </a:lnTo>
                <a:lnTo>
                  <a:pt x="22807" y="317367"/>
                </a:lnTo>
                <a:lnTo>
                  <a:pt x="22593" y="295328"/>
                </a:lnTo>
                <a:lnTo>
                  <a:pt x="22435" y="282104"/>
                </a:lnTo>
                <a:lnTo>
                  <a:pt x="22247" y="268880"/>
                </a:lnTo>
                <a:lnTo>
                  <a:pt x="22139" y="264473"/>
                </a:lnTo>
                <a:close/>
              </a:path>
              <a:path w="5285105" h="1402079">
                <a:moveTo>
                  <a:pt x="26267" y="405525"/>
                </a:moveTo>
                <a:lnTo>
                  <a:pt x="25662" y="405525"/>
                </a:lnTo>
                <a:lnTo>
                  <a:pt x="25402" y="409933"/>
                </a:lnTo>
                <a:lnTo>
                  <a:pt x="24829" y="418749"/>
                </a:lnTo>
                <a:lnTo>
                  <a:pt x="24528" y="423156"/>
                </a:lnTo>
                <a:lnTo>
                  <a:pt x="24226" y="423156"/>
                </a:lnTo>
                <a:lnTo>
                  <a:pt x="23928" y="427564"/>
                </a:lnTo>
                <a:lnTo>
                  <a:pt x="26450" y="427564"/>
                </a:lnTo>
                <a:lnTo>
                  <a:pt x="26466" y="414341"/>
                </a:lnTo>
                <a:lnTo>
                  <a:pt x="26391" y="409933"/>
                </a:lnTo>
                <a:lnTo>
                  <a:pt x="26267" y="405525"/>
                </a:lnTo>
                <a:close/>
              </a:path>
              <a:path w="5285105" h="1402079">
                <a:moveTo>
                  <a:pt x="481317" y="8815"/>
                </a:moveTo>
                <a:lnTo>
                  <a:pt x="8572" y="8815"/>
                </a:lnTo>
                <a:lnTo>
                  <a:pt x="8514" y="30855"/>
                </a:lnTo>
                <a:lnTo>
                  <a:pt x="8246" y="48486"/>
                </a:lnTo>
                <a:lnTo>
                  <a:pt x="8094" y="61710"/>
                </a:lnTo>
                <a:lnTo>
                  <a:pt x="7984" y="70526"/>
                </a:lnTo>
                <a:lnTo>
                  <a:pt x="7954" y="83749"/>
                </a:lnTo>
                <a:lnTo>
                  <a:pt x="7646" y="92565"/>
                </a:lnTo>
                <a:lnTo>
                  <a:pt x="7323" y="110197"/>
                </a:lnTo>
                <a:lnTo>
                  <a:pt x="7081" y="127828"/>
                </a:lnTo>
                <a:lnTo>
                  <a:pt x="6911" y="136644"/>
                </a:lnTo>
                <a:lnTo>
                  <a:pt x="6805" y="149868"/>
                </a:lnTo>
                <a:lnTo>
                  <a:pt x="6770" y="171907"/>
                </a:lnTo>
                <a:lnTo>
                  <a:pt x="6822" y="176315"/>
                </a:lnTo>
                <a:lnTo>
                  <a:pt x="7038" y="189539"/>
                </a:lnTo>
                <a:lnTo>
                  <a:pt x="7098" y="193946"/>
                </a:lnTo>
                <a:lnTo>
                  <a:pt x="7114" y="211578"/>
                </a:lnTo>
                <a:lnTo>
                  <a:pt x="7032" y="220394"/>
                </a:lnTo>
                <a:lnTo>
                  <a:pt x="6683" y="242433"/>
                </a:lnTo>
                <a:lnTo>
                  <a:pt x="6024" y="273288"/>
                </a:lnTo>
                <a:lnTo>
                  <a:pt x="8140" y="264473"/>
                </a:lnTo>
                <a:lnTo>
                  <a:pt x="22139" y="264473"/>
                </a:lnTo>
                <a:lnTo>
                  <a:pt x="22031" y="260065"/>
                </a:lnTo>
                <a:lnTo>
                  <a:pt x="21790" y="246841"/>
                </a:lnTo>
                <a:lnTo>
                  <a:pt x="21242" y="215986"/>
                </a:lnTo>
                <a:lnTo>
                  <a:pt x="20941" y="202762"/>
                </a:lnTo>
                <a:lnTo>
                  <a:pt x="21144" y="189539"/>
                </a:lnTo>
                <a:lnTo>
                  <a:pt x="21350" y="180723"/>
                </a:lnTo>
                <a:lnTo>
                  <a:pt x="21557" y="176315"/>
                </a:lnTo>
                <a:lnTo>
                  <a:pt x="22655" y="176315"/>
                </a:lnTo>
                <a:lnTo>
                  <a:pt x="20971" y="141052"/>
                </a:lnTo>
                <a:lnTo>
                  <a:pt x="21024" y="127828"/>
                </a:lnTo>
                <a:lnTo>
                  <a:pt x="21918" y="127828"/>
                </a:lnTo>
                <a:lnTo>
                  <a:pt x="21772" y="123420"/>
                </a:lnTo>
                <a:lnTo>
                  <a:pt x="21428" y="119012"/>
                </a:lnTo>
                <a:lnTo>
                  <a:pt x="21046" y="114605"/>
                </a:lnTo>
                <a:lnTo>
                  <a:pt x="20640" y="114605"/>
                </a:lnTo>
                <a:lnTo>
                  <a:pt x="20223" y="110197"/>
                </a:lnTo>
                <a:lnTo>
                  <a:pt x="19810" y="110197"/>
                </a:lnTo>
                <a:lnTo>
                  <a:pt x="19414" y="105789"/>
                </a:lnTo>
                <a:lnTo>
                  <a:pt x="19050" y="96973"/>
                </a:lnTo>
                <a:lnTo>
                  <a:pt x="18730" y="88157"/>
                </a:lnTo>
                <a:lnTo>
                  <a:pt x="18002" y="70526"/>
                </a:lnTo>
                <a:lnTo>
                  <a:pt x="17734" y="61710"/>
                </a:lnTo>
                <a:lnTo>
                  <a:pt x="17926" y="44078"/>
                </a:lnTo>
                <a:lnTo>
                  <a:pt x="18116" y="35263"/>
                </a:lnTo>
                <a:lnTo>
                  <a:pt x="18415" y="26447"/>
                </a:lnTo>
                <a:lnTo>
                  <a:pt x="18750" y="22039"/>
                </a:lnTo>
                <a:lnTo>
                  <a:pt x="271276" y="22039"/>
                </a:lnTo>
                <a:lnTo>
                  <a:pt x="283842" y="17631"/>
                </a:lnTo>
                <a:lnTo>
                  <a:pt x="394549" y="17631"/>
                </a:lnTo>
                <a:lnTo>
                  <a:pt x="406622" y="13223"/>
                </a:lnTo>
                <a:lnTo>
                  <a:pt x="393519" y="13223"/>
                </a:lnTo>
                <a:lnTo>
                  <a:pt x="481317" y="8815"/>
                </a:lnTo>
                <a:close/>
              </a:path>
              <a:path w="5285105" h="1402079">
                <a:moveTo>
                  <a:pt x="22655" y="176315"/>
                </a:moveTo>
                <a:lnTo>
                  <a:pt x="22193" y="176315"/>
                </a:lnTo>
                <a:lnTo>
                  <a:pt x="22629" y="185131"/>
                </a:lnTo>
                <a:lnTo>
                  <a:pt x="23075" y="185131"/>
                </a:lnTo>
                <a:lnTo>
                  <a:pt x="22655" y="176315"/>
                </a:lnTo>
                <a:close/>
              </a:path>
              <a:path w="5285105" h="1402079">
                <a:moveTo>
                  <a:pt x="21918" y="127828"/>
                </a:moveTo>
                <a:lnTo>
                  <a:pt x="21024" y="127828"/>
                </a:lnTo>
                <a:lnTo>
                  <a:pt x="22064" y="132236"/>
                </a:lnTo>
                <a:lnTo>
                  <a:pt x="21918" y="127828"/>
                </a:lnTo>
                <a:close/>
              </a:path>
              <a:path w="5285105" h="1402079">
                <a:moveTo>
                  <a:pt x="2413012" y="22039"/>
                </a:moveTo>
                <a:lnTo>
                  <a:pt x="2366878" y="22039"/>
                </a:lnTo>
                <a:lnTo>
                  <a:pt x="2374005" y="26447"/>
                </a:lnTo>
                <a:lnTo>
                  <a:pt x="2412981" y="26447"/>
                </a:lnTo>
                <a:lnTo>
                  <a:pt x="2413012" y="22039"/>
                </a:lnTo>
                <a:close/>
              </a:path>
              <a:path w="5285105" h="1402079">
                <a:moveTo>
                  <a:pt x="2522237" y="23225"/>
                </a:moveTo>
                <a:lnTo>
                  <a:pt x="2412981" y="26447"/>
                </a:lnTo>
                <a:lnTo>
                  <a:pt x="2498675" y="26447"/>
                </a:lnTo>
                <a:lnTo>
                  <a:pt x="2522237" y="23225"/>
                </a:lnTo>
                <a:close/>
              </a:path>
              <a:path w="5285105" h="1402079">
                <a:moveTo>
                  <a:pt x="2835775" y="8815"/>
                </a:moveTo>
                <a:lnTo>
                  <a:pt x="2502896" y="8815"/>
                </a:lnTo>
                <a:lnTo>
                  <a:pt x="2490860" y="13223"/>
                </a:lnTo>
                <a:lnTo>
                  <a:pt x="2436484" y="13223"/>
                </a:lnTo>
                <a:lnTo>
                  <a:pt x="2421958" y="17631"/>
                </a:lnTo>
                <a:lnTo>
                  <a:pt x="2597771" y="17631"/>
                </a:lnTo>
                <a:lnTo>
                  <a:pt x="2591306" y="22039"/>
                </a:lnTo>
                <a:lnTo>
                  <a:pt x="2839346" y="22039"/>
                </a:lnTo>
                <a:lnTo>
                  <a:pt x="2853161" y="26447"/>
                </a:lnTo>
                <a:lnTo>
                  <a:pt x="2863199" y="26447"/>
                </a:lnTo>
                <a:lnTo>
                  <a:pt x="2847357" y="22039"/>
                </a:lnTo>
                <a:lnTo>
                  <a:pt x="2837327" y="17631"/>
                </a:lnTo>
                <a:lnTo>
                  <a:pt x="2833378" y="13223"/>
                </a:lnTo>
                <a:lnTo>
                  <a:pt x="2835775" y="8815"/>
                </a:lnTo>
                <a:close/>
              </a:path>
              <a:path w="5285105" h="1402079">
                <a:moveTo>
                  <a:pt x="2562463" y="22039"/>
                </a:moveTo>
                <a:lnTo>
                  <a:pt x="2530911" y="22039"/>
                </a:lnTo>
                <a:lnTo>
                  <a:pt x="2522237" y="23225"/>
                </a:lnTo>
                <a:lnTo>
                  <a:pt x="2562463" y="22039"/>
                </a:lnTo>
                <a:close/>
              </a:path>
              <a:path w="5285105" h="1402079">
                <a:moveTo>
                  <a:pt x="350433" y="21201"/>
                </a:moveTo>
                <a:lnTo>
                  <a:pt x="350924" y="22039"/>
                </a:lnTo>
                <a:lnTo>
                  <a:pt x="366069" y="22039"/>
                </a:lnTo>
                <a:lnTo>
                  <a:pt x="350433" y="21201"/>
                </a:lnTo>
                <a:close/>
              </a:path>
              <a:path w="5285105" h="1402079">
                <a:moveTo>
                  <a:pt x="454452" y="17631"/>
                </a:moveTo>
                <a:lnTo>
                  <a:pt x="430940" y="17631"/>
                </a:lnTo>
                <a:lnTo>
                  <a:pt x="427281" y="22039"/>
                </a:lnTo>
                <a:lnTo>
                  <a:pt x="438307" y="22039"/>
                </a:lnTo>
                <a:lnTo>
                  <a:pt x="454452" y="17631"/>
                </a:lnTo>
                <a:close/>
              </a:path>
              <a:path w="5285105" h="1402079">
                <a:moveTo>
                  <a:pt x="683918" y="17631"/>
                </a:moveTo>
                <a:lnTo>
                  <a:pt x="454452" y="17631"/>
                </a:lnTo>
                <a:lnTo>
                  <a:pt x="476848" y="22039"/>
                </a:lnTo>
                <a:lnTo>
                  <a:pt x="634584" y="22039"/>
                </a:lnTo>
                <a:lnTo>
                  <a:pt x="683918" y="17631"/>
                </a:lnTo>
                <a:close/>
              </a:path>
              <a:path w="5285105" h="1402079">
                <a:moveTo>
                  <a:pt x="964369" y="17631"/>
                </a:moveTo>
                <a:lnTo>
                  <a:pt x="811477" y="17631"/>
                </a:lnTo>
                <a:lnTo>
                  <a:pt x="784681" y="22039"/>
                </a:lnTo>
                <a:lnTo>
                  <a:pt x="948515" y="22039"/>
                </a:lnTo>
                <a:lnTo>
                  <a:pt x="964369" y="17631"/>
                </a:lnTo>
                <a:close/>
              </a:path>
              <a:path w="5285105" h="1402079">
                <a:moveTo>
                  <a:pt x="1066854" y="17631"/>
                </a:moveTo>
                <a:lnTo>
                  <a:pt x="1041374" y="17631"/>
                </a:lnTo>
                <a:lnTo>
                  <a:pt x="1039836" y="22039"/>
                </a:lnTo>
                <a:lnTo>
                  <a:pt x="1055801" y="22039"/>
                </a:lnTo>
                <a:lnTo>
                  <a:pt x="1066854" y="17631"/>
                </a:lnTo>
                <a:close/>
              </a:path>
              <a:path w="5285105" h="1402079">
                <a:moveTo>
                  <a:pt x="1439390" y="17631"/>
                </a:moveTo>
                <a:lnTo>
                  <a:pt x="1185000" y="17631"/>
                </a:lnTo>
                <a:lnTo>
                  <a:pt x="1193285" y="22039"/>
                </a:lnTo>
                <a:lnTo>
                  <a:pt x="1423666" y="22039"/>
                </a:lnTo>
                <a:lnTo>
                  <a:pt x="1439390" y="17631"/>
                </a:lnTo>
                <a:close/>
              </a:path>
              <a:path w="5285105" h="1402079">
                <a:moveTo>
                  <a:pt x="1483900" y="21451"/>
                </a:moveTo>
                <a:lnTo>
                  <a:pt x="1476133" y="22039"/>
                </a:lnTo>
                <a:lnTo>
                  <a:pt x="1482057" y="22039"/>
                </a:lnTo>
                <a:lnTo>
                  <a:pt x="1483900" y="21451"/>
                </a:lnTo>
                <a:close/>
              </a:path>
              <a:path w="5285105" h="1402079">
                <a:moveTo>
                  <a:pt x="1688009" y="17631"/>
                </a:moveTo>
                <a:lnTo>
                  <a:pt x="1656363" y="17631"/>
                </a:lnTo>
                <a:lnTo>
                  <a:pt x="1652684" y="22039"/>
                </a:lnTo>
                <a:lnTo>
                  <a:pt x="1690657" y="22039"/>
                </a:lnTo>
                <a:lnTo>
                  <a:pt x="1688009" y="17631"/>
                </a:lnTo>
                <a:close/>
              </a:path>
              <a:path w="5285105" h="1402079">
                <a:moveTo>
                  <a:pt x="1806011" y="17631"/>
                </a:moveTo>
                <a:lnTo>
                  <a:pt x="1736497" y="17631"/>
                </a:lnTo>
                <a:lnTo>
                  <a:pt x="1742891" y="22039"/>
                </a:lnTo>
                <a:lnTo>
                  <a:pt x="1802688" y="22039"/>
                </a:lnTo>
                <a:lnTo>
                  <a:pt x="1806011" y="17631"/>
                </a:lnTo>
                <a:close/>
              </a:path>
              <a:path w="5285105" h="1402079">
                <a:moveTo>
                  <a:pt x="1925172" y="17631"/>
                </a:moveTo>
                <a:lnTo>
                  <a:pt x="1846915" y="17631"/>
                </a:lnTo>
                <a:lnTo>
                  <a:pt x="1847221" y="22039"/>
                </a:lnTo>
                <a:lnTo>
                  <a:pt x="1925744" y="18115"/>
                </a:lnTo>
                <a:lnTo>
                  <a:pt x="1925172" y="17631"/>
                </a:lnTo>
                <a:close/>
              </a:path>
              <a:path w="5285105" h="1402079">
                <a:moveTo>
                  <a:pt x="2101097" y="17631"/>
                </a:moveTo>
                <a:lnTo>
                  <a:pt x="1935435" y="17631"/>
                </a:lnTo>
                <a:lnTo>
                  <a:pt x="1925744" y="18115"/>
                </a:lnTo>
                <a:lnTo>
                  <a:pt x="1930384" y="22039"/>
                </a:lnTo>
                <a:lnTo>
                  <a:pt x="2090593" y="22039"/>
                </a:lnTo>
                <a:lnTo>
                  <a:pt x="2101097" y="17631"/>
                </a:lnTo>
                <a:close/>
              </a:path>
              <a:path w="5285105" h="1402079">
                <a:moveTo>
                  <a:pt x="2258499" y="17631"/>
                </a:moveTo>
                <a:lnTo>
                  <a:pt x="2213249" y="17631"/>
                </a:lnTo>
                <a:lnTo>
                  <a:pt x="2219107" y="22039"/>
                </a:lnTo>
                <a:lnTo>
                  <a:pt x="2249225" y="22039"/>
                </a:lnTo>
                <a:lnTo>
                  <a:pt x="2258499" y="17631"/>
                </a:lnTo>
                <a:close/>
              </a:path>
              <a:path w="5285105" h="1402079">
                <a:moveTo>
                  <a:pt x="2456529" y="17631"/>
                </a:moveTo>
                <a:lnTo>
                  <a:pt x="2363889" y="17631"/>
                </a:lnTo>
                <a:lnTo>
                  <a:pt x="2350006" y="22039"/>
                </a:lnTo>
                <a:lnTo>
                  <a:pt x="2444872" y="22039"/>
                </a:lnTo>
                <a:lnTo>
                  <a:pt x="2456529" y="17631"/>
                </a:lnTo>
                <a:close/>
              </a:path>
              <a:path w="5285105" h="1402079">
                <a:moveTo>
                  <a:pt x="2992482" y="17631"/>
                </a:moveTo>
                <a:lnTo>
                  <a:pt x="2963529" y="17631"/>
                </a:lnTo>
                <a:lnTo>
                  <a:pt x="2961675" y="22039"/>
                </a:lnTo>
                <a:lnTo>
                  <a:pt x="2976929" y="22039"/>
                </a:lnTo>
                <a:lnTo>
                  <a:pt x="2992482" y="17631"/>
                </a:lnTo>
                <a:close/>
              </a:path>
              <a:path w="5285105" h="1402079">
                <a:moveTo>
                  <a:pt x="3093279" y="17631"/>
                </a:moveTo>
                <a:lnTo>
                  <a:pt x="3000313" y="17631"/>
                </a:lnTo>
                <a:lnTo>
                  <a:pt x="3004702" y="22039"/>
                </a:lnTo>
                <a:lnTo>
                  <a:pt x="3096473" y="22039"/>
                </a:lnTo>
                <a:lnTo>
                  <a:pt x="3093279" y="17631"/>
                </a:lnTo>
                <a:close/>
              </a:path>
              <a:path w="5285105" h="1402079">
                <a:moveTo>
                  <a:pt x="3620112" y="17631"/>
                </a:moveTo>
                <a:lnTo>
                  <a:pt x="3612044" y="17631"/>
                </a:lnTo>
                <a:lnTo>
                  <a:pt x="3615461" y="22039"/>
                </a:lnTo>
                <a:lnTo>
                  <a:pt x="3620112" y="17631"/>
                </a:lnTo>
                <a:close/>
              </a:path>
              <a:path w="5285105" h="1402079">
                <a:moveTo>
                  <a:pt x="1648561" y="8815"/>
                </a:moveTo>
                <a:lnTo>
                  <a:pt x="481317" y="8815"/>
                </a:lnTo>
                <a:lnTo>
                  <a:pt x="485844" y="13223"/>
                </a:lnTo>
                <a:lnTo>
                  <a:pt x="884635" y="13223"/>
                </a:lnTo>
                <a:lnTo>
                  <a:pt x="870967" y="17631"/>
                </a:lnTo>
                <a:lnTo>
                  <a:pt x="1495880" y="17631"/>
                </a:lnTo>
                <a:lnTo>
                  <a:pt x="1483900" y="21451"/>
                </a:lnTo>
                <a:lnTo>
                  <a:pt x="1648555" y="8997"/>
                </a:lnTo>
                <a:lnTo>
                  <a:pt x="1648561" y="8815"/>
                </a:lnTo>
                <a:close/>
              </a:path>
              <a:path w="5285105" h="1402079">
                <a:moveTo>
                  <a:pt x="348342" y="17631"/>
                </a:moveTo>
                <a:lnTo>
                  <a:pt x="283842" y="17631"/>
                </a:lnTo>
                <a:lnTo>
                  <a:pt x="350433" y="21201"/>
                </a:lnTo>
                <a:lnTo>
                  <a:pt x="348342" y="17631"/>
                </a:lnTo>
                <a:close/>
              </a:path>
              <a:path w="5285105" h="1402079">
                <a:moveTo>
                  <a:pt x="1935435" y="17631"/>
                </a:moveTo>
                <a:lnTo>
                  <a:pt x="1925172" y="17631"/>
                </a:lnTo>
                <a:lnTo>
                  <a:pt x="1925744" y="18115"/>
                </a:lnTo>
                <a:lnTo>
                  <a:pt x="1935435" y="17631"/>
                </a:lnTo>
                <a:close/>
              </a:path>
              <a:path w="5285105" h="1402079">
                <a:moveTo>
                  <a:pt x="456651" y="13223"/>
                </a:moveTo>
                <a:lnTo>
                  <a:pt x="446054" y="13223"/>
                </a:lnTo>
                <a:lnTo>
                  <a:pt x="428986" y="17631"/>
                </a:lnTo>
                <a:lnTo>
                  <a:pt x="468929" y="17631"/>
                </a:lnTo>
                <a:lnTo>
                  <a:pt x="456651" y="13223"/>
                </a:lnTo>
                <a:close/>
              </a:path>
              <a:path w="5285105" h="1402079">
                <a:moveTo>
                  <a:pt x="812183" y="13223"/>
                </a:moveTo>
                <a:lnTo>
                  <a:pt x="494254" y="13223"/>
                </a:lnTo>
                <a:lnTo>
                  <a:pt x="484287" y="17631"/>
                </a:lnTo>
                <a:lnTo>
                  <a:pt x="795907" y="17631"/>
                </a:lnTo>
                <a:lnTo>
                  <a:pt x="812183" y="13223"/>
                </a:lnTo>
                <a:close/>
              </a:path>
              <a:path w="5285105" h="1402079">
                <a:moveTo>
                  <a:pt x="2184469" y="13223"/>
                </a:moveTo>
                <a:lnTo>
                  <a:pt x="1654675" y="13223"/>
                </a:lnTo>
                <a:lnTo>
                  <a:pt x="1656666" y="17631"/>
                </a:lnTo>
                <a:lnTo>
                  <a:pt x="2171558" y="17631"/>
                </a:lnTo>
                <a:lnTo>
                  <a:pt x="2184469" y="13223"/>
                </a:lnTo>
                <a:close/>
              </a:path>
              <a:path w="5285105" h="1402079">
                <a:moveTo>
                  <a:pt x="2315067" y="13223"/>
                </a:moveTo>
                <a:lnTo>
                  <a:pt x="2215160" y="13223"/>
                </a:lnTo>
                <a:lnTo>
                  <a:pt x="2214163" y="17631"/>
                </a:lnTo>
                <a:lnTo>
                  <a:pt x="2302522" y="17631"/>
                </a:lnTo>
                <a:lnTo>
                  <a:pt x="2315067" y="13223"/>
                </a:lnTo>
                <a:close/>
              </a:path>
              <a:path w="5285105" h="1402079">
                <a:moveTo>
                  <a:pt x="3209369" y="13223"/>
                </a:moveTo>
                <a:lnTo>
                  <a:pt x="2995858" y="13223"/>
                </a:lnTo>
                <a:lnTo>
                  <a:pt x="2991359" y="17631"/>
                </a:lnTo>
                <a:lnTo>
                  <a:pt x="3197475" y="17631"/>
                </a:lnTo>
                <a:lnTo>
                  <a:pt x="3209369" y="13223"/>
                </a:lnTo>
                <a:close/>
              </a:path>
              <a:path w="5285105" h="1402079">
                <a:moveTo>
                  <a:pt x="3610481" y="13223"/>
                </a:moveTo>
                <a:lnTo>
                  <a:pt x="3472955" y="13223"/>
                </a:lnTo>
                <a:lnTo>
                  <a:pt x="3485062" y="17631"/>
                </a:lnTo>
                <a:lnTo>
                  <a:pt x="3605518" y="17631"/>
                </a:lnTo>
                <a:lnTo>
                  <a:pt x="3610481" y="13223"/>
                </a:lnTo>
                <a:close/>
              </a:path>
              <a:path w="5285105" h="1402079">
                <a:moveTo>
                  <a:pt x="4293563" y="13223"/>
                </a:moveTo>
                <a:lnTo>
                  <a:pt x="4263700" y="13223"/>
                </a:lnTo>
                <a:lnTo>
                  <a:pt x="4281814" y="17631"/>
                </a:lnTo>
                <a:lnTo>
                  <a:pt x="4293563" y="13223"/>
                </a:lnTo>
                <a:close/>
              </a:path>
              <a:path w="5285105" h="1402079">
                <a:moveTo>
                  <a:pt x="2370249" y="8815"/>
                </a:moveTo>
                <a:lnTo>
                  <a:pt x="1650954" y="8815"/>
                </a:lnTo>
                <a:lnTo>
                  <a:pt x="1648555" y="8997"/>
                </a:lnTo>
                <a:lnTo>
                  <a:pt x="1648428" y="13223"/>
                </a:lnTo>
                <a:lnTo>
                  <a:pt x="2355780" y="13223"/>
                </a:lnTo>
                <a:lnTo>
                  <a:pt x="2370249" y="8815"/>
                </a:lnTo>
                <a:close/>
              </a:path>
              <a:path w="5285105" h="1402079">
                <a:moveTo>
                  <a:pt x="3678902" y="8815"/>
                </a:moveTo>
                <a:lnTo>
                  <a:pt x="2949026" y="8815"/>
                </a:lnTo>
                <a:lnTo>
                  <a:pt x="2964006" y="13223"/>
                </a:lnTo>
                <a:lnTo>
                  <a:pt x="3663442" y="13223"/>
                </a:lnTo>
                <a:lnTo>
                  <a:pt x="3678902" y="8815"/>
                </a:lnTo>
                <a:close/>
              </a:path>
              <a:path w="5285105" h="1402079">
                <a:moveTo>
                  <a:pt x="4305583" y="8815"/>
                </a:moveTo>
                <a:lnTo>
                  <a:pt x="4094713" y="8815"/>
                </a:lnTo>
                <a:lnTo>
                  <a:pt x="4090951" y="13223"/>
                </a:lnTo>
                <a:lnTo>
                  <a:pt x="4299155" y="13223"/>
                </a:lnTo>
                <a:lnTo>
                  <a:pt x="4305583" y="8815"/>
                </a:lnTo>
                <a:close/>
              </a:path>
              <a:path w="5285105" h="1402079">
                <a:moveTo>
                  <a:pt x="1650954" y="8815"/>
                </a:moveTo>
                <a:lnTo>
                  <a:pt x="1648561" y="8815"/>
                </a:lnTo>
                <a:lnTo>
                  <a:pt x="1648555" y="8997"/>
                </a:lnTo>
                <a:lnTo>
                  <a:pt x="1650954" y="8815"/>
                </a:lnTo>
                <a:close/>
              </a:path>
              <a:path w="5285105" h="1402079">
                <a:moveTo>
                  <a:pt x="372423" y="4407"/>
                </a:moveTo>
                <a:lnTo>
                  <a:pt x="242190" y="4407"/>
                </a:lnTo>
                <a:lnTo>
                  <a:pt x="231401" y="8815"/>
                </a:lnTo>
                <a:lnTo>
                  <a:pt x="384747" y="8815"/>
                </a:lnTo>
                <a:lnTo>
                  <a:pt x="372423" y="4407"/>
                </a:lnTo>
                <a:close/>
              </a:path>
              <a:path w="5285105" h="1402079">
                <a:moveTo>
                  <a:pt x="882072" y="4407"/>
                </a:moveTo>
                <a:lnTo>
                  <a:pt x="506301" y="4407"/>
                </a:lnTo>
                <a:lnTo>
                  <a:pt x="502571" y="8815"/>
                </a:lnTo>
                <a:lnTo>
                  <a:pt x="889552" y="8815"/>
                </a:lnTo>
                <a:lnTo>
                  <a:pt x="882072" y="4407"/>
                </a:lnTo>
                <a:close/>
              </a:path>
              <a:path w="5285105" h="1402079">
                <a:moveTo>
                  <a:pt x="1232939" y="4407"/>
                </a:moveTo>
                <a:lnTo>
                  <a:pt x="893606" y="4407"/>
                </a:lnTo>
                <a:lnTo>
                  <a:pt x="889552" y="8815"/>
                </a:lnTo>
                <a:lnTo>
                  <a:pt x="1259104" y="8815"/>
                </a:lnTo>
                <a:lnTo>
                  <a:pt x="1232939" y="4407"/>
                </a:lnTo>
                <a:close/>
              </a:path>
              <a:path w="5285105" h="1402079">
                <a:moveTo>
                  <a:pt x="1618091" y="4407"/>
                </a:moveTo>
                <a:lnTo>
                  <a:pt x="1579291" y="4407"/>
                </a:lnTo>
                <a:lnTo>
                  <a:pt x="1570713" y="8815"/>
                </a:lnTo>
                <a:lnTo>
                  <a:pt x="1618717" y="8815"/>
                </a:lnTo>
                <a:lnTo>
                  <a:pt x="1618091" y="4407"/>
                </a:lnTo>
                <a:close/>
              </a:path>
              <a:path w="5285105" h="1402079">
                <a:moveTo>
                  <a:pt x="1725276" y="4407"/>
                </a:moveTo>
                <a:lnTo>
                  <a:pt x="1658179" y="8815"/>
                </a:lnTo>
                <a:lnTo>
                  <a:pt x="1749625" y="8815"/>
                </a:lnTo>
                <a:lnTo>
                  <a:pt x="1725276" y="4407"/>
                </a:lnTo>
                <a:close/>
              </a:path>
              <a:path w="5285105" h="1402079">
                <a:moveTo>
                  <a:pt x="3985248" y="4407"/>
                </a:moveTo>
                <a:lnTo>
                  <a:pt x="1868474" y="4407"/>
                </a:lnTo>
                <a:lnTo>
                  <a:pt x="1853756" y="8815"/>
                </a:lnTo>
                <a:lnTo>
                  <a:pt x="3976269" y="8815"/>
                </a:lnTo>
                <a:lnTo>
                  <a:pt x="3985248" y="4407"/>
                </a:lnTo>
                <a:close/>
              </a:path>
              <a:path w="5285105" h="1402079">
                <a:moveTo>
                  <a:pt x="4201533" y="4407"/>
                </a:moveTo>
                <a:lnTo>
                  <a:pt x="4076177" y="4407"/>
                </a:lnTo>
                <a:lnTo>
                  <a:pt x="4089892" y="8815"/>
                </a:lnTo>
                <a:lnTo>
                  <a:pt x="4203926" y="8815"/>
                </a:lnTo>
                <a:lnTo>
                  <a:pt x="4201533" y="4407"/>
                </a:lnTo>
                <a:close/>
              </a:path>
              <a:path w="5285105" h="1402079">
                <a:moveTo>
                  <a:pt x="4240587" y="5172"/>
                </a:moveTo>
                <a:lnTo>
                  <a:pt x="4203926" y="8815"/>
                </a:lnTo>
                <a:lnTo>
                  <a:pt x="4240291" y="8815"/>
                </a:lnTo>
                <a:lnTo>
                  <a:pt x="4240587" y="5172"/>
                </a:lnTo>
                <a:close/>
              </a:path>
              <a:path w="5285105" h="1402079">
                <a:moveTo>
                  <a:pt x="4565277" y="4407"/>
                </a:moveTo>
                <a:lnTo>
                  <a:pt x="4278297" y="4407"/>
                </a:lnTo>
                <a:lnTo>
                  <a:pt x="4265598" y="8815"/>
                </a:lnTo>
                <a:lnTo>
                  <a:pt x="4541350" y="8815"/>
                </a:lnTo>
                <a:lnTo>
                  <a:pt x="4565277" y="4407"/>
                </a:lnTo>
                <a:close/>
              </a:path>
              <a:path w="5285105" h="1402079">
                <a:moveTo>
                  <a:pt x="4248284" y="4407"/>
                </a:moveTo>
                <a:lnTo>
                  <a:pt x="4240648" y="4407"/>
                </a:lnTo>
                <a:lnTo>
                  <a:pt x="4240587" y="5172"/>
                </a:lnTo>
                <a:lnTo>
                  <a:pt x="4248284" y="4407"/>
                </a:lnTo>
                <a:close/>
              </a:path>
              <a:path w="5285105" h="1402079">
                <a:moveTo>
                  <a:pt x="583041" y="0"/>
                </a:moveTo>
                <a:lnTo>
                  <a:pt x="549519" y="0"/>
                </a:lnTo>
                <a:lnTo>
                  <a:pt x="532701" y="4407"/>
                </a:lnTo>
                <a:lnTo>
                  <a:pt x="581594" y="4407"/>
                </a:lnTo>
                <a:lnTo>
                  <a:pt x="583041" y="0"/>
                </a:lnTo>
                <a:close/>
              </a:path>
              <a:path w="5285105" h="1402079">
                <a:moveTo>
                  <a:pt x="3394533" y="0"/>
                </a:moveTo>
                <a:lnTo>
                  <a:pt x="2883486" y="0"/>
                </a:lnTo>
                <a:lnTo>
                  <a:pt x="2871133" y="4407"/>
                </a:lnTo>
                <a:lnTo>
                  <a:pt x="3420173" y="4407"/>
                </a:lnTo>
                <a:lnTo>
                  <a:pt x="3394533" y="0"/>
                </a:lnTo>
                <a:close/>
              </a:path>
              <a:path w="5285105" h="1402079">
                <a:moveTo>
                  <a:pt x="4117501" y="0"/>
                </a:moveTo>
                <a:lnTo>
                  <a:pt x="3964225" y="0"/>
                </a:lnTo>
                <a:lnTo>
                  <a:pt x="3955573" y="4407"/>
                </a:lnTo>
                <a:lnTo>
                  <a:pt x="4129737" y="4407"/>
                </a:lnTo>
                <a:lnTo>
                  <a:pt x="4117501" y="0"/>
                </a:lnTo>
                <a:close/>
              </a:path>
              <a:path w="5285105" h="1402079">
                <a:moveTo>
                  <a:pt x="4440864" y="0"/>
                </a:moveTo>
                <a:lnTo>
                  <a:pt x="4367098" y="0"/>
                </a:lnTo>
                <a:lnTo>
                  <a:pt x="4361596" y="4407"/>
                </a:lnTo>
                <a:lnTo>
                  <a:pt x="4453836" y="4407"/>
                </a:lnTo>
                <a:lnTo>
                  <a:pt x="4440864" y="0"/>
                </a:lnTo>
                <a:close/>
              </a:path>
              <a:path w="5285105" h="1402079">
                <a:moveTo>
                  <a:pt x="4640056" y="1003"/>
                </a:moveTo>
                <a:lnTo>
                  <a:pt x="4640386" y="4407"/>
                </a:lnTo>
                <a:lnTo>
                  <a:pt x="4652284" y="4407"/>
                </a:lnTo>
                <a:lnTo>
                  <a:pt x="4640056" y="1003"/>
                </a:lnTo>
                <a:close/>
              </a:path>
              <a:path w="5285105" h="1402079">
                <a:moveTo>
                  <a:pt x="4639958" y="0"/>
                </a:moveTo>
                <a:lnTo>
                  <a:pt x="4636449" y="0"/>
                </a:lnTo>
                <a:lnTo>
                  <a:pt x="4640056" y="1003"/>
                </a:lnTo>
                <a:lnTo>
                  <a:pt x="4639958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48741" y="8930582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36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47804" y="10290966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7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418588" y="893193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9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949569" y="8911318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781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97291" y="892327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1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041652" y="8918019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1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16691" y="891834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5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665309" y="891217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9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37995" y="8922610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77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04314" y="8922222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72172" y="892181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942001" y="8924064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60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170583" y="8922482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0" y="0"/>
                </a:moveTo>
                <a:lnTo>
                  <a:pt x="5950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378121" y="8927420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4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193422" y="8929364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355274" y="8920367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725" y="0"/>
                </a:moveTo>
                <a:lnTo>
                  <a:pt x="0" y="4522"/>
                </a:lnTo>
                <a:lnTo>
                  <a:pt x="14858" y="4487"/>
                </a:lnTo>
                <a:lnTo>
                  <a:pt x="12725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572685" y="8934069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3999" y="0"/>
                </a:lnTo>
              </a:path>
            </a:pathLst>
          </a:custGeom>
          <a:ln w="3501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624127" y="8931848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2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71564" y="10314249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51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57007" y="10312167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1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73663" y="953433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3" y="0"/>
                </a:lnTo>
              </a:path>
            </a:pathLst>
          </a:custGeom>
          <a:ln w="38027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70595" y="10111943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416"/>
                </a:lnTo>
                <a:lnTo>
                  <a:pt x="2530" y="10389"/>
                </a:lnTo>
                <a:lnTo>
                  <a:pt x="2587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42185" y="10287413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69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804923" y="870025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82" y="0"/>
                </a:lnTo>
              </a:path>
            </a:pathLst>
          </a:custGeom>
          <a:ln w="19479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99668" y="834592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46" y="0"/>
                </a:lnTo>
              </a:path>
            </a:pathLst>
          </a:custGeom>
          <a:ln w="4872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00734" y="8055348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0986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806701" y="7885873"/>
            <a:ext cx="1270" cy="39370"/>
          </a:xfrm>
          <a:custGeom>
            <a:avLst/>
            <a:gdLst/>
            <a:ahLst/>
            <a:cxnLst/>
            <a:rect l="l" t="t" r="r" b="b"/>
            <a:pathLst>
              <a:path w="1270" h="39370">
                <a:moveTo>
                  <a:pt x="0" y="39381"/>
                </a:moveTo>
                <a:lnTo>
                  <a:pt x="900" y="39381"/>
                </a:lnTo>
                <a:lnTo>
                  <a:pt x="900" y="0"/>
                </a:lnTo>
                <a:lnTo>
                  <a:pt x="0" y="0"/>
                </a:lnTo>
                <a:lnTo>
                  <a:pt x="0" y="39381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07528" y="7916871"/>
            <a:ext cx="635" cy="15875"/>
          </a:xfrm>
          <a:custGeom>
            <a:avLst/>
            <a:gdLst/>
            <a:ahLst/>
            <a:cxnLst/>
            <a:rect l="l" t="t" r="r" b="b"/>
            <a:pathLst>
              <a:path w="635" h="15875">
                <a:moveTo>
                  <a:pt x="0" y="15876"/>
                </a:moveTo>
                <a:lnTo>
                  <a:pt x="467" y="15876"/>
                </a:lnTo>
                <a:lnTo>
                  <a:pt x="467" y="0"/>
                </a:lnTo>
                <a:lnTo>
                  <a:pt x="0" y="0"/>
                </a:lnTo>
                <a:lnTo>
                  <a:pt x="0" y="15876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07957" y="7750421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0"/>
                </a:moveTo>
                <a:lnTo>
                  <a:pt x="0" y="64148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804530" y="774215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72" y="0"/>
                </a:lnTo>
              </a:path>
            </a:pathLst>
          </a:custGeom>
          <a:ln w="22220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03466" y="7776822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03" y="0"/>
                </a:lnTo>
              </a:path>
            </a:pathLst>
          </a:custGeom>
          <a:ln w="4711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804563" y="7827054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519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797255" y="8039528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60003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805816" y="7501923"/>
            <a:ext cx="3175" cy="52069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0" y="51960"/>
                </a:moveTo>
                <a:lnTo>
                  <a:pt x="2640" y="51960"/>
                </a:lnTo>
                <a:lnTo>
                  <a:pt x="2640" y="0"/>
                </a:lnTo>
                <a:lnTo>
                  <a:pt x="0" y="0"/>
                </a:lnTo>
                <a:lnTo>
                  <a:pt x="0" y="5196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04665" y="7474829"/>
            <a:ext cx="1270" cy="48260"/>
          </a:xfrm>
          <a:custGeom>
            <a:avLst/>
            <a:gdLst/>
            <a:ahLst/>
            <a:cxnLst/>
            <a:rect l="l" t="t" r="r" b="b"/>
            <a:pathLst>
              <a:path w="1270" h="48259">
                <a:moveTo>
                  <a:pt x="0" y="47638"/>
                </a:moveTo>
                <a:lnTo>
                  <a:pt x="1150" y="47638"/>
                </a:lnTo>
                <a:lnTo>
                  <a:pt x="1150" y="0"/>
                </a:lnTo>
                <a:lnTo>
                  <a:pt x="0" y="0"/>
                </a:lnTo>
                <a:lnTo>
                  <a:pt x="0" y="47638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02229" y="7708396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838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07746" y="7302636"/>
            <a:ext cx="2540" cy="48260"/>
          </a:xfrm>
          <a:custGeom>
            <a:avLst/>
            <a:gdLst/>
            <a:ahLst/>
            <a:cxnLst/>
            <a:rect l="l" t="t" r="r" b="b"/>
            <a:pathLst>
              <a:path w="2539" h="48259">
                <a:moveTo>
                  <a:pt x="0" y="47856"/>
                </a:moveTo>
                <a:lnTo>
                  <a:pt x="2344" y="47856"/>
                </a:lnTo>
                <a:lnTo>
                  <a:pt x="2344" y="0"/>
                </a:lnTo>
                <a:lnTo>
                  <a:pt x="0" y="0"/>
                </a:lnTo>
                <a:lnTo>
                  <a:pt x="0" y="47856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45877" y="7248786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60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599798" y="72502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3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804997" y="7375455"/>
            <a:ext cx="1905" cy="19050"/>
          </a:xfrm>
          <a:custGeom>
            <a:avLst/>
            <a:gdLst/>
            <a:ahLst/>
            <a:cxnLst/>
            <a:rect l="l" t="t" r="r" b="b"/>
            <a:pathLst>
              <a:path w="1904" h="19050">
                <a:moveTo>
                  <a:pt x="0" y="18658"/>
                </a:moveTo>
                <a:lnTo>
                  <a:pt x="1336" y="18658"/>
                </a:lnTo>
                <a:lnTo>
                  <a:pt x="1336" y="0"/>
                </a:lnTo>
                <a:lnTo>
                  <a:pt x="0" y="0"/>
                </a:lnTo>
                <a:lnTo>
                  <a:pt x="0" y="18658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804965" y="7336228"/>
            <a:ext cx="635" cy="40005"/>
          </a:xfrm>
          <a:custGeom>
            <a:avLst/>
            <a:gdLst/>
            <a:ahLst/>
            <a:cxnLst/>
            <a:rect l="l" t="t" r="r" b="b"/>
            <a:pathLst>
              <a:path w="635" h="40004">
                <a:moveTo>
                  <a:pt x="0" y="39879"/>
                </a:moveTo>
                <a:lnTo>
                  <a:pt x="164" y="39879"/>
                </a:lnTo>
                <a:lnTo>
                  <a:pt x="164" y="0"/>
                </a:lnTo>
                <a:lnTo>
                  <a:pt x="0" y="0"/>
                </a:lnTo>
                <a:lnTo>
                  <a:pt x="0" y="39879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804751" y="7396463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46" y="0"/>
                </a:lnTo>
              </a:path>
            </a:pathLst>
          </a:custGeom>
          <a:ln w="469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99036" y="7545930"/>
            <a:ext cx="3810" cy="53340"/>
          </a:xfrm>
          <a:custGeom>
            <a:avLst/>
            <a:gdLst/>
            <a:ahLst/>
            <a:cxnLst/>
            <a:rect l="l" t="t" r="r" b="b"/>
            <a:pathLst>
              <a:path w="3810" h="53340">
                <a:moveTo>
                  <a:pt x="0" y="53248"/>
                </a:moveTo>
                <a:lnTo>
                  <a:pt x="3705" y="53248"/>
                </a:lnTo>
                <a:lnTo>
                  <a:pt x="3705" y="0"/>
                </a:lnTo>
                <a:lnTo>
                  <a:pt x="0" y="0"/>
                </a:lnTo>
                <a:lnTo>
                  <a:pt x="0" y="53248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802202" y="7421956"/>
            <a:ext cx="1905" cy="54610"/>
          </a:xfrm>
          <a:custGeom>
            <a:avLst/>
            <a:gdLst/>
            <a:ahLst/>
            <a:cxnLst/>
            <a:rect l="l" t="t" r="r" b="b"/>
            <a:pathLst>
              <a:path w="1904" h="54609">
                <a:moveTo>
                  <a:pt x="0" y="54053"/>
                </a:moveTo>
                <a:lnTo>
                  <a:pt x="1745" y="54053"/>
                </a:lnTo>
                <a:lnTo>
                  <a:pt x="1745" y="0"/>
                </a:lnTo>
                <a:lnTo>
                  <a:pt x="0" y="0"/>
                </a:lnTo>
                <a:lnTo>
                  <a:pt x="0" y="54053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802035" y="740963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58" y="0"/>
                </a:lnTo>
              </a:path>
            </a:pathLst>
          </a:custGeom>
          <a:ln w="2464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623391" y="725346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73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795163" y="7253354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56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49153" y="7253851"/>
            <a:ext cx="571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23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698330" y="7254437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9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526018" y="725207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72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776959" y="7252539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0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752195" y="7253357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67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13832" y="7260151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0" y="0"/>
                </a:moveTo>
                <a:lnTo>
                  <a:pt x="186607" y="0"/>
                </a:lnTo>
              </a:path>
            </a:pathLst>
          </a:custGeom>
          <a:ln w="11243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354647" y="7253110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468634" y="7255620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549" y="0"/>
                </a:lnTo>
              </a:path>
            </a:pathLst>
          </a:custGeom>
          <a:ln w="5497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94869" y="7511791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440" y="0"/>
                </a:lnTo>
              </a:path>
            </a:pathLst>
          </a:custGeom>
          <a:ln w="11769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98016" y="7429658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697"/>
                </a:lnTo>
              </a:path>
            </a:pathLst>
          </a:custGeom>
          <a:ln w="501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00525" y="725994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19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303921" y="725214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70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10986" y="7252103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73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70325" y="8429989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493" y="0"/>
                </a:lnTo>
              </a:path>
            </a:pathLst>
          </a:custGeom>
          <a:ln w="2376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69584" y="8247515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859" y="0"/>
                </a:lnTo>
              </a:path>
            </a:pathLst>
          </a:custGeom>
          <a:ln w="11231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585175" y="7251747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27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87245" y="7264256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49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17212" y="727188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61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05193" y="8697344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901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093713" y="7253442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04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0031" y="836063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3" y="0"/>
                </a:lnTo>
              </a:path>
            </a:pathLst>
          </a:custGeom>
          <a:ln w="21088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998012" y="7252357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47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13183" y="8699990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45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467848" y="871930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0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812097" y="725207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11563" y="7259887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851" y="0"/>
                </a:moveTo>
                <a:lnTo>
                  <a:pt x="4165" y="31"/>
                </a:lnTo>
                <a:lnTo>
                  <a:pt x="564" y="304"/>
                </a:lnTo>
                <a:lnTo>
                  <a:pt x="0" y="745"/>
                </a:lnTo>
                <a:lnTo>
                  <a:pt x="1833" y="282"/>
                </a:lnTo>
                <a:lnTo>
                  <a:pt x="4851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774126" y="7264617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62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841116" y="7252033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28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793203" y="72522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54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687858" y="8704912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21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073742" y="727295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29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94460" y="7270907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239" y="0"/>
                </a:lnTo>
              </a:path>
            </a:pathLst>
          </a:custGeom>
          <a:ln w="7096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47655" y="7253605"/>
            <a:ext cx="5283835" cy="1468120"/>
          </a:xfrm>
          <a:custGeom>
            <a:avLst/>
            <a:gdLst/>
            <a:ahLst/>
            <a:cxnLst/>
            <a:rect l="l" t="t" r="r" b="b"/>
            <a:pathLst>
              <a:path w="5283835" h="1468120">
                <a:moveTo>
                  <a:pt x="369269" y="1463417"/>
                </a:moveTo>
                <a:lnTo>
                  <a:pt x="69636" y="1463417"/>
                </a:lnTo>
                <a:lnTo>
                  <a:pt x="89958" y="1467825"/>
                </a:lnTo>
                <a:lnTo>
                  <a:pt x="361335" y="1467825"/>
                </a:lnTo>
                <a:lnTo>
                  <a:pt x="369269" y="1463417"/>
                </a:lnTo>
                <a:close/>
              </a:path>
              <a:path w="5283835" h="1468120">
                <a:moveTo>
                  <a:pt x="576337" y="1463417"/>
                </a:moveTo>
                <a:lnTo>
                  <a:pt x="369269" y="1463417"/>
                </a:lnTo>
                <a:lnTo>
                  <a:pt x="380694" y="1467825"/>
                </a:lnTo>
                <a:lnTo>
                  <a:pt x="563439" y="1467825"/>
                </a:lnTo>
                <a:lnTo>
                  <a:pt x="576337" y="1463417"/>
                </a:lnTo>
                <a:close/>
              </a:path>
              <a:path w="5283835" h="1468120">
                <a:moveTo>
                  <a:pt x="1369548" y="1463417"/>
                </a:moveTo>
                <a:lnTo>
                  <a:pt x="605769" y="1463417"/>
                </a:lnTo>
                <a:lnTo>
                  <a:pt x="623051" y="1467825"/>
                </a:lnTo>
                <a:lnTo>
                  <a:pt x="1280337" y="1467825"/>
                </a:lnTo>
                <a:lnTo>
                  <a:pt x="1369548" y="1463417"/>
                </a:lnTo>
                <a:close/>
              </a:path>
              <a:path w="5283835" h="1468120">
                <a:moveTo>
                  <a:pt x="2169165" y="1463417"/>
                </a:moveTo>
                <a:lnTo>
                  <a:pt x="1518751" y="1463417"/>
                </a:lnTo>
                <a:lnTo>
                  <a:pt x="1526865" y="1467825"/>
                </a:lnTo>
                <a:lnTo>
                  <a:pt x="2193673" y="1467825"/>
                </a:lnTo>
                <a:lnTo>
                  <a:pt x="2169165" y="1463417"/>
                </a:lnTo>
                <a:close/>
              </a:path>
              <a:path w="5283835" h="1468120">
                <a:moveTo>
                  <a:pt x="2611995" y="1463417"/>
                </a:moveTo>
                <a:lnTo>
                  <a:pt x="2169165" y="1463417"/>
                </a:lnTo>
                <a:lnTo>
                  <a:pt x="2243376" y="1467825"/>
                </a:lnTo>
                <a:lnTo>
                  <a:pt x="2609028" y="1467825"/>
                </a:lnTo>
                <a:lnTo>
                  <a:pt x="2611995" y="1463417"/>
                </a:lnTo>
                <a:close/>
              </a:path>
              <a:path w="5283835" h="1468120">
                <a:moveTo>
                  <a:pt x="3042340" y="1463417"/>
                </a:moveTo>
                <a:lnTo>
                  <a:pt x="2639311" y="1463417"/>
                </a:lnTo>
                <a:lnTo>
                  <a:pt x="2657910" y="1467825"/>
                </a:lnTo>
                <a:lnTo>
                  <a:pt x="3030286" y="1467825"/>
                </a:lnTo>
                <a:lnTo>
                  <a:pt x="3042340" y="1463417"/>
                </a:lnTo>
                <a:close/>
              </a:path>
              <a:path w="5283835" h="1468120">
                <a:moveTo>
                  <a:pt x="3480936" y="1463417"/>
                </a:moveTo>
                <a:lnTo>
                  <a:pt x="3218162" y="1463417"/>
                </a:lnTo>
                <a:lnTo>
                  <a:pt x="3229901" y="1467825"/>
                </a:lnTo>
                <a:lnTo>
                  <a:pt x="3481848" y="1467825"/>
                </a:lnTo>
                <a:lnTo>
                  <a:pt x="3480936" y="1463417"/>
                </a:lnTo>
                <a:close/>
              </a:path>
              <a:path w="5283835" h="1468120">
                <a:moveTo>
                  <a:pt x="5283303" y="1463417"/>
                </a:moveTo>
                <a:lnTo>
                  <a:pt x="3493900" y="1463417"/>
                </a:lnTo>
                <a:lnTo>
                  <a:pt x="3493493" y="1467825"/>
                </a:lnTo>
                <a:lnTo>
                  <a:pt x="5275530" y="1467825"/>
                </a:lnTo>
                <a:lnTo>
                  <a:pt x="5283303" y="1463417"/>
                </a:lnTo>
                <a:close/>
              </a:path>
              <a:path w="5283835" h="1468120">
                <a:moveTo>
                  <a:pt x="19228" y="885984"/>
                </a:moveTo>
                <a:lnTo>
                  <a:pt x="4219" y="885984"/>
                </a:lnTo>
                <a:lnTo>
                  <a:pt x="4855" y="899208"/>
                </a:lnTo>
                <a:lnTo>
                  <a:pt x="4891" y="903616"/>
                </a:lnTo>
                <a:lnTo>
                  <a:pt x="4618" y="947695"/>
                </a:lnTo>
                <a:lnTo>
                  <a:pt x="3411" y="1018221"/>
                </a:lnTo>
                <a:lnTo>
                  <a:pt x="3228" y="1031445"/>
                </a:lnTo>
                <a:lnTo>
                  <a:pt x="3105" y="1044668"/>
                </a:lnTo>
                <a:lnTo>
                  <a:pt x="3061" y="1057892"/>
                </a:lnTo>
                <a:lnTo>
                  <a:pt x="3114" y="1071116"/>
                </a:lnTo>
                <a:lnTo>
                  <a:pt x="3281" y="1079931"/>
                </a:lnTo>
                <a:lnTo>
                  <a:pt x="3581" y="1093155"/>
                </a:lnTo>
                <a:lnTo>
                  <a:pt x="4031" y="1101971"/>
                </a:lnTo>
                <a:lnTo>
                  <a:pt x="4127" y="1115194"/>
                </a:lnTo>
                <a:lnTo>
                  <a:pt x="3823" y="1119602"/>
                </a:lnTo>
                <a:lnTo>
                  <a:pt x="3536" y="1119602"/>
                </a:lnTo>
                <a:lnTo>
                  <a:pt x="3749" y="1128418"/>
                </a:lnTo>
                <a:lnTo>
                  <a:pt x="4158" y="1154865"/>
                </a:lnTo>
                <a:lnTo>
                  <a:pt x="4577" y="1185721"/>
                </a:lnTo>
                <a:lnTo>
                  <a:pt x="4802" y="1198944"/>
                </a:lnTo>
                <a:lnTo>
                  <a:pt x="5592" y="1243023"/>
                </a:lnTo>
                <a:lnTo>
                  <a:pt x="6654" y="1278286"/>
                </a:lnTo>
                <a:lnTo>
                  <a:pt x="5904" y="1287102"/>
                </a:lnTo>
                <a:lnTo>
                  <a:pt x="4451" y="1335589"/>
                </a:lnTo>
                <a:lnTo>
                  <a:pt x="4414" y="1353220"/>
                </a:lnTo>
                <a:lnTo>
                  <a:pt x="4464" y="1366444"/>
                </a:lnTo>
                <a:lnTo>
                  <a:pt x="4558" y="1379668"/>
                </a:lnTo>
                <a:lnTo>
                  <a:pt x="4689" y="1392891"/>
                </a:lnTo>
                <a:lnTo>
                  <a:pt x="4850" y="1401707"/>
                </a:lnTo>
                <a:lnTo>
                  <a:pt x="5556" y="1454602"/>
                </a:lnTo>
                <a:lnTo>
                  <a:pt x="18490" y="1463417"/>
                </a:lnTo>
                <a:lnTo>
                  <a:pt x="1344923" y="1463417"/>
                </a:lnTo>
                <a:lnTo>
                  <a:pt x="1347789" y="1459010"/>
                </a:lnTo>
                <a:lnTo>
                  <a:pt x="5195442" y="1459010"/>
                </a:lnTo>
                <a:lnTo>
                  <a:pt x="5188108" y="1454602"/>
                </a:lnTo>
                <a:lnTo>
                  <a:pt x="1226117" y="1454602"/>
                </a:lnTo>
                <a:lnTo>
                  <a:pt x="1216557" y="1450194"/>
                </a:lnTo>
                <a:lnTo>
                  <a:pt x="131316" y="1450194"/>
                </a:lnTo>
                <a:lnTo>
                  <a:pt x="75111" y="1445786"/>
                </a:lnTo>
                <a:lnTo>
                  <a:pt x="32355" y="1445786"/>
                </a:lnTo>
                <a:lnTo>
                  <a:pt x="25800" y="1436970"/>
                </a:lnTo>
                <a:lnTo>
                  <a:pt x="25677" y="1423746"/>
                </a:lnTo>
                <a:lnTo>
                  <a:pt x="25530" y="1410523"/>
                </a:lnTo>
                <a:lnTo>
                  <a:pt x="25320" y="1397299"/>
                </a:lnTo>
                <a:lnTo>
                  <a:pt x="24658" y="1379668"/>
                </a:lnTo>
                <a:lnTo>
                  <a:pt x="23761" y="1366444"/>
                </a:lnTo>
                <a:lnTo>
                  <a:pt x="23817" y="1344404"/>
                </a:lnTo>
                <a:lnTo>
                  <a:pt x="23812" y="1335589"/>
                </a:lnTo>
                <a:lnTo>
                  <a:pt x="23874" y="1322365"/>
                </a:lnTo>
                <a:lnTo>
                  <a:pt x="24767" y="1322365"/>
                </a:lnTo>
                <a:lnTo>
                  <a:pt x="24754" y="1309141"/>
                </a:lnTo>
                <a:lnTo>
                  <a:pt x="24560" y="1304734"/>
                </a:lnTo>
                <a:lnTo>
                  <a:pt x="24221" y="1295918"/>
                </a:lnTo>
                <a:lnTo>
                  <a:pt x="23774" y="1287102"/>
                </a:lnTo>
                <a:lnTo>
                  <a:pt x="23253" y="1282694"/>
                </a:lnTo>
                <a:lnTo>
                  <a:pt x="22695" y="1273878"/>
                </a:lnTo>
                <a:lnTo>
                  <a:pt x="22135" y="1269470"/>
                </a:lnTo>
                <a:lnTo>
                  <a:pt x="20601" y="1225392"/>
                </a:lnTo>
                <a:lnTo>
                  <a:pt x="20572" y="1207760"/>
                </a:lnTo>
                <a:lnTo>
                  <a:pt x="20823" y="1190129"/>
                </a:lnTo>
                <a:lnTo>
                  <a:pt x="21111" y="1176905"/>
                </a:lnTo>
                <a:lnTo>
                  <a:pt x="21426" y="1168089"/>
                </a:lnTo>
                <a:lnTo>
                  <a:pt x="21758" y="1159273"/>
                </a:lnTo>
                <a:lnTo>
                  <a:pt x="22429" y="1159273"/>
                </a:lnTo>
                <a:lnTo>
                  <a:pt x="21190" y="1093155"/>
                </a:lnTo>
                <a:lnTo>
                  <a:pt x="21444" y="1084339"/>
                </a:lnTo>
                <a:lnTo>
                  <a:pt x="21858" y="1079931"/>
                </a:lnTo>
                <a:lnTo>
                  <a:pt x="22146" y="1079931"/>
                </a:lnTo>
                <a:lnTo>
                  <a:pt x="21754" y="991774"/>
                </a:lnTo>
                <a:lnTo>
                  <a:pt x="21930" y="991774"/>
                </a:lnTo>
                <a:lnTo>
                  <a:pt x="21363" y="978550"/>
                </a:lnTo>
                <a:lnTo>
                  <a:pt x="20121" y="952103"/>
                </a:lnTo>
                <a:lnTo>
                  <a:pt x="19547" y="938879"/>
                </a:lnTo>
                <a:lnTo>
                  <a:pt x="19073" y="925655"/>
                </a:lnTo>
                <a:lnTo>
                  <a:pt x="19343" y="916840"/>
                </a:lnTo>
                <a:lnTo>
                  <a:pt x="19520" y="912432"/>
                </a:lnTo>
                <a:lnTo>
                  <a:pt x="19796" y="912432"/>
                </a:lnTo>
                <a:lnTo>
                  <a:pt x="19228" y="885984"/>
                </a:lnTo>
                <a:close/>
              </a:path>
              <a:path w="5283835" h="1468120">
                <a:moveTo>
                  <a:pt x="5242987" y="1459010"/>
                </a:moveTo>
                <a:lnTo>
                  <a:pt x="1409295" y="1459010"/>
                </a:lnTo>
                <a:lnTo>
                  <a:pt x="1415425" y="1463417"/>
                </a:lnTo>
                <a:lnTo>
                  <a:pt x="5250565" y="1463417"/>
                </a:lnTo>
                <a:lnTo>
                  <a:pt x="5242987" y="1459010"/>
                </a:lnTo>
                <a:close/>
              </a:path>
              <a:path w="5283835" h="1468120">
                <a:moveTo>
                  <a:pt x="1459624" y="1450194"/>
                </a:moveTo>
                <a:lnTo>
                  <a:pt x="1244702" y="1450194"/>
                </a:lnTo>
                <a:lnTo>
                  <a:pt x="1226117" y="1454602"/>
                </a:lnTo>
                <a:lnTo>
                  <a:pt x="1413015" y="1454602"/>
                </a:lnTo>
                <a:lnTo>
                  <a:pt x="1459624" y="1450194"/>
                </a:lnTo>
                <a:close/>
              </a:path>
              <a:path w="5283835" h="1468120">
                <a:moveTo>
                  <a:pt x="2171318" y="1450194"/>
                </a:moveTo>
                <a:lnTo>
                  <a:pt x="1472892" y="1450194"/>
                </a:lnTo>
                <a:lnTo>
                  <a:pt x="1469326" y="1454602"/>
                </a:lnTo>
                <a:lnTo>
                  <a:pt x="2165509" y="1454602"/>
                </a:lnTo>
                <a:lnTo>
                  <a:pt x="2171318" y="1450194"/>
                </a:lnTo>
                <a:close/>
              </a:path>
              <a:path w="5283835" h="1468120">
                <a:moveTo>
                  <a:pt x="2547437" y="1450194"/>
                </a:moveTo>
                <a:lnTo>
                  <a:pt x="2301941" y="1450194"/>
                </a:lnTo>
                <a:lnTo>
                  <a:pt x="2292413" y="1454602"/>
                </a:lnTo>
                <a:lnTo>
                  <a:pt x="2560527" y="1454602"/>
                </a:lnTo>
                <a:lnTo>
                  <a:pt x="2547437" y="1450194"/>
                </a:lnTo>
                <a:close/>
              </a:path>
              <a:path w="5283835" h="1468120">
                <a:moveTo>
                  <a:pt x="2902165" y="1450194"/>
                </a:moveTo>
                <a:lnTo>
                  <a:pt x="2643364" y="1450194"/>
                </a:lnTo>
                <a:lnTo>
                  <a:pt x="2646798" y="1454602"/>
                </a:lnTo>
                <a:lnTo>
                  <a:pt x="2896567" y="1454602"/>
                </a:lnTo>
                <a:lnTo>
                  <a:pt x="2902165" y="1450194"/>
                </a:lnTo>
                <a:close/>
              </a:path>
              <a:path w="5283835" h="1468120">
                <a:moveTo>
                  <a:pt x="3174082" y="1450194"/>
                </a:moveTo>
                <a:lnTo>
                  <a:pt x="3061189" y="1450194"/>
                </a:lnTo>
                <a:lnTo>
                  <a:pt x="3052149" y="1454602"/>
                </a:lnTo>
                <a:lnTo>
                  <a:pt x="3178757" y="1454602"/>
                </a:lnTo>
                <a:lnTo>
                  <a:pt x="3174082" y="1450194"/>
                </a:lnTo>
                <a:close/>
              </a:path>
              <a:path w="5283835" h="1468120">
                <a:moveTo>
                  <a:pt x="3350708" y="1450194"/>
                </a:moveTo>
                <a:lnTo>
                  <a:pt x="3254199" y="1450194"/>
                </a:lnTo>
                <a:lnTo>
                  <a:pt x="3242644" y="1454602"/>
                </a:lnTo>
                <a:lnTo>
                  <a:pt x="3358959" y="1454602"/>
                </a:lnTo>
                <a:lnTo>
                  <a:pt x="3350708" y="1450194"/>
                </a:lnTo>
                <a:close/>
              </a:path>
              <a:path w="5283835" h="1468120">
                <a:moveTo>
                  <a:pt x="4409470" y="1450194"/>
                </a:moveTo>
                <a:lnTo>
                  <a:pt x="3467980" y="1450194"/>
                </a:lnTo>
                <a:lnTo>
                  <a:pt x="3479449" y="1454602"/>
                </a:lnTo>
                <a:lnTo>
                  <a:pt x="4424292" y="1454602"/>
                </a:lnTo>
                <a:lnTo>
                  <a:pt x="4409470" y="1450194"/>
                </a:lnTo>
                <a:close/>
              </a:path>
              <a:path w="5283835" h="1468120">
                <a:moveTo>
                  <a:pt x="4831929" y="1450194"/>
                </a:moveTo>
                <a:lnTo>
                  <a:pt x="4448361" y="1450194"/>
                </a:lnTo>
                <a:lnTo>
                  <a:pt x="4453985" y="1454602"/>
                </a:lnTo>
                <a:lnTo>
                  <a:pt x="4839453" y="1454602"/>
                </a:lnTo>
                <a:lnTo>
                  <a:pt x="4831929" y="1450194"/>
                </a:lnTo>
                <a:close/>
              </a:path>
              <a:path w="5283835" h="1468120">
                <a:moveTo>
                  <a:pt x="4931870" y="1450194"/>
                </a:moveTo>
                <a:lnTo>
                  <a:pt x="4927657" y="1450194"/>
                </a:lnTo>
                <a:lnTo>
                  <a:pt x="4917949" y="1454602"/>
                </a:lnTo>
                <a:lnTo>
                  <a:pt x="4928123" y="1454602"/>
                </a:lnTo>
                <a:lnTo>
                  <a:pt x="4931870" y="1450194"/>
                </a:lnTo>
                <a:close/>
              </a:path>
              <a:path w="5283835" h="1468120">
                <a:moveTo>
                  <a:pt x="5027233" y="1450194"/>
                </a:moveTo>
                <a:lnTo>
                  <a:pt x="4970400" y="1450194"/>
                </a:lnTo>
                <a:lnTo>
                  <a:pt x="4955904" y="1454602"/>
                </a:lnTo>
                <a:lnTo>
                  <a:pt x="5041011" y="1454602"/>
                </a:lnTo>
                <a:lnTo>
                  <a:pt x="5027233" y="1450194"/>
                </a:lnTo>
                <a:close/>
              </a:path>
              <a:path w="5283835" h="1468120">
                <a:moveTo>
                  <a:pt x="257842" y="1445786"/>
                </a:moveTo>
                <a:lnTo>
                  <a:pt x="221610" y="1445786"/>
                </a:lnTo>
                <a:lnTo>
                  <a:pt x="210498" y="1450194"/>
                </a:lnTo>
                <a:lnTo>
                  <a:pt x="257709" y="1450194"/>
                </a:lnTo>
                <a:lnTo>
                  <a:pt x="257842" y="1445786"/>
                </a:lnTo>
                <a:close/>
              </a:path>
              <a:path w="5283835" h="1468120">
                <a:moveTo>
                  <a:pt x="624965" y="1445786"/>
                </a:moveTo>
                <a:lnTo>
                  <a:pt x="351967" y="1445786"/>
                </a:lnTo>
                <a:lnTo>
                  <a:pt x="353357" y="1450194"/>
                </a:lnTo>
                <a:lnTo>
                  <a:pt x="638395" y="1450194"/>
                </a:lnTo>
                <a:lnTo>
                  <a:pt x="624965" y="1445786"/>
                </a:lnTo>
                <a:close/>
              </a:path>
              <a:path w="5283835" h="1468120">
                <a:moveTo>
                  <a:pt x="994100" y="1445786"/>
                </a:moveTo>
                <a:lnTo>
                  <a:pt x="650928" y="1445786"/>
                </a:lnTo>
                <a:lnTo>
                  <a:pt x="638395" y="1450194"/>
                </a:lnTo>
                <a:lnTo>
                  <a:pt x="983320" y="1450194"/>
                </a:lnTo>
                <a:lnTo>
                  <a:pt x="994100" y="1445786"/>
                </a:lnTo>
                <a:close/>
              </a:path>
              <a:path w="5283835" h="1468120">
                <a:moveTo>
                  <a:pt x="1227641" y="1445786"/>
                </a:moveTo>
                <a:lnTo>
                  <a:pt x="1138315" y="1445786"/>
                </a:lnTo>
                <a:lnTo>
                  <a:pt x="1144887" y="1450194"/>
                </a:lnTo>
                <a:lnTo>
                  <a:pt x="1239491" y="1450194"/>
                </a:lnTo>
                <a:lnTo>
                  <a:pt x="1227641" y="1445786"/>
                </a:lnTo>
                <a:close/>
              </a:path>
              <a:path w="5283835" h="1468120">
                <a:moveTo>
                  <a:pt x="1708756" y="1445786"/>
                </a:moveTo>
                <a:lnTo>
                  <a:pt x="1642218" y="1445786"/>
                </a:lnTo>
                <a:lnTo>
                  <a:pt x="1644602" y="1450194"/>
                </a:lnTo>
                <a:lnTo>
                  <a:pt x="1721614" y="1450194"/>
                </a:lnTo>
                <a:lnTo>
                  <a:pt x="1708756" y="1445786"/>
                </a:lnTo>
                <a:close/>
              </a:path>
              <a:path w="5283835" h="1468120">
                <a:moveTo>
                  <a:pt x="1824948" y="1445786"/>
                </a:moveTo>
                <a:lnTo>
                  <a:pt x="1776290" y="1445786"/>
                </a:lnTo>
                <a:lnTo>
                  <a:pt x="1782887" y="1450194"/>
                </a:lnTo>
                <a:lnTo>
                  <a:pt x="1834293" y="1450194"/>
                </a:lnTo>
                <a:lnTo>
                  <a:pt x="1824948" y="1445786"/>
                </a:lnTo>
                <a:close/>
              </a:path>
              <a:path w="5283835" h="1468120">
                <a:moveTo>
                  <a:pt x="1963950" y="1445786"/>
                </a:moveTo>
                <a:lnTo>
                  <a:pt x="1957466" y="1445786"/>
                </a:lnTo>
                <a:lnTo>
                  <a:pt x="1960027" y="1450194"/>
                </a:lnTo>
                <a:lnTo>
                  <a:pt x="1989074" y="1450194"/>
                </a:lnTo>
                <a:lnTo>
                  <a:pt x="1963950" y="1445786"/>
                </a:lnTo>
                <a:close/>
              </a:path>
              <a:path w="5283835" h="1468120">
                <a:moveTo>
                  <a:pt x="4017475" y="1445786"/>
                </a:moveTo>
                <a:lnTo>
                  <a:pt x="4002178" y="1445786"/>
                </a:lnTo>
                <a:lnTo>
                  <a:pt x="3986580" y="1450194"/>
                </a:lnTo>
                <a:lnTo>
                  <a:pt x="4031989" y="1450194"/>
                </a:lnTo>
                <a:lnTo>
                  <a:pt x="4017475" y="1445786"/>
                </a:lnTo>
                <a:close/>
              </a:path>
              <a:path w="5283835" h="1468120">
                <a:moveTo>
                  <a:pt x="158192" y="1441378"/>
                </a:moveTo>
                <a:lnTo>
                  <a:pt x="143421" y="1441378"/>
                </a:lnTo>
                <a:lnTo>
                  <a:pt x="136094" y="1445786"/>
                </a:lnTo>
                <a:lnTo>
                  <a:pt x="161087" y="1445786"/>
                </a:lnTo>
                <a:lnTo>
                  <a:pt x="158192" y="1441378"/>
                </a:lnTo>
                <a:close/>
              </a:path>
              <a:path w="5283835" h="1468120">
                <a:moveTo>
                  <a:pt x="24767" y="1322365"/>
                </a:moveTo>
                <a:lnTo>
                  <a:pt x="23874" y="1322365"/>
                </a:lnTo>
                <a:lnTo>
                  <a:pt x="23840" y="1335589"/>
                </a:lnTo>
                <a:lnTo>
                  <a:pt x="24165" y="1335589"/>
                </a:lnTo>
                <a:lnTo>
                  <a:pt x="24108" y="1344404"/>
                </a:lnTo>
                <a:lnTo>
                  <a:pt x="24563" y="1331181"/>
                </a:lnTo>
                <a:lnTo>
                  <a:pt x="24767" y="1322365"/>
                </a:lnTo>
                <a:close/>
              </a:path>
              <a:path w="5283835" h="1468120">
                <a:moveTo>
                  <a:pt x="23874" y="1322365"/>
                </a:moveTo>
                <a:lnTo>
                  <a:pt x="23812" y="1335589"/>
                </a:lnTo>
                <a:lnTo>
                  <a:pt x="23874" y="1322365"/>
                </a:lnTo>
                <a:close/>
              </a:path>
              <a:path w="5283835" h="1468120">
                <a:moveTo>
                  <a:pt x="22146" y="1079931"/>
                </a:moveTo>
                <a:lnTo>
                  <a:pt x="21858" y="1079931"/>
                </a:lnTo>
                <a:lnTo>
                  <a:pt x="22185" y="1088747"/>
                </a:lnTo>
                <a:lnTo>
                  <a:pt x="22146" y="1079931"/>
                </a:lnTo>
                <a:close/>
              </a:path>
              <a:path w="5283835" h="1468120">
                <a:moveTo>
                  <a:pt x="23189" y="859537"/>
                </a:moveTo>
                <a:lnTo>
                  <a:pt x="19833" y="859537"/>
                </a:lnTo>
                <a:lnTo>
                  <a:pt x="20288" y="863945"/>
                </a:lnTo>
                <a:lnTo>
                  <a:pt x="20702" y="872761"/>
                </a:lnTo>
                <a:lnTo>
                  <a:pt x="21687" y="916840"/>
                </a:lnTo>
                <a:lnTo>
                  <a:pt x="21701" y="934471"/>
                </a:lnTo>
                <a:lnTo>
                  <a:pt x="22754" y="921248"/>
                </a:lnTo>
                <a:lnTo>
                  <a:pt x="23469" y="912432"/>
                </a:lnTo>
                <a:lnTo>
                  <a:pt x="23894" y="903616"/>
                </a:lnTo>
                <a:lnTo>
                  <a:pt x="24079" y="899208"/>
                </a:lnTo>
                <a:lnTo>
                  <a:pt x="24071" y="890392"/>
                </a:lnTo>
                <a:lnTo>
                  <a:pt x="23920" y="881577"/>
                </a:lnTo>
                <a:lnTo>
                  <a:pt x="23674" y="877169"/>
                </a:lnTo>
                <a:lnTo>
                  <a:pt x="23382" y="868353"/>
                </a:lnTo>
                <a:lnTo>
                  <a:pt x="23189" y="859537"/>
                </a:lnTo>
                <a:close/>
              </a:path>
              <a:path w="5283835" h="1468120">
                <a:moveTo>
                  <a:pt x="19796" y="912432"/>
                </a:moveTo>
                <a:lnTo>
                  <a:pt x="19520" y="912432"/>
                </a:lnTo>
                <a:lnTo>
                  <a:pt x="19771" y="921248"/>
                </a:lnTo>
                <a:lnTo>
                  <a:pt x="19932" y="925655"/>
                </a:lnTo>
                <a:lnTo>
                  <a:pt x="20174" y="930063"/>
                </a:lnTo>
                <a:lnTo>
                  <a:pt x="19796" y="912432"/>
                </a:lnTo>
                <a:close/>
              </a:path>
              <a:path w="5283835" h="1468120">
                <a:moveTo>
                  <a:pt x="729" y="555393"/>
                </a:moveTo>
                <a:lnTo>
                  <a:pt x="378" y="568617"/>
                </a:lnTo>
                <a:lnTo>
                  <a:pt x="141" y="581840"/>
                </a:lnTo>
                <a:lnTo>
                  <a:pt x="7" y="590656"/>
                </a:lnTo>
                <a:lnTo>
                  <a:pt x="10" y="599472"/>
                </a:lnTo>
                <a:lnTo>
                  <a:pt x="127" y="603880"/>
                </a:lnTo>
                <a:lnTo>
                  <a:pt x="309" y="608288"/>
                </a:lnTo>
                <a:lnTo>
                  <a:pt x="2561" y="608288"/>
                </a:lnTo>
                <a:lnTo>
                  <a:pt x="2906" y="612696"/>
                </a:lnTo>
                <a:lnTo>
                  <a:pt x="3228" y="612696"/>
                </a:lnTo>
                <a:lnTo>
                  <a:pt x="3517" y="617103"/>
                </a:lnTo>
                <a:lnTo>
                  <a:pt x="3763" y="625919"/>
                </a:lnTo>
                <a:lnTo>
                  <a:pt x="3956" y="634735"/>
                </a:lnTo>
                <a:lnTo>
                  <a:pt x="4087" y="643551"/>
                </a:lnTo>
                <a:lnTo>
                  <a:pt x="3487" y="647959"/>
                </a:lnTo>
                <a:lnTo>
                  <a:pt x="999" y="647959"/>
                </a:lnTo>
                <a:lnTo>
                  <a:pt x="527" y="652367"/>
                </a:lnTo>
                <a:lnTo>
                  <a:pt x="184" y="665590"/>
                </a:lnTo>
                <a:lnTo>
                  <a:pt x="25" y="669998"/>
                </a:lnTo>
                <a:lnTo>
                  <a:pt x="0" y="683222"/>
                </a:lnTo>
                <a:lnTo>
                  <a:pt x="23" y="687630"/>
                </a:lnTo>
                <a:lnTo>
                  <a:pt x="151" y="700853"/>
                </a:lnTo>
                <a:lnTo>
                  <a:pt x="347" y="709669"/>
                </a:lnTo>
                <a:lnTo>
                  <a:pt x="594" y="722893"/>
                </a:lnTo>
                <a:lnTo>
                  <a:pt x="879" y="736116"/>
                </a:lnTo>
                <a:lnTo>
                  <a:pt x="1505" y="766972"/>
                </a:lnTo>
                <a:lnTo>
                  <a:pt x="1816" y="780195"/>
                </a:lnTo>
                <a:lnTo>
                  <a:pt x="2107" y="793419"/>
                </a:lnTo>
                <a:lnTo>
                  <a:pt x="2363" y="811050"/>
                </a:lnTo>
                <a:lnTo>
                  <a:pt x="2569" y="824274"/>
                </a:lnTo>
                <a:lnTo>
                  <a:pt x="2711" y="837498"/>
                </a:lnTo>
                <a:lnTo>
                  <a:pt x="2745" y="868353"/>
                </a:lnTo>
                <a:lnTo>
                  <a:pt x="2608" y="881577"/>
                </a:lnTo>
                <a:lnTo>
                  <a:pt x="2349" y="894800"/>
                </a:lnTo>
                <a:lnTo>
                  <a:pt x="2924" y="890392"/>
                </a:lnTo>
                <a:lnTo>
                  <a:pt x="3561" y="885984"/>
                </a:lnTo>
                <a:lnTo>
                  <a:pt x="19228" y="885984"/>
                </a:lnTo>
                <a:lnTo>
                  <a:pt x="18849" y="868353"/>
                </a:lnTo>
                <a:lnTo>
                  <a:pt x="19349" y="863945"/>
                </a:lnTo>
                <a:lnTo>
                  <a:pt x="19833" y="859537"/>
                </a:lnTo>
                <a:lnTo>
                  <a:pt x="23189" y="859537"/>
                </a:lnTo>
                <a:lnTo>
                  <a:pt x="23092" y="855129"/>
                </a:lnTo>
                <a:lnTo>
                  <a:pt x="22853" y="846313"/>
                </a:lnTo>
                <a:lnTo>
                  <a:pt x="22714" y="828682"/>
                </a:lnTo>
                <a:lnTo>
                  <a:pt x="22723" y="815458"/>
                </a:lnTo>
                <a:lnTo>
                  <a:pt x="22930" y="793419"/>
                </a:lnTo>
                <a:lnTo>
                  <a:pt x="21421" y="784603"/>
                </a:lnTo>
                <a:lnTo>
                  <a:pt x="21006" y="771379"/>
                </a:lnTo>
                <a:lnTo>
                  <a:pt x="21231" y="758156"/>
                </a:lnTo>
                <a:lnTo>
                  <a:pt x="21736" y="740524"/>
                </a:lnTo>
                <a:lnTo>
                  <a:pt x="22148" y="740524"/>
                </a:lnTo>
                <a:lnTo>
                  <a:pt x="22241" y="727301"/>
                </a:lnTo>
                <a:lnTo>
                  <a:pt x="22284" y="709669"/>
                </a:lnTo>
                <a:lnTo>
                  <a:pt x="22216" y="696445"/>
                </a:lnTo>
                <a:lnTo>
                  <a:pt x="22042" y="683222"/>
                </a:lnTo>
                <a:lnTo>
                  <a:pt x="21735" y="669998"/>
                </a:lnTo>
                <a:lnTo>
                  <a:pt x="22336" y="665590"/>
                </a:lnTo>
                <a:lnTo>
                  <a:pt x="22719" y="656774"/>
                </a:lnTo>
                <a:lnTo>
                  <a:pt x="22925" y="643551"/>
                </a:lnTo>
                <a:lnTo>
                  <a:pt x="22974" y="634735"/>
                </a:lnTo>
                <a:lnTo>
                  <a:pt x="22930" y="603880"/>
                </a:lnTo>
                <a:lnTo>
                  <a:pt x="22845" y="581840"/>
                </a:lnTo>
                <a:lnTo>
                  <a:pt x="25650" y="581840"/>
                </a:lnTo>
                <a:lnTo>
                  <a:pt x="25431" y="573025"/>
                </a:lnTo>
                <a:lnTo>
                  <a:pt x="1169" y="573025"/>
                </a:lnTo>
                <a:lnTo>
                  <a:pt x="933" y="564209"/>
                </a:lnTo>
                <a:lnTo>
                  <a:pt x="729" y="555393"/>
                </a:lnTo>
                <a:close/>
              </a:path>
              <a:path w="5283835" h="1468120">
                <a:moveTo>
                  <a:pt x="26796" y="771379"/>
                </a:moveTo>
                <a:lnTo>
                  <a:pt x="23382" y="771379"/>
                </a:lnTo>
                <a:lnTo>
                  <a:pt x="24429" y="819866"/>
                </a:lnTo>
                <a:lnTo>
                  <a:pt x="25211" y="811050"/>
                </a:lnTo>
                <a:lnTo>
                  <a:pt x="25817" y="797827"/>
                </a:lnTo>
                <a:lnTo>
                  <a:pt x="26277" y="789011"/>
                </a:lnTo>
                <a:lnTo>
                  <a:pt x="26622" y="780195"/>
                </a:lnTo>
                <a:lnTo>
                  <a:pt x="26796" y="771379"/>
                </a:lnTo>
                <a:close/>
              </a:path>
              <a:path w="5283835" h="1468120">
                <a:moveTo>
                  <a:pt x="22148" y="740524"/>
                </a:moveTo>
                <a:lnTo>
                  <a:pt x="21846" y="740524"/>
                </a:lnTo>
                <a:lnTo>
                  <a:pt x="22216" y="749340"/>
                </a:lnTo>
                <a:lnTo>
                  <a:pt x="22635" y="766972"/>
                </a:lnTo>
                <a:lnTo>
                  <a:pt x="22906" y="780195"/>
                </a:lnTo>
                <a:lnTo>
                  <a:pt x="22835" y="793419"/>
                </a:lnTo>
                <a:lnTo>
                  <a:pt x="23382" y="771379"/>
                </a:lnTo>
                <a:lnTo>
                  <a:pt x="26796" y="771379"/>
                </a:lnTo>
                <a:lnTo>
                  <a:pt x="26883" y="766972"/>
                </a:lnTo>
                <a:lnTo>
                  <a:pt x="27022" y="758156"/>
                </a:lnTo>
                <a:lnTo>
                  <a:pt x="22946" y="758156"/>
                </a:lnTo>
                <a:lnTo>
                  <a:pt x="22503" y="753748"/>
                </a:lnTo>
                <a:lnTo>
                  <a:pt x="22117" y="744932"/>
                </a:lnTo>
                <a:lnTo>
                  <a:pt x="22148" y="740524"/>
                </a:lnTo>
                <a:close/>
              </a:path>
              <a:path w="5283835" h="1468120">
                <a:moveTo>
                  <a:pt x="28419" y="683222"/>
                </a:moveTo>
                <a:lnTo>
                  <a:pt x="28208" y="683222"/>
                </a:lnTo>
                <a:lnTo>
                  <a:pt x="27913" y="692037"/>
                </a:lnTo>
                <a:lnTo>
                  <a:pt x="27547" y="696445"/>
                </a:lnTo>
                <a:lnTo>
                  <a:pt x="24496" y="749340"/>
                </a:lnTo>
                <a:lnTo>
                  <a:pt x="23954" y="753748"/>
                </a:lnTo>
                <a:lnTo>
                  <a:pt x="23434" y="758156"/>
                </a:lnTo>
                <a:lnTo>
                  <a:pt x="27022" y="758156"/>
                </a:lnTo>
                <a:lnTo>
                  <a:pt x="27092" y="753748"/>
                </a:lnTo>
                <a:lnTo>
                  <a:pt x="27473" y="727301"/>
                </a:lnTo>
                <a:lnTo>
                  <a:pt x="28012" y="696445"/>
                </a:lnTo>
                <a:lnTo>
                  <a:pt x="28419" y="683222"/>
                </a:lnTo>
                <a:close/>
              </a:path>
              <a:path w="5283835" h="1468120">
                <a:moveTo>
                  <a:pt x="23068" y="427564"/>
                </a:moveTo>
                <a:lnTo>
                  <a:pt x="8354" y="427564"/>
                </a:lnTo>
                <a:lnTo>
                  <a:pt x="8559" y="436380"/>
                </a:lnTo>
                <a:lnTo>
                  <a:pt x="8433" y="449604"/>
                </a:lnTo>
                <a:lnTo>
                  <a:pt x="6645" y="489275"/>
                </a:lnTo>
                <a:lnTo>
                  <a:pt x="3945" y="528946"/>
                </a:lnTo>
                <a:lnTo>
                  <a:pt x="3110" y="542169"/>
                </a:lnTo>
                <a:lnTo>
                  <a:pt x="2402" y="555393"/>
                </a:lnTo>
                <a:lnTo>
                  <a:pt x="1880" y="568617"/>
                </a:lnTo>
                <a:lnTo>
                  <a:pt x="1472" y="573025"/>
                </a:lnTo>
                <a:lnTo>
                  <a:pt x="25431" y="573025"/>
                </a:lnTo>
                <a:lnTo>
                  <a:pt x="25212" y="564209"/>
                </a:lnTo>
                <a:lnTo>
                  <a:pt x="24695" y="550985"/>
                </a:lnTo>
                <a:lnTo>
                  <a:pt x="24120" y="542169"/>
                </a:lnTo>
                <a:lnTo>
                  <a:pt x="23508" y="533354"/>
                </a:lnTo>
                <a:lnTo>
                  <a:pt x="22249" y="515722"/>
                </a:lnTo>
                <a:lnTo>
                  <a:pt x="22478" y="489275"/>
                </a:lnTo>
                <a:lnTo>
                  <a:pt x="24473" y="449604"/>
                </a:lnTo>
                <a:lnTo>
                  <a:pt x="26288" y="436380"/>
                </a:lnTo>
                <a:lnTo>
                  <a:pt x="26316" y="431972"/>
                </a:lnTo>
                <a:lnTo>
                  <a:pt x="23318" y="431972"/>
                </a:lnTo>
                <a:lnTo>
                  <a:pt x="23068" y="427564"/>
                </a:lnTo>
                <a:close/>
              </a:path>
              <a:path w="5283835" h="1468120">
                <a:moveTo>
                  <a:pt x="22150" y="268880"/>
                </a:moveTo>
                <a:lnTo>
                  <a:pt x="8089" y="268880"/>
                </a:lnTo>
                <a:lnTo>
                  <a:pt x="8865" y="273288"/>
                </a:lnTo>
                <a:lnTo>
                  <a:pt x="9349" y="277696"/>
                </a:lnTo>
                <a:lnTo>
                  <a:pt x="9581" y="286512"/>
                </a:lnTo>
                <a:lnTo>
                  <a:pt x="9603" y="295328"/>
                </a:lnTo>
                <a:lnTo>
                  <a:pt x="9453" y="304144"/>
                </a:lnTo>
                <a:lnTo>
                  <a:pt x="9171" y="317367"/>
                </a:lnTo>
                <a:lnTo>
                  <a:pt x="7936" y="361446"/>
                </a:lnTo>
                <a:lnTo>
                  <a:pt x="7528" y="379078"/>
                </a:lnTo>
                <a:lnTo>
                  <a:pt x="7188" y="396709"/>
                </a:lnTo>
                <a:lnTo>
                  <a:pt x="6955" y="409933"/>
                </a:lnTo>
                <a:lnTo>
                  <a:pt x="6934" y="414341"/>
                </a:lnTo>
                <a:lnTo>
                  <a:pt x="6897" y="431972"/>
                </a:lnTo>
                <a:lnTo>
                  <a:pt x="6974" y="445196"/>
                </a:lnTo>
                <a:lnTo>
                  <a:pt x="8354" y="427564"/>
                </a:lnTo>
                <a:lnTo>
                  <a:pt x="23068" y="427564"/>
                </a:lnTo>
                <a:lnTo>
                  <a:pt x="22845" y="423156"/>
                </a:lnTo>
                <a:lnTo>
                  <a:pt x="22656" y="418749"/>
                </a:lnTo>
                <a:lnTo>
                  <a:pt x="22506" y="405525"/>
                </a:lnTo>
                <a:lnTo>
                  <a:pt x="22402" y="392301"/>
                </a:lnTo>
                <a:lnTo>
                  <a:pt x="22579" y="379078"/>
                </a:lnTo>
                <a:lnTo>
                  <a:pt x="22706" y="370262"/>
                </a:lnTo>
                <a:lnTo>
                  <a:pt x="22786" y="357038"/>
                </a:lnTo>
                <a:lnTo>
                  <a:pt x="22812" y="334999"/>
                </a:lnTo>
                <a:lnTo>
                  <a:pt x="22764" y="321775"/>
                </a:lnTo>
                <a:lnTo>
                  <a:pt x="22678" y="308551"/>
                </a:lnTo>
                <a:lnTo>
                  <a:pt x="22557" y="299736"/>
                </a:lnTo>
                <a:lnTo>
                  <a:pt x="22404" y="286512"/>
                </a:lnTo>
                <a:lnTo>
                  <a:pt x="22221" y="273288"/>
                </a:lnTo>
                <a:lnTo>
                  <a:pt x="22150" y="268880"/>
                </a:lnTo>
                <a:close/>
              </a:path>
              <a:path w="5283835" h="1468120">
                <a:moveTo>
                  <a:pt x="26276" y="409933"/>
                </a:moveTo>
                <a:lnTo>
                  <a:pt x="25585" y="409933"/>
                </a:lnTo>
                <a:lnTo>
                  <a:pt x="25331" y="414341"/>
                </a:lnTo>
                <a:lnTo>
                  <a:pt x="24769" y="418749"/>
                </a:lnTo>
                <a:lnTo>
                  <a:pt x="23876" y="431972"/>
                </a:lnTo>
                <a:lnTo>
                  <a:pt x="26316" y="431972"/>
                </a:lnTo>
                <a:lnTo>
                  <a:pt x="26276" y="409933"/>
                </a:lnTo>
                <a:close/>
              </a:path>
              <a:path w="5283835" h="1468120">
                <a:moveTo>
                  <a:pt x="485957" y="8815"/>
                </a:moveTo>
                <a:lnTo>
                  <a:pt x="8521" y="8815"/>
                </a:lnTo>
                <a:lnTo>
                  <a:pt x="8464" y="30855"/>
                </a:lnTo>
                <a:lnTo>
                  <a:pt x="8047" y="57302"/>
                </a:lnTo>
                <a:lnTo>
                  <a:pt x="7937" y="70526"/>
                </a:lnTo>
                <a:lnTo>
                  <a:pt x="7906" y="83749"/>
                </a:lnTo>
                <a:lnTo>
                  <a:pt x="7600" y="92565"/>
                </a:lnTo>
                <a:lnTo>
                  <a:pt x="7276" y="110197"/>
                </a:lnTo>
                <a:lnTo>
                  <a:pt x="7035" y="127828"/>
                </a:lnTo>
                <a:lnTo>
                  <a:pt x="6865" y="136644"/>
                </a:lnTo>
                <a:lnTo>
                  <a:pt x="6759" y="149868"/>
                </a:lnTo>
                <a:lnTo>
                  <a:pt x="6723" y="171907"/>
                </a:lnTo>
                <a:lnTo>
                  <a:pt x="6775" y="176315"/>
                </a:lnTo>
                <a:lnTo>
                  <a:pt x="6990" y="189539"/>
                </a:lnTo>
                <a:lnTo>
                  <a:pt x="7050" y="193946"/>
                </a:lnTo>
                <a:lnTo>
                  <a:pt x="7066" y="211578"/>
                </a:lnTo>
                <a:lnTo>
                  <a:pt x="6985" y="220394"/>
                </a:lnTo>
                <a:lnTo>
                  <a:pt x="6636" y="242433"/>
                </a:lnTo>
                <a:lnTo>
                  <a:pt x="5978" y="273288"/>
                </a:lnTo>
                <a:lnTo>
                  <a:pt x="8089" y="268880"/>
                </a:lnTo>
                <a:lnTo>
                  <a:pt x="22150" y="268880"/>
                </a:lnTo>
                <a:lnTo>
                  <a:pt x="22010" y="260065"/>
                </a:lnTo>
                <a:lnTo>
                  <a:pt x="21774" y="246841"/>
                </a:lnTo>
                <a:lnTo>
                  <a:pt x="21515" y="233617"/>
                </a:lnTo>
                <a:lnTo>
                  <a:pt x="20940" y="207170"/>
                </a:lnTo>
                <a:lnTo>
                  <a:pt x="21127" y="189539"/>
                </a:lnTo>
                <a:lnTo>
                  <a:pt x="21318" y="180723"/>
                </a:lnTo>
                <a:lnTo>
                  <a:pt x="21513" y="176315"/>
                </a:lnTo>
                <a:lnTo>
                  <a:pt x="22562" y="176315"/>
                </a:lnTo>
                <a:lnTo>
                  <a:pt x="20925" y="141052"/>
                </a:lnTo>
                <a:lnTo>
                  <a:pt x="20978" y="127828"/>
                </a:lnTo>
                <a:lnTo>
                  <a:pt x="21873" y="127828"/>
                </a:lnTo>
                <a:lnTo>
                  <a:pt x="21728" y="123420"/>
                </a:lnTo>
                <a:lnTo>
                  <a:pt x="21387" y="119012"/>
                </a:lnTo>
                <a:lnTo>
                  <a:pt x="21010" y="114605"/>
                </a:lnTo>
                <a:lnTo>
                  <a:pt x="20608" y="114605"/>
                </a:lnTo>
                <a:lnTo>
                  <a:pt x="20196" y="110197"/>
                </a:lnTo>
                <a:lnTo>
                  <a:pt x="19787" y="110197"/>
                </a:lnTo>
                <a:lnTo>
                  <a:pt x="19394" y="105789"/>
                </a:lnTo>
                <a:lnTo>
                  <a:pt x="19031" y="96973"/>
                </a:lnTo>
                <a:lnTo>
                  <a:pt x="18710" y="88157"/>
                </a:lnTo>
                <a:lnTo>
                  <a:pt x="18445" y="74934"/>
                </a:lnTo>
                <a:lnTo>
                  <a:pt x="17751" y="70526"/>
                </a:lnTo>
                <a:lnTo>
                  <a:pt x="17588" y="61710"/>
                </a:lnTo>
                <a:lnTo>
                  <a:pt x="17712" y="52894"/>
                </a:lnTo>
                <a:lnTo>
                  <a:pt x="18078" y="35263"/>
                </a:lnTo>
                <a:lnTo>
                  <a:pt x="18214" y="30855"/>
                </a:lnTo>
                <a:lnTo>
                  <a:pt x="18699" y="17631"/>
                </a:lnTo>
                <a:lnTo>
                  <a:pt x="375754" y="17631"/>
                </a:lnTo>
                <a:lnTo>
                  <a:pt x="385916" y="13223"/>
                </a:lnTo>
                <a:lnTo>
                  <a:pt x="407898" y="13223"/>
                </a:lnTo>
                <a:lnTo>
                  <a:pt x="485957" y="8815"/>
                </a:lnTo>
                <a:close/>
              </a:path>
              <a:path w="5283835" h="1468120">
                <a:moveTo>
                  <a:pt x="22562" y="176315"/>
                </a:moveTo>
                <a:lnTo>
                  <a:pt x="21913" y="176315"/>
                </a:lnTo>
                <a:lnTo>
                  <a:pt x="22118" y="180723"/>
                </a:lnTo>
                <a:lnTo>
                  <a:pt x="22327" y="180723"/>
                </a:lnTo>
                <a:lnTo>
                  <a:pt x="22538" y="185131"/>
                </a:lnTo>
                <a:lnTo>
                  <a:pt x="22971" y="185131"/>
                </a:lnTo>
                <a:lnTo>
                  <a:pt x="22562" y="176315"/>
                </a:lnTo>
                <a:close/>
              </a:path>
              <a:path w="5283835" h="1468120">
                <a:moveTo>
                  <a:pt x="21873" y="127828"/>
                </a:moveTo>
                <a:lnTo>
                  <a:pt x="20978" y="127828"/>
                </a:lnTo>
                <a:lnTo>
                  <a:pt x="22018" y="132236"/>
                </a:lnTo>
                <a:lnTo>
                  <a:pt x="21873" y="127828"/>
                </a:lnTo>
                <a:close/>
              </a:path>
              <a:path w="5283835" h="1468120">
                <a:moveTo>
                  <a:pt x="2508062" y="22039"/>
                </a:moveTo>
                <a:lnTo>
                  <a:pt x="2393827" y="22039"/>
                </a:lnTo>
                <a:lnTo>
                  <a:pt x="2385488" y="26447"/>
                </a:lnTo>
                <a:lnTo>
                  <a:pt x="2496171" y="26447"/>
                </a:lnTo>
                <a:lnTo>
                  <a:pt x="2508062" y="22039"/>
                </a:lnTo>
                <a:close/>
              </a:path>
              <a:path w="5283835" h="1468120">
                <a:moveTo>
                  <a:pt x="261686" y="17631"/>
                </a:moveTo>
                <a:lnTo>
                  <a:pt x="28026" y="17631"/>
                </a:lnTo>
                <a:lnTo>
                  <a:pt x="43004" y="22039"/>
                </a:lnTo>
                <a:lnTo>
                  <a:pt x="252412" y="22039"/>
                </a:lnTo>
                <a:lnTo>
                  <a:pt x="261686" y="17631"/>
                </a:lnTo>
                <a:close/>
              </a:path>
              <a:path w="5283835" h="1468120">
                <a:moveTo>
                  <a:pt x="360197" y="17631"/>
                </a:moveTo>
                <a:lnTo>
                  <a:pt x="298952" y="17631"/>
                </a:lnTo>
                <a:lnTo>
                  <a:pt x="369554" y="22039"/>
                </a:lnTo>
                <a:lnTo>
                  <a:pt x="360197" y="17631"/>
                </a:lnTo>
                <a:close/>
              </a:path>
              <a:path w="5283835" h="1468120">
                <a:moveTo>
                  <a:pt x="690584" y="17631"/>
                </a:moveTo>
                <a:lnTo>
                  <a:pt x="458425" y="17631"/>
                </a:lnTo>
                <a:lnTo>
                  <a:pt x="481443" y="22039"/>
                </a:lnTo>
                <a:lnTo>
                  <a:pt x="640757" y="22039"/>
                </a:lnTo>
                <a:lnTo>
                  <a:pt x="690584" y="17631"/>
                </a:lnTo>
                <a:close/>
              </a:path>
              <a:path w="5283835" h="1468120">
                <a:moveTo>
                  <a:pt x="768823" y="20808"/>
                </a:moveTo>
                <a:lnTo>
                  <a:pt x="735716" y="22039"/>
                </a:lnTo>
                <a:lnTo>
                  <a:pt x="764776" y="22039"/>
                </a:lnTo>
                <a:lnTo>
                  <a:pt x="768823" y="20808"/>
                </a:lnTo>
                <a:close/>
              </a:path>
              <a:path w="5283835" h="1468120">
                <a:moveTo>
                  <a:pt x="927376" y="17631"/>
                </a:moveTo>
                <a:lnTo>
                  <a:pt x="854315" y="17631"/>
                </a:lnTo>
                <a:lnTo>
                  <a:pt x="856191" y="22039"/>
                </a:lnTo>
                <a:lnTo>
                  <a:pt x="919008" y="22039"/>
                </a:lnTo>
                <a:lnTo>
                  <a:pt x="927376" y="17631"/>
                </a:lnTo>
                <a:close/>
              </a:path>
              <a:path w="5283835" h="1468120">
                <a:moveTo>
                  <a:pt x="1071717" y="17631"/>
                </a:moveTo>
                <a:lnTo>
                  <a:pt x="1048616" y="17631"/>
                </a:lnTo>
                <a:lnTo>
                  <a:pt x="1044863" y="22039"/>
                </a:lnTo>
                <a:lnTo>
                  <a:pt x="1060723" y="22039"/>
                </a:lnTo>
                <a:lnTo>
                  <a:pt x="1071717" y="17631"/>
                </a:lnTo>
                <a:close/>
              </a:path>
              <a:path w="5283835" h="1468120">
                <a:moveTo>
                  <a:pt x="1363527" y="17631"/>
                </a:moveTo>
                <a:lnTo>
                  <a:pt x="1211521" y="17631"/>
                </a:lnTo>
                <a:lnTo>
                  <a:pt x="1208667" y="22039"/>
                </a:lnTo>
                <a:lnTo>
                  <a:pt x="1343399" y="22039"/>
                </a:lnTo>
                <a:lnTo>
                  <a:pt x="1363527" y="17631"/>
                </a:lnTo>
                <a:close/>
              </a:path>
              <a:path w="5283835" h="1468120">
                <a:moveTo>
                  <a:pt x="1498564" y="21451"/>
                </a:moveTo>
                <a:lnTo>
                  <a:pt x="1490717" y="22039"/>
                </a:lnTo>
                <a:lnTo>
                  <a:pt x="1496703" y="22039"/>
                </a:lnTo>
                <a:lnTo>
                  <a:pt x="1498564" y="21451"/>
                </a:lnTo>
                <a:close/>
              </a:path>
              <a:path w="5283835" h="1468120">
                <a:moveTo>
                  <a:pt x="1708119" y="17631"/>
                </a:moveTo>
                <a:lnTo>
                  <a:pt x="1669486" y="17631"/>
                </a:lnTo>
                <a:lnTo>
                  <a:pt x="1662869" y="22039"/>
                </a:lnTo>
                <a:lnTo>
                  <a:pt x="1715975" y="22039"/>
                </a:lnTo>
                <a:lnTo>
                  <a:pt x="1708119" y="17631"/>
                </a:lnTo>
                <a:close/>
              </a:path>
              <a:path w="5283835" h="1468120">
                <a:moveTo>
                  <a:pt x="1818961" y="17631"/>
                </a:moveTo>
                <a:lnTo>
                  <a:pt x="1786534" y="17631"/>
                </a:lnTo>
                <a:lnTo>
                  <a:pt x="1796538" y="22039"/>
                </a:lnTo>
                <a:lnTo>
                  <a:pt x="1818799" y="22039"/>
                </a:lnTo>
                <a:lnTo>
                  <a:pt x="1818961" y="17631"/>
                </a:lnTo>
                <a:close/>
              </a:path>
              <a:path w="5283835" h="1468120">
                <a:moveTo>
                  <a:pt x="1949284" y="17631"/>
                </a:moveTo>
                <a:lnTo>
                  <a:pt x="1866751" y="17631"/>
                </a:lnTo>
                <a:lnTo>
                  <a:pt x="1862451" y="22039"/>
                </a:lnTo>
                <a:lnTo>
                  <a:pt x="1949778" y="17862"/>
                </a:lnTo>
                <a:lnTo>
                  <a:pt x="1949284" y="17631"/>
                </a:lnTo>
                <a:close/>
              </a:path>
              <a:path w="5283835" h="1468120">
                <a:moveTo>
                  <a:pt x="2099291" y="17631"/>
                </a:moveTo>
                <a:lnTo>
                  <a:pt x="1954607" y="17631"/>
                </a:lnTo>
                <a:lnTo>
                  <a:pt x="1949778" y="17862"/>
                </a:lnTo>
                <a:lnTo>
                  <a:pt x="1958709" y="22039"/>
                </a:lnTo>
                <a:lnTo>
                  <a:pt x="2086607" y="22039"/>
                </a:lnTo>
                <a:lnTo>
                  <a:pt x="2099291" y="17631"/>
                </a:lnTo>
                <a:close/>
              </a:path>
              <a:path w="5283835" h="1468120">
                <a:moveTo>
                  <a:pt x="2292240" y="17631"/>
                </a:moveTo>
                <a:lnTo>
                  <a:pt x="2239435" y="17631"/>
                </a:lnTo>
                <a:lnTo>
                  <a:pt x="2251141" y="22039"/>
                </a:lnTo>
                <a:lnTo>
                  <a:pt x="2272257" y="22039"/>
                </a:lnTo>
                <a:lnTo>
                  <a:pt x="2292240" y="17631"/>
                </a:lnTo>
                <a:close/>
              </a:path>
              <a:path w="5283835" h="1468120">
                <a:moveTo>
                  <a:pt x="2468490" y="17631"/>
                </a:moveTo>
                <a:lnTo>
                  <a:pt x="2361905" y="17631"/>
                </a:lnTo>
                <a:lnTo>
                  <a:pt x="2349046" y="22039"/>
                </a:lnTo>
                <a:lnTo>
                  <a:pt x="2458482" y="22039"/>
                </a:lnTo>
                <a:lnTo>
                  <a:pt x="2468490" y="17631"/>
                </a:lnTo>
                <a:close/>
              </a:path>
              <a:path w="5283835" h="1468120">
                <a:moveTo>
                  <a:pt x="2862804" y="8815"/>
                </a:moveTo>
                <a:lnTo>
                  <a:pt x="2503456" y="8815"/>
                </a:lnTo>
                <a:lnTo>
                  <a:pt x="2490084" y="13223"/>
                </a:lnTo>
                <a:lnTo>
                  <a:pt x="2447449" y="13223"/>
                </a:lnTo>
                <a:lnTo>
                  <a:pt x="2432808" y="17631"/>
                </a:lnTo>
                <a:lnTo>
                  <a:pt x="2618066" y="17631"/>
                </a:lnTo>
                <a:lnTo>
                  <a:pt x="2611697" y="22039"/>
                </a:lnTo>
                <a:lnTo>
                  <a:pt x="2878794" y="22039"/>
                </a:lnTo>
                <a:lnTo>
                  <a:pt x="2867577" y="17631"/>
                </a:lnTo>
                <a:lnTo>
                  <a:pt x="2862221" y="13223"/>
                </a:lnTo>
                <a:lnTo>
                  <a:pt x="2862804" y="8815"/>
                </a:lnTo>
                <a:close/>
              </a:path>
              <a:path w="5283835" h="1468120">
                <a:moveTo>
                  <a:pt x="3073609" y="17631"/>
                </a:moveTo>
                <a:lnTo>
                  <a:pt x="3038364" y="17631"/>
                </a:lnTo>
                <a:lnTo>
                  <a:pt x="3040656" y="22039"/>
                </a:lnTo>
                <a:lnTo>
                  <a:pt x="3067916" y="22039"/>
                </a:lnTo>
                <a:lnTo>
                  <a:pt x="3073609" y="17631"/>
                </a:lnTo>
                <a:close/>
              </a:path>
              <a:path w="5283835" h="1468120">
                <a:moveTo>
                  <a:pt x="1664721" y="8815"/>
                </a:moveTo>
                <a:lnTo>
                  <a:pt x="490552" y="8815"/>
                </a:lnTo>
                <a:lnTo>
                  <a:pt x="483324" y="13223"/>
                </a:lnTo>
                <a:lnTo>
                  <a:pt x="879578" y="13223"/>
                </a:lnTo>
                <a:lnTo>
                  <a:pt x="876465" y="17631"/>
                </a:lnTo>
                <a:lnTo>
                  <a:pt x="1510663" y="17631"/>
                </a:lnTo>
                <a:lnTo>
                  <a:pt x="1498564" y="21451"/>
                </a:lnTo>
                <a:lnTo>
                  <a:pt x="1664781" y="9003"/>
                </a:lnTo>
                <a:lnTo>
                  <a:pt x="1664721" y="8815"/>
                </a:lnTo>
                <a:close/>
              </a:path>
              <a:path w="5283835" h="1468120">
                <a:moveTo>
                  <a:pt x="854315" y="17631"/>
                </a:moveTo>
                <a:lnTo>
                  <a:pt x="779273" y="17631"/>
                </a:lnTo>
                <a:lnTo>
                  <a:pt x="768823" y="20808"/>
                </a:lnTo>
                <a:lnTo>
                  <a:pt x="854315" y="17631"/>
                </a:lnTo>
                <a:close/>
              </a:path>
              <a:path w="5283835" h="1468120">
                <a:moveTo>
                  <a:pt x="1954607" y="17631"/>
                </a:moveTo>
                <a:lnTo>
                  <a:pt x="1949284" y="17631"/>
                </a:lnTo>
                <a:lnTo>
                  <a:pt x="1949778" y="17862"/>
                </a:lnTo>
                <a:lnTo>
                  <a:pt x="1954607" y="17631"/>
                </a:lnTo>
                <a:close/>
              </a:path>
              <a:path w="5283835" h="1468120">
                <a:moveTo>
                  <a:pt x="787889" y="13223"/>
                </a:moveTo>
                <a:lnTo>
                  <a:pt x="433791" y="13223"/>
                </a:lnTo>
                <a:lnTo>
                  <a:pt x="419970" y="17631"/>
                </a:lnTo>
                <a:lnTo>
                  <a:pt x="772668" y="17631"/>
                </a:lnTo>
                <a:lnTo>
                  <a:pt x="787889" y="13223"/>
                </a:lnTo>
                <a:close/>
              </a:path>
              <a:path w="5283835" h="1468120">
                <a:moveTo>
                  <a:pt x="2180000" y="13223"/>
                </a:moveTo>
                <a:lnTo>
                  <a:pt x="1670927" y="13223"/>
                </a:lnTo>
                <a:lnTo>
                  <a:pt x="1672965" y="17631"/>
                </a:lnTo>
                <a:lnTo>
                  <a:pt x="2169427" y="17631"/>
                </a:lnTo>
                <a:lnTo>
                  <a:pt x="2180000" y="13223"/>
                </a:lnTo>
                <a:close/>
              </a:path>
              <a:path w="5283835" h="1468120">
                <a:moveTo>
                  <a:pt x="2334813" y="13223"/>
                </a:moveTo>
                <a:lnTo>
                  <a:pt x="2234622" y="13223"/>
                </a:lnTo>
                <a:lnTo>
                  <a:pt x="2233791" y="17631"/>
                </a:lnTo>
                <a:lnTo>
                  <a:pt x="2322681" y="17631"/>
                </a:lnTo>
                <a:lnTo>
                  <a:pt x="2334813" y="13223"/>
                </a:lnTo>
                <a:close/>
              </a:path>
              <a:path w="5283835" h="1468120">
                <a:moveTo>
                  <a:pt x="3219351" y="13223"/>
                </a:moveTo>
                <a:lnTo>
                  <a:pt x="3021683" y="13223"/>
                </a:lnTo>
                <a:lnTo>
                  <a:pt x="3015293" y="17631"/>
                </a:lnTo>
                <a:lnTo>
                  <a:pt x="3209162" y="17631"/>
                </a:lnTo>
                <a:lnTo>
                  <a:pt x="3219351" y="13223"/>
                </a:lnTo>
                <a:close/>
              </a:path>
              <a:path w="5283835" h="1468120">
                <a:moveTo>
                  <a:pt x="3644158" y="13223"/>
                </a:moveTo>
                <a:lnTo>
                  <a:pt x="3593660" y="13223"/>
                </a:lnTo>
                <a:lnTo>
                  <a:pt x="3604275" y="17631"/>
                </a:lnTo>
                <a:lnTo>
                  <a:pt x="3642300" y="17631"/>
                </a:lnTo>
                <a:lnTo>
                  <a:pt x="3644158" y="13223"/>
                </a:lnTo>
                <a:close/>
              </a:path>
              <a:path w="5283835" h="1468120">
                <a:moveTo>
                  <a:pt x="3758623" y="13223"/>
                </a:moveTo>
                <a:lnTo>
                  <a:pt x="3688767" y="13223"/>
                </a:lnTo>
                <a:lnTo>
                  <a:pt x="3672496" y="17631"/>
                </a:lnTo>
                <a:lnTo>
                  <a:pt x="3765901" y="17631"/>
                </a:lnTo>
                <a:lnTo>
                  <a:pt x="3758623" y="13223"/>
                </a:lnTo>
                <a:close/>
              </a:path>
              <a:path w="5283835" h="1468120">
                <a:moveTo>
                  <a:pt x="2391328" y="8815"/>
                </a:moveTo>
                <a:lnTo>
                  <a:pt x="1667288" y="8815"/>
                </a:lnTo>
                <a:lnTo>
                  <a:pt x="1664781" y="9003"/>
                </a:lnTo>
                <a:lnTo>
                  <a:pt x="1666127" y="13223"/>
                </a:lnTo>
                <a:lnTo>
                  <a:pt x="2376146" y="13223"/>
                </a:lnTo>
                <a:lnTo>
                  <a:pt x="2391328" y="8815"/>
                </a:lnTo>
                <a:close/>
              </a:path>
              <a:path w="5283835" h="1468120">
                <a:moveTo>
                  <a:pt x="3309141" y="8815"/>
                </a:moveTo>
                <a:lnTo>
                  <a:pt x="3002468" y="8815"/>
                </a:lnTo>
                <a:lnTo>
                  <a:pt x="3013674" y="13223"/>
                </a:lnTo>
                <a:lnTo>
                  <a:pt x="3293522" y="13223"/>
                </a:lnTo>
                <a:lnTo>
                  <a:pt x="3309141" y="8815"/>
                </a:lnTo>
                <a:close/>
              </a:path>
              <a:path w="5283835" h="1468120">
                <a:moveTo>
                  <a:pt x="3696173" y="8815"/>
                </a:moveTo>
                <a:lnTo>
                  <a:pt x="3309141" y="8815"/>
                </a:lnTo>
                <a:lnTo>
                  <a:pt x="3311372" y="13223"/>
                </a:lnTo>
                <a:lnTo>
                  <a:pt x="3683179" y="13223"/>
                </a:lnTo>
                <a:lnTo>
                  <a:pt x="3696173" y="8815"/>
                </a:lnTo>
                <a:close/>
              </a:path>
              <a:path w="5283835" h="1468120">
                <a:moveTo>
                  <a:pt x="4022498" y="8815"/>
                </a:moveTo>
                <a:lnTo>
                  <a:pt x="3988583" y="8815"/>
                </a:lnTo>
                <a:lnTo>
                  <a:pt x="4039211" y="13223"/>
                </a:lnTo>
                <a:lnTo>
                  <a:pt x="4045318" y="13223"/>
                </a:lnTo>
                <a:lnTo>
                  <a:pt x="4022498" y="8815"/>
                </a:lnTo>
                <a:close/>
              </a:path>
              <a:path w="5283835" h="1468120">
                <a:moveTo>
                  <a:pt x="4324260" y="8815"/>
                </a:moveTo>
                <a:lnTo>
                  <a:pt x="4129040" y="8815"/>
                </a:lnTo>
                <a:lnTo>
                  <a:pt x="4128607" y="13223"/>
                </a:lnTo>
                <a:lnTo>
                  <a:pt x="4321086" y="13223"/>
                </a:lnTo>
                <a:lnTo>
                  <a:pt x="4324260" y="8815"/>
                </a:lnTo>
                <a:close/>
              </a:path>
              <a:path w="5283835" h="1468120">
                <a:moveTo>
                  <a:pt x="1667288" y="8815"/>
                </a:moveTo>
                <a:lnTo>
                  <a:pt x="1664721" y="8815"/>
                </a:lnTo>
                <a:lnTo>
                  <a:pt x="1664781" y="9003"/>
                </a:lnTo>
                <a:lnTo>
                  <a:pt x="1667288" y="8815"/>
                </a:lnTo>
                <a:close/>
              </a:path>
              <a:path w="5283835" h="1468120">
                <a:moveTo>
                  <a:pt x="211608" y="4407"/>
                </a:moveTo>
                <a:lnTo>
                  <a:pt x="196567" y="4407"/>
                </a:lnTo>
                <a:lnTo>
                  <a:pt x="181570" y="8815"/>
                </a:lnTo>
                <a:lnTo>
                  <a:pt x="222405" y="8815"/>
                </a:lnTo>
                <a:lnTo>
                  <a:pt x="211608" y="4407"/>
                </a:lnTo>
                <a:close/>
              </a:path>
              <a:path w="5283835" h="1468120">
                <a:moveTo>
                  <a:pt x="384639" y="4407"/>
                </a:moveTo>
                <a:lnTo>
                  <a:pt x="225836" y="4407"/>
                </a:lnTo>
                <a:lnTo>
                  <a:pt x="222405" y="8815"/>
                </a:lnTo>
                <a:lnTo>
                  <a:pt x="383871" y="8815"/>
                </a:lnTo>
                <a:lnTo>
                  <a:pt x="384639" y="4407"/>
                </a:lnTo>
                <a:close/>
              </a:path>
              <a:path w="5283835" h="1468120">
                <a:moveTo>
                  <a:pt x="1361413" y="4407"/>
                </a:moveTo>
                <a:lnTo>
                  <a:pt x="450934" y="4407"/>
                </a:lnTo>
                <a:lnTo>
                  <a:pt x="439562" y="8815"/>
                </a:lnTo>
                <a:lnTo>
                  <a:pt x="1378741" y="8815"/>
                </a:lnTo>
                <a:lnTo>
                  <a:pt x="1361413" y="4407"/>
                </a:lnTo>
                <a:close/>
              </a:path>
              <a:path w="5283835" h="1468120">
                <a:moveTo>
                  <a:pt x="1497263" y="4407"/>
                </a:moveTo>
                <a:lnTo>
                  <a:pt x="1484542" y="4407"/>
                </a:lnTo>
                <a:lnTo>
                  <a:pt x="1470602" y="8815"/>
                </a:lnTo>
                <a:lnTo>
                  <a:pt x="1493203" y="8815"/>
                </a:lnTo>
                <a:lnTo>
                  <a:pt x="1497263" y="4407"/>
                </a:lnTo>
                <a:close/>
              </a:path>
              <a:path w="5283835" h="1468120">
                <a:moveTo>
                  <a:pt x="1634841" y="4407"/>
                </a:moveTo>
                <a:lnTo>
                  <a:pt x="1542424" y="4407"/>
                </a:lnTo>
                <a:lnTo>
                  <a:pt x="1532920" y="8815"/>
                </a:lnTo>
                <a:lnTo>
                  <a:pt x="1639733" y="8815"/>
                </a:lnTo>
                <a:lnTo>
                  <a:pt x="1634841" y="4407"/>
                </a:lnTo>
                <a:close/>
              </a:path>
              <a:path w="5283835" h="1468120">
                <a:moveTo>
                  <a:pt x="1742354" y="4407"/>
                </a:moveTo>
                <a:lnTo>
                  <a:pt x="1674583" y="8815"/>
                </a:lnTo>
                <a:lnTo>
                  <a:pt x="1766094" y="8815"/>
                </a:lnTo>
                <a:lnTo>
                  <a:pt x="1742354" y="4407"/>
                </a:lnTo>
                <a:close/>
              </a:path>
              <a:path w="5283835" h="1468120">
                <a:moveTo>
                  <a:pt x="2474498" y="4407"/>
                </a:moveTo>
                <a:lnTo>
                  <a:pt x="1861061" y="4407"/>
                </a:lnTo>
                <a:lnTo>
                  <a:pt x="1850376" y="8815"/>
                </a:lnTo>
                <a:lnTo>
                  <a:pt x="2457138" y="8815"/>
                </a:lnTo>
                <a:lnTo>
                  <a:pt x="2474498" y="4407"/>
                </a:lnTo>
                <a:close/>
              </a:path>
              <a:path w="5283835" h="1468120">
                <a:moveTo>
                  <a:pt x="2566276" y="4407"/>
                </a:moveTo>
                <a:lnTo>
                  <a:pt x="2474498" y="4407"/>
                </a:lnTo>
                <a:lnTo>
                  <a:pt x="2494220" y="8815"/>
                </a:lnTo>
                <a:lnTo>
                  <a:pt x="2566276" y="4407"/>
                </a:lnTo>
                <a:close/>
              </a:path>
              <a:path w="5283835" h="1468120">
                <a:moveTo>
                  <a:pt x="4007005" y="4407"/>
                </a:moveTo>
                <a:lnTo>
                  <a:pt x="2566276" y="4407"/>
                </a:lnTo>
                <a:lnTo>
                  <a:pt x="2558493" y="8815"/>
                </a:lnTo>
                <a:lnTo>
                  <a:pt x="3989256" y="8815"/>
                </a:lnTo>
                <a:lnTo>
                  <a:pt x="4007005" y="4407"/>
                </a:lnTo>
                <a:close/>
              </a:path>
              <a:path w="5283835" h="1468120">
                <a:moveTo>
                  <a:pt x="4434300" y="4407"/>
                </a:moveTo>
                <a:lnTo>
                  <a:pt x="4130503" y="4407"/>
                </a:lnTo>
                <a:lnTo>
                  <a:pt x="4137790" y="8815"/>
                </a:lnTo>
                <a:lnTo>
                  <a:pt x="4421762" y="8815"/>
                </a:lnTo>
                <a:lnTo>
                  <a:pt x="4434300" y="4407"/>
                </a:lnTo>
                <a:close/>
              </a:path>
              <a:path w="5283835" h="1468120">
                <a:moveTo>
                  <a:pt x="4563727" y="4407"/>
                </a:moveTo>
                <a:lnTo>
                  <a:pt x="4518629" y="4407"/>
                </a:lnTo>
                <a:lnTo>
                  <a:pt x="4538884" y="8815"/>
                </a:lnTo>
                <a:lnTo>
                  <a:pt x="4604456" y="8815"/>
                </a:lnTo>
                <a:lnTo>
                  <a:pt x="4563727" y="4407"/>
                </a:lnTo>
                <a:close/>
              </a:path>
              <a:path w="5283835" h="1468120">
                <a:moveTo>
                  <a:pt x="621160" y="0"/>
                </a:moveTo>
                <a:lnTo>
                  <a:pt x="537939" y="0"/>
                </a:lnTo>
                <a:lnTo>
                  <a:pt x="525648" y="4407"/>
                </a:lnTo>
                <a:lnTo>
                  <a:pt x="615461" y="4407"/>
                </a:lnTo>
                <a:lnTo>
                  <a:pt x="621160" y="0"/>
                </a:lnTo>
                <a:close/>
              </a:path>
              <a:path w="5283835" h="1468120">
                <a:moveTo>
                  <a:pt x="2148338" y="0"/>
                </a:moveTo>
                <a:lnTo>
                  <a:pt x="2122517" y="0"/>
                </a:lnTo>
                <a:lnTo>
                  <a:pt x="2127154" y="4407"/>
                </a:lnTo>
                <a:lnTo>
                  <a:pt x="2172984" y="4407"/>
                </a:lnTo>
                <a:lnTo>
                  <a:pt x="2148338" y="0"/>
                </a:lnTo>
                <a:close/>
              </a:path>
              <a:path w="5283835" h="1468120">
                <a:moveTo>
                  <a:pt x="2215513" y="0"/>
                </a:moveTo>
                <a:lnTo>
                  <a:pt x="2216964" y="4407"/>
                </a:lnTo>
                <a:lnTo>
                  <a:pt x="2240525" y="4407"/>
                </a:lnTo>
                <a:lnTo>
                  <a:pt x="2215513" y="0"/>
                </a:lnTo>
                <a:close/>
              </a:path>
              <a:path w="5283835" h="1468120">
                <a:moveTo>
                  <a:pt x="2591979" y="0"/>
                </a:moveTo>
                <a:lnTo>
                  <a:pt x="2494180" y="0"/>
                </a:lnTo>
                <a:lnTo>
                  <a:pt x="2477673" y="4407"/>
                </a:lnTo>
                <a:lnTo>
                  <a:pt x="2607807" y="4407"/>
                </a:lnTo>
                <a:lnTo>
                  <a:pt x="2591979" y="0"/>
                </a:lnTo>
                <a:close/>
              </a:path>
              <a:path w="5283835" h="1468120">
                <a:moveTo>
                  <a:pt x="3428295" y="0"/>
                </a:moveTo>
                <a:lnTo>
                  <a:pt x="2848472" y="0"/>
                </a:lnTo>
                <a:lnTo>
                  <a:pt x="2820214" y="4407"/>
                </a:lnTo>
                <a:lnTo>
                  <a:pt x="3455632" y="4407"/>
                </a:lnTo>
                <a:lnTo>
                  <a:pt x="3428295" y="0"/>
                </a:lnTo>
                <a:close/>
              </a:path>
              <a:path w="5283835" h="1468120">
                <a:moveTo>
                  <a:pt x="3583486" y="0"/>
                </a:moveTo>
                <a:lnTo>
                  <a:pt x="3523135" y="0"/>
                </a:lnTo>
                <a:lnTo>
                  <a:pt x="3511274" y="4407"/>
                </a:lnTo>
                <a:lnTo>
                  <a:pt x="3600707" y="4407"/>
                </a:lnTo>
                <a:lnTo>
                  <a:pt x="3583486" y="0"/>
                </a:lnTo>
                <a:close/>
              </a:path>
              <a:path w="5283835" h="1468120">
                <a:moveTo>
                  <a:pt x="3891233" y="0"/>
                </a:moveTo>
                <a:lnTo>
                  <a:pt x="3829581" y="0"/>
                </a:lnTo>
                <a:lnTo>
                  <a:pt x="3813929" y="4407"/>
                </a:lnTo>
                <a:lnTo>
                  <a:pt x="3892186" y="4407"/>
                </a:lnTo>
                <a:lnTo>
                  <a:pt x="3891233" y="0"/>
                </a:lnTo>
                <a:close/>
              </a:path>
              <a:path w="5283835" h="1468120">
                <a:moveTo>
                  <a:pt x="4096423" y="0"/>
                </a:moveTo>
                <a:lnTo>
                  <a:pt x="3988904" y="0"/>
                </a:lnTo>
                <a:lnTo>
                  <a:pt x="3892186" y="4407"/>
                </a:lnTo>
                <a:lnTo>
                  <a:pt x="4110068" y="4407"/>
                </a:lnTo>
                <a:lnTo>
                  <a:pt x="4096423" y="0"/>
                </a:lnTo>
                <a:close/>
              </a:path>
              <a:path w="5283835" h="1468120">
                <a:moveTo>
                  <a:pt x="4096998" y="0"/>
                </a:moveTo>
                <a:lnTo>
                  <a:pt x="4096423" y="0"/>
                </a:lnTo>
                <a:lnTo>
                  <a:pt x="4110068" y="4407"/>
                </a:lnTo>
                <a:lnTo>
                  <a:pt x="4118456" y="4407"/>
                </a:lnTo>
                <a:lnTo>
                  <a:pt x="4096998" y="0"/>
                </a:lnTo>
                <a:close/>
              </a:path>
              <a:path w="5283835" h="1468120">
                <a:moveTo>
                  <a:pt x="4210341" y="0"/>
                </a:moveTo>
                <a:lnTo>
                  <a:pt x="4096998" y="0"/>
                </a:lnTo>
                <a:lnTo>
                  <a:pt x="4118456" y="4407"/>
                </a:lnTo>
                <a:lnTo>
                  <a:pt x="4206171" y="4407"/>
                </a:lnTo>
                <a:lnTo>
                  <a:pt x="4210341" y="0"/>
                </a:lnTo>
                <a:close/>
              </a:path>
              <a:path w="5283835" h="1468120">
                <a:moveTo>
                  <a:pt x="4534718" y="0"/>
                </a:moveTo>
                <a:lnTo>
                  <a:pt x="4401922" y="0"/>
                </a:lnTo>
                <a:lnTo>
                  <a:pt x="4417705" y="4407"/>
                </a:lnTo>
                <a:lnTo>
                  <a:pt x="4546168" y="4407"/>
                </a:lnTo>
                <a:lnTo>
                  <a:pt x="4534718" y="0"/>
                </a:lnTo>
                <a:close/>
              </a:path>
              <a:path w="5283835" h="1468120">
                <a:moveTo>
                  <a:pt x="4721130" y="0"/>
                </a:moveTo>
                <a:lnTo>
                  <a:pt x="4664041" y="0"/>
                </a:lnTo>
                <a:lnTo>
                  <a:pt x="4654537" y="4407"/>
                </a:lnTo>
                <a:lnTo>
                  <a:pt x="4728125" y="4407"/>
                </a:lnTo>
                <a:lnTo>
                  <a:pt x="4721130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52630" y="7271008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49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01359" y="8698510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2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448336" y="727236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09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994448" y="725174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97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446686" y="7263700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4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87453" y="725844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454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163241" y="725877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7982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707390" y="725259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178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083758" y="7263037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1079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847744" y="726265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3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916277" y="726223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0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986804" y="7264491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0" y="0"/>
                </a:moveTo>
                <a:lnTo>
                  <a:pt x="5414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207627" y="7262910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26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417290" y="7267857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813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230628" y="726979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855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384218" y="7260794"/>
            <a:ext cx="15240" cy="5080"/>
          </a:xfrm>
          <a:custGeom>
            <a:avLst/>
            <a:gdLst/>
            <a:ahLst/>
            <a:cxnLst/>
            <a:rect l="l" t="t" r="r" b="b"/>
            <a:pathLst>
              <a:path w="15239" h="5079">
                <a:moveTo>
                  <a:pt x="12848" y="0"/>
                </a:moveTo>
                <a:lnTo>
                  <a:pt x="0" y="4522"/>
                </a:lnTo>
                <a:lnTo>
                  <a:pt x="15004" y="4487"/>
                </a:lnTo>
                <a:lnTo>
                  <a:pt x="12848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593778" y="7274524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0" y="0"/>
                </a:moveTo>
                <a:lnTo>
                  <a:pt x="83771" y="0"/>
                </a:lnTo>
              </a:path>
            </a:pathLst>
          </a:custGeom>
          <a:ln w="3446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645762" y="7272277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53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670339" y="8721791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960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56635" y="871970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586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3666" y="788056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00" y="0"/>
                </a:lnTo>
              </a:path>
            </a:pathLst>
          </a:custGeom>
          <a:ln w="37789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70595" y="8464247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4">
                <a:moveTo>
                  <a:pt x="2587" y="0"/>
                </a:moveTo>
                <a:lnTo>
                  <a:pt x="0" y="19610"/>
                </a:lnTo>
                <a:lnTo>
                  <a:pt x="2530" y="10495"/>
                </a:lnTo>
                <a:lnTo>
                  <a:pt x="2587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92001" y="8694956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801" y="0"/>
                </a:lnTo>
              </a:path>
            </a:pathLst>
          </a:custGeom>
          <a:ln w="3175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3085698" y="176699"/>
            <a:ext cx="6607794" cy="4982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488957" y="484438"/>
            <a:ext cx="691874" cy="714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214256" y="5502947"/>
            <a:ext cx="6348536" cy="48052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367147" y="1263088"/>
            <a:ext cx="6436257" cy="3896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3254592" y="5498069"/>
            <a:ext cx="6438900" cy="4716780"/>
          </a:xfrm>
          <a:custGeom>
            <a:avLst/>
            <a:gdLst/>
            <a:ahLst/>
            <a:cxnLst/>
            <a:rect l="l" t="t" r="r" b="b"/>
            <a:pathLst>
              <a:path w="6438900" h="4716780">
                <a:moveTo>
                  <a:pt x="3515547" y="4672358"/>
                </a:moveTo>
                <a:lnTo>
                  <a:pt x="449257" y="4672358"/>
                </a:lnTo>
                <a:lnTo>
                  <a:pt x="463211" y="4716437"/>
                </a:lnTo>
                <a:lnTo>
                  <a:pt x="3499548" y="4716437"/>
                </a:lnTo>
                <a:lnTo>
                  <a:pt x="3515547" y="4672358"/>
                </a:lnTo>
                <a:close/>
              </a:path>
              <a:path w="6438900" h="4716780">
                <a:moveTo>
                  <a:pt x="5552204" y="4672358"/>
                </a:moveTo>
                <a:lnTo>
                  <a:pt x="4897321" y="4672358"/>
                </a:lnTo>
                <a:lnTo>
                  <a:pt x="4909913" y="4716437"/>
                </a:lnTo>
                <a:lnTo>
                  <a:pt x="5662232" y="4716437"/>
                </a:lnTo>
                <a:lnTo>
                  <a:pt x="5552204" y="4672358"/>
                </a:lnTo>
                <a:close/>
              </a:path>
              <a:path w="6438900" h="4716780">
                <a:moveTo>
                  <a:pt x="6068667" y="4672358"/>
                </a:moveTo>
                <a:lnTo>
                  <a:pt x="5999005" y="4672358"/>
                </a:lnTo>
                <a:lnTo>
                  <a:pt x="5986792" y="4716437"/>
                </a:lnTo>
                <a:lnTo>
                  <a:pt x="6057138" y="4716437"/>
                </a:lnTo>
                <a:lnTo>
                  <a:pt x="6068667" y="4672358"/>
                </a:lnTo>
                <a:close/>
              </a:path>
              <a:path w="6438900" h="4716780">
                <a:moveTo>
                  <a:pt x="389273" y="4628279"/>
                </a:moveTo>
                <a:lnTo>
                  <a:pt x="313971" y="4628279"/>
                </a:lnTo>
                <a:lnTo>
                  <a:pt x="327138" y="4672358"/>
                </a:lnTo>
                <a:lnTo>
                  <a:pt x="407152" y="4672358"/>
                </a:lnTo>
                <a:lnTo>
                  <a:pt x="389273" y="4628279"/>
                </a:lnTo>
                <a:close/>
              </a:path>
              <a:path w="6438900" h="4716780">
                <a:moveTo>
                  <a:pt x="4835618" y="4628279"/>
                </a:moveTo>
                <a:lnTo>
                  <a:pt x="3435369" y="4628279"/>
                </a:lnTo>
                <a:lnTo>
                  <a:pt x="3420655" y="4672358"/>
                </a:lnTo>
                <a:lnTo>
                  <a:pt x="4848221" y="4672358"/>
                </a:lnTo>
                <a:lnTo>
                  <a:pt x="4835618" y="4628279"/>
                </a:lnTo>
                <a:close/>
              </a:path>
              <a:path w="6438900" h="4716780">
                <a:moveTo>
                  <a:pt x="6142837" y="4628279"/>
                </a:moveTo>
                <a:lnTo>
                  <a:pt x="6105092" y="4628279"/>
                </a:lnTo>
                <a:lnTo>
                  <a:pt x="6092633" y="4672358"/>
                </a:lnTo>
                <a:lnTo>
                  <a:pt x="6132974" y="4672358"/>
                </a:lnTo>
                <a:lnTo>
                  <a:pt x="6142837" y="4628279"/>
                </a:lnTo>
                <a:close/>
              </a:path>
              <a:path w="6438900" h="4716780">
                <a:moveTo>
                  <a:pt x="267182" y="4584200"/>
                </a:moveTo>
                <a:lnTo>
                  <a:pt x="217292" y="4584200"/>
                </a:lnTo>
                <a:lnTo>
                  <a:pt x="240552" y="4628279"/>
                </a:lnTo>
                <a:lnTo>
                  <a:pt x="284361" y="4628279"/>
                </a:lnTo>
                <a:lnTo>
                  <a:pt x="267182" y="4584200"/>
                </a:lnTo>
                <a:close/>
              </a:path>
              <a:path w="6438900" h="4716780">
                <a:moveTo>
                  <a:pt x="6178730" y="4584200"/>
                </a:moveTo>
                <a:lnTo>
                  <a:pt x="6154817" y="4584200"/>
                </a:lnTo>
                <a:lnTo>
                  <a:pt x="6146424" y="4628279"/>
                </a:lnTo>
                <a:lnTo>
                  <a:pt x="6170657" y="4628279"/>
                </a:lnTo>
                <a:lnTo>
                  <a:pt x="6178730" y="4584200"/>
                </a:lnTo>
                <a:close/>
              </a:path>
              <a:path w="6438900" h="4716780">
                <a:moveTo>
                  <a:pt x="182047" y="4540121"/>
                </a:moveTo>
                <a:lnTo>
                  <a:pt x="136798" y="4540121"/>
                </a:lnTo>
                <a:lnTo>
                  <a:pt x="147399" y="4584200"/>
                </a:lnTo>
                <a:lnTo>
                  <a:pt x="199005" y="4584200"/>
                </a:lnTo>
                <a:lnTo>
                  <a:pt x="182047" y="4540121"/>
                </a:lnTo>
                <a:close/>
              </a:path>
              <a:path w="6438900" h="4716780">
                <a:moveTo>
                  <a:pt x="6204826" y="4540121"/>
                </a:moveTo>
                <a:lnTo>
                  <a:pt x="6181743" y="4540121"/>
                </a:lnTo>
                <a:lnTo>
                  <a:pt x="6175934" y="4584200"/>
                </a:lnTo>
                <a:lnTo>
                  <a:pt x="6199172" y="4584200"/>
                </a:lnTo>
                <a:lnTo>
                  <a:pt x="6204826" y="4540121"/>
                </a:lnTo>
                <a:close/>
              </a:path>
              <a:path w="6438900" h="4716780">
                <a:moveTo>
                  <a:pt x="115942" y="4496042"/>
                </a:moveTo>
                <a:lnTo>
                  <a:pt x="92816" y="4496042"/>
                </a:lnTo>
                <a:lnTo>
                  <a:pt x="100423" y="4540121"/>
                </a:lnTo>
                <a:lnTo>
                  <a:pt x="124341" y="4540121"/>
                </a:lnTo>
                <a:lnTo>
                  <a:pt x="115942" y="4496042"/>
                </a:lnTo>
                <a:close/>
              </a:path>
              <a:path w="6438900" h="4716780">
                <a:moveTo>
                  <a:pt x="6222436" y="4496042"/>
                </a:moveTo>
                <a:lnTo>
                  <a:pt x="6199817" y="4496042"/>
                </a:lnTo>
                <a:lnTo>
                  <a:pt x="6195998" y="4540121"/>
                </a:lnTo>
                <a:lnTo>
                  <a:pt x="6218725" y="4540121"/>
                </a:lnTo>
                <a:lnTo>
                  <a:pt x="6222436" y="4496042"/>
                </a:lnTo>
                <a:close/>
              </a:path>
              <a:path w="6438900" h="4716780">
                <a:moveTo>
                  <a:pt x="90194" y="4451964"/>
                </a:moveTo>
                <a:lnTo>
                  <a:pt x="68214" y="4451964"/>
                </a:lnTo>
                <a:lnTo>
                  <a:pt x="73499" y="4496042"/>
                </a:lnTo>
                <a:lnTo>
                  <a:pt x="95409" y="4496042"/>
                </a:lnTo>
                <a:lnTo>
                  <a:pt x="90194" y="4451964"/>
                </a:lnTo>
                <a:close/>
              </a:path>
              <a:path w="6438900" h="4716780">
                <a:moveTo>
                  <a:pt x="6233465" y="4451964"/>
                </a:moveTo>
                <a:lnTo>
                  <a:pt x="6208877" y="4451964"/>
                </a:lnTo>
                <a:lnTo>
                  <a:pt x="6206192" y="4496042"/>
                </a:lnTo>
                <a:lnTo>
                  <a:pt x="6231221" y="4496042"/>
                </a:lnTo>
                <a:lnTo>
                  <a:pt x="6233465" y="4451964"/>
                </a:lnTo>
                <a:close/>
              </a:path>
              <a:path w="6438900" h="4716780">
                <a:moveTo>
                  <a:pt x="79758" y="4407885"/>
                </a:moveTo>
                <a:lnTo>
                  <a:pt x="55766" y="4407885"/>
                </a:lnTo>
                <a:lnTo>
                  <a:pt x="59352" y="4451964"/>
                </a:lnTo>
                <a:lnTo>
                  <a:pt x="82346" y="4451964"/>
                </a:lnTo>
                <a:lnTo>
                  <a:pt x="79758" y="4407885"/>
                </a:lnTo>
                <a:close/>
              </a:path>
              <a:path w="6438900" h="4716780">
                <a:moveTo>
                  <a:pt x="6238626" y="4407885"/>
                </a:moveTo>
                <a:lnTo>
                  <a:pt x="6217144" y="4407885"/>
                </a:lnTo>
                <a:lnTo>
                  <a:pt x="6215418" y="4451964"/>
                </a:lnTo>
                <a:lnTo>
                  <a:pt x="6237063" y="4451964"/>
                </a:lnTo>
                <a:lnTo>
                  <a:pt x="6238626" y="4407885"/>
                </a:lnTo>
                <a:close/>
              </a:path>
              <a:path w="6438900" h="4716780">
                <a:moveTo>
                  <a:pt x="71842" y="4363806"/>
                </a:moveTo>
                <a:lnTo>
                  <a:pt x="44923" y="4363806"/>
                </a:lnTo>
                <a:lnTo>
                  <a:pt x="47587" y="4407885"/>
                </a:lnTo>
                <a:lnTo>
                  <a:pt x="74008" y="4407885"/>
                </a:lnTo>
                <a:lnTo>
                  <a:pt x="71842" y="4363806"/>
                </a:lnTo>
                <a:close/>
              </a:path>
              <a:path w="6438900" h="4716780">
                <a:moveTo>
                  <a:pt x="6244138" y="4363806"/>
                </a:moveTo>
                <a:lnTo>
                  <a:pt x="6221166" y="4363806"/>
                </a:lnTo>
                <a:lnTo>
                  <a:pt x="6220003" y="4407885"/>
                </a:lnTo>
                <a:lnTo>
                  <a:pt x="6242863" y="4407885"/>
                </a:lnTo>
                <a:lnTo>
                  <a:pt x="6244138" y="4363806"/>
                </a:lnTo>
                <a:close/>
              </a:path>
              <a:path w="6438900" h="4716780">
                <a:moveTo>
                  <a:pt x="64703" y="4319727"/>
                </a:moveTo>
                <a:lnTo>
                  <a:pt x="36721" y="4319727"/>
                </a:lnTo>
                <a:lnTo>
                  <a:pt x="39478" y="4363806"/>
                </a:lnTo>
                <a:lnTo>
                  <a:pt x="69564" y="4363806"/>
                </a:lnTo>
                <a:lnTo>
                  <a:pt x="64703" y="4319727"/>
                </a:lnTo>
                <a:close/>
              </a:path>
              <a:path w="6438900" h="4716780">
                <a:moveTo>
                  <a:pt x="6247610" y="4319727"/>
                </a:moveTo>
                <a:lnTo>
                  <a:pt x="6224388" y="4319727"/>
                </a:lnTo>
                <a:lnTo>
                  <a:pt x="6223767" y="4363806"/>
                </a:lnTo>
                <a:lnTo>
                  <a:pt x="6246507" y="4363806"/>
                </a:lnTo>
                <a:lnTo>
                  <a:pt x="6247610" y="4319727"/>
                </a:lnTo>
                <a:close/>
              </a:path>
              <a:path w="6438900" h="4716780">
                <a:moveTo>
                  <a:pt x="54629" y="4275648"/>
                </a:moveTo>
                <a:lnTo>
                  <a:pt x="25745" y="4275648"/>
                </a:lnTo>
                <a:lnTo>
                  <a:pt x="28458" y="4319727"/>
                </a:lnTo>
                <a:lnTo>
                  <a:pt x="57217" y="4319727"/>
                </a:lnTo>
                <a:lnTo>
                  <a:pt x="54629" y="4275648"/>
                </a:lnTo>
                <a:close/>
              </a:path>
              <a:path w="6438900" h="4716780">
                <a:moveTo>
                  <a:pt x="6250636" y="4275648"/>
                </a:moveTo>
                <a:lnTo>
                  <a:pt x="6225721" y="4275648"/>
                </a:lnTo>
                <a:lnTo>
                  <a:pt x="6225351" y="4319727"/>
                </a:lnTo>
                <a:lnTo>
                  <a:pt x="6249670" y="4319727"/>
                </a:lnTo>
                <a:lnTo>
                  <a:pt x="6250636" y="4275648"/>
                </a:lnTo>
                <a:close/>
              </a:path>
              <a:path w="6438900" h="4716780">
                <a:moveTo>
                  <a:pt x="46963" y="4231569"/>
                </a:moveTo>
                <a:lnTo>
                  <a:pt x="17902" y="4231569"/>
                </a:lnTo>
                <a:lnTo>
                  <a:pt x="20456" y="4275648"/>
                </a:lnTo>
                <a:lnTo>
                  <a:pt x="49451" y="4275648"/>
                </a:lnTo>
                <a:lnTo>
                  <a:pt x="46963" y="4231569"/>
                </a:lnTo>
                <a:close/>
              </a:path>
              <a:path w="6438900" h="4716780">
                <a:moveTo>
                  <a:pt x="6254169" y="4231569"/>
                </a:moveTo>
                <a:lnTo>
                  <a:pt x="6226933" y="4231569"/>
                </a:lnTo>
                <a:lnTo>
                  <a:pt x="6226649" y="4275648"/>
                </a:lnTo>
                <a:lnTo>
                  <a:pt x="6253327" y="4275648"/>
                </a:lnTo>
                <a:lnTo>
                  <a:pt x="6254169" y="4231569"/>
                </a:lnTo>
                <a:close/>
              </a:path>
              <a:path w="6438900" h="4716780">
                <a:moveTo>
                  <a:pt x="38888" y="4187490"/>
                </a:moveTo>
                <a:lnTo>
                  <a:pt x="8581" y="4187490"/>
                </a:lnTo>
                <a:lnTo>
                  <a:pt x="10753" y="4231569"/>
                </a:lnTo>
                <a:lnTo>
                  <a:pt x="40523" y="4231569"/>
                </a:lnTo>
                <a:lnTo>
                  <a:pt x="38888" y="4187490"/>
                </a:lnTo>
                <a:close/>
              </a:path>
              <a:path w="6438900" h="4716780">
                <a:moveTo>
                  <a:pt x="6257624" y="4187490"/>
                </a:moveTo>
                <a:lnTo>
                  <a:pt x="6227394" y="4187490"/>
                </a:lnTo>
                <a:lnTo>
                  <a:pt x="6227178" y="4231569"/>
                </a:lnTo>
                <a:lnTo>
                  <a:pt x="6256318" y="4231569"/>
                </a:lnTo>
                <a:lnTo>
                  <a:pt x="6257624" y="4187490"/>
                </a:lnTo>
                <a:close/>
              </a:path>
              <a:path w="6438900" h="4716780">
                <a:moveTo>
                  <a:pt x="36166" y="4143412"/>
                </a:moveTo>
                <a:lnTo>
                  <a:pt x="3124" y="4143412"/>
                </a:lnTo>
                <a:lnTo>
                  <a:pt x="4636" y="4187490"/>
                </a:lnTo>
                <a:lnTo>
                  <a:pt x="36694" y="4187490"/>
                </a:lnTo>
                <a:lnTo>
                  <a:pt x="36166" y="4143412"/>
                </a:lnTo>
                <a:close/>
              </a:path>
              <a:path w="6438900" h="4716780">
                <a:moveTo>
                  <a:pt x="6262667" y="4099333"/>
                </a:moveTo>
                <a:lnTo>
                  <a:pt x="6228342" y="4099333"/>
                </a:lnTo>
                <a:lnTo>
                  <a:pt x="6228141" y="4143412"/>
                </a:lnTo>
                <a:lnTo>
                  <a:pt x="6227590" y="4187490"/>
                </a:lnTo>
                <a:lnTo>
                  <a:pt x="6258911" y="4187490"/>
                </a:lnTo>
                <a:lnTo>
                  <a:pt x="6260180" y="4143412"/>
                </a:lnTo>
                <a:lnTo>
                  <a:pt x="6261431" y="4143412"/>
                </a:lnTo>
                <a:lnTo>
                  <a:pt x="6262667" y="4099333"/>
                </a:lnTo>
                <a:close/>
              </a:path>
              <a:path w="6438900" h="4716780">
                <a:moveTo>
                  <a:pt x="35416" y="4099333"/>
                </a:moveTo>
                <a:lnTo>
                  <a:pt x="157" y="4099333"/>
                </a:lnTo>
                <a:lnTo>
                  <a:pt x="511" y="4143412"/>
                </a:lnTo>
                <a:lnTo>
                  <a:pt x="35421" y="4143412"/>
                </a:lnTo>
                <a:lnTo>
                  <a:pt x="35416" y="4099333"/>
                </a:lnTo>
                <a:close/>
              </a:path>
              <a:path w="6438900" h="4716780">
                <a:moveTo>
                  <a:pt x="35977" y="4055254"/>
                </a:moveTo>
                <a:lnTo>
                  <a:pt x="122" y="4055254"/>
                </a:lnTo>
                <a:lnTo>
                  <a:pt x="0" y="4099333"/>
                </a:lnTo>
                <a:lnTo>
                  <a:pt x="35705" y="4099333"/>
                </a:lnTo>
                <a:lnTo>
                  <a:pt x="35977" y="4055254"/>
                </a:lnTo>
                <a:close/>
              </a:path>
              <a:path w="6438900" h="4716780">
                <a:moveTo>
                  <a:pt x="6265096" y="4055254"/>
                </a:moveTo>
                <a:lnTo>
                  <a:pt x="6229124" y="4055254"/>
                </a:lnTo>
                <a:lnTo>
                  <a:pt x="6228825" y="4099333"/>
                </a:lnTo>
                <a:lnTo>
                  <a:pt x="6263888" y="4099333"/>
                </a:lnTo>
                <a:lnTo>
                  <a:pt x="6265096" y="4055254"/>
                </a:lnTo>
                <a:close/>
              </a:path>
              <a:path w="6438900" h="4716780">
                <a:moveTo>
                  <a:pt x="37657" y="4011175"/>
                </a:moveTo>
                <a:lnTo>
                  <a:pt x="1160" y="4011175"/>
                </a:lnTo>
                <a:lnTo>
                  <a:pt x="836" y="4055254"/>
                </a:lnTo>
                <a:lnTo>
                  <a:pt x="37170" y="4055254"/>
                </a:lnTo>
                <a:lnTo>
                  <a:pt x="37657" y="4011175"/>
                </a:lnTo>
                <a:close/>
              </a:path>
              <a:path w="6438900" h="4716780">
                <a:moveTo>
                  <a:pt x="6267475" y="4011175"/>
                </a:moveTo>
                <a:lnTo>
                  <a:pt x="6230357" y="4011175"/>
                </a:lnTo>
                <a:lnTo>
                  <a:pt x="6229881" y="4055254"/>
                </a:lnTo>
                <a:lnTo>
                  <a:pt x="6266291" y="4055254"/>
                </a:lnTo>
                <a:lnTo>
                  <a:pt x="6267475" y="4011175"/>
                </a:lnTo>
                <a:close/>
              </a:path>
              <a:path w="6438900" h="4716780">
                <a:moveTo>
                  <a:pt x="39228" y="3967096"/>
                </a:moveTo>
                <a:lnTo>
                  <a:pt x="2775" y="3967096"/>
                </a:lnTo>
                <a:lnTo>
                  <a:pt x="2150" y="4011175"/>
                </a:lnTo>
                <a:lnTo>
                  <a:pt x="38169" y="4011175"/>
                </a:lnTo>
                <a:lnTo>
                  <a:pt x="39228" y="3967096"/>
                </a:lnTo>
                <a:close/>
              </a:path>
              <a:path w="6438900" h="4716780">
                <a:moveTo>
                  <a:pt x="6269814" y="3967096"/>
                </a:moveTo>
                <a:lnTo>
                  <a:pt x="6232282" y="3967096"/>
                </a:lnTo>
                <a:lnTo>
                  <a:pt x="6231549" y="4011175"/>
                </a:lnTo>
                <a:lnTo>
                  <a:pt x="6268649" y="4011175"/>
                </a:lnTo>
                <a:lnTo>
                  <a:pt x="6269814" y="3967096"/>
                </a:lnTo>
                <a:close/>
              </a:path>
              <a:path w="6438900" h="4716780">
                <a:moveTo>
                  <a:pt x="41361" y="3923017"/>
                </a:moveTo>
                <a:lnTo>
                  <a:pt x="5639" y="3923017"/>
                </a:lnTo>
                <a:lnTo>
                  <a:pt x="4176" y="3967096"/>
                </a:lnTo>
                <a:lnTo>
                  <a:pt x="40777" y="3967096"/>
                </a:lnTo>
                <a:lnTo>
                  <a:pt x="41361" y="3923017"/>
                </a:lnTo>
                <a:close/>
              </a:path>
              <a:path w="6438900" h="4716780">
                <a:moveTo>
                  <a:pt x="6299825" y="2380258"/>
                </a:moveTo>
                <a:lnTo>
                  <a:pt x="6246814" y="2380258"/>
                </a:lnTo>
                <a:lnTo>
                  <a:pt x="6247008" y="2424336"/>
                </a:lnTo>
                <a:lnTo>
                  <a:pt x="6247170" y="2468415"/>
                </a:lnTo>
                <a:lnTo>
                  <a:pt x="6247300" y="2468415"/>
                </a:lnTo>
                <a:lnTo>
                  <a:pt x="6247397" y="2512494"/>
                </a:lnTo>
                <a:lnTo>
                  <a:pt x="6247460" y="2556573"/>
                </a:lnTo>
                <a:lnTo>
                  <a:pt x="6247466" y="2600652"/>
                </a:lnTo>
                <a:lnTo>
                  <a:pt x="6247444" y="2644731"/>
                </a:lnTo>
                <a:lnTo>
                  <a:pt x="6247368" y="2688809"/>
                </a:lnTo>
                <a:lnTo>
                  <a:pt x="6247109" y="2732888"/>
                </a:lnTo>
                <a:lnTo>
                  <a:pt x="6246924" y="2776967"/>
                </a:lnTo>
                <a:lnTo>
                  <a:pt x="6246702" y="2776967"/>
                </a:lnTo>
                <a:lnTo>
                  <a:pt x="6246442" y="2821046"/>
                </a:lnTo>
                <a:lnTo>
                  <a:pt x="6246144" y="2865125"/>
                </a:lnTo>
                <a:lnTo>
                  <a:pt x="6245715" y="2909204"/>
                </a:lnTo>
                <a:lnTo>
                  <a:pt x="6245527" y="2953283"/>
                </a:lnTo>
                <a:lnTo>
                  <a:pt x="6245537" y="2997361"/>
                </a:lnTo>
                <a:lnTo>
                  <a:pt x="6245702" y="3085519"/>
                </a:lnTo>
                <a:lnTo>
                  <a:pt x="6245978" y="3129598"/>
                </a:lnTo>
                <a:lnTo>
                  <a:pt x="6246322" y="3173677"/>
                </a:lnTo>
                <a:lnTo>
                  <a:pt x="6246691" y="3217756"/>
                </a:lnTo>
                <a:lnTo>
                  <a:pt x="6247041" y="3305913"/>
                </a:lnTo>
                <a:lnTo>
                  <a:pt x="6247330" y="3349992"/>
                </a:lnTo>
                <a:lnTo>
                  <a:pt x="6247514" y="3394071"/>
                </a:lnTo>
                <a:lnTo>
                  <a:pt x="6247550" y="3438150"/>
                </a:lnTo>
                <a:lnTo>
                  <a:pt x="6247394" y="3526308"/>
                </a:lnTo>
                <a:lnTo>
                  <a:pt x="6247004" y="3570387"/>
                </a:lnTo>
                <a:lnTo>
                  <a:pt x="6246335" y="3614465"/>
                </a:lnTo>
                <a:lnTo>
                  <a:pt x="6245346" y="3658544"/>
                </a:lnTo>
                <a:lnTo>
                  <a:pt x="6243992" y="3746702"/>
                </a:lnTo>
                <a:lnTo>
                  <a:pt x="6242230" y="3790781"/>
                </a:lnTo>
                <a:lnTo>
                  <a:pt x="6240018" y="3834860"/>
                </a:lnTo>
                <a:lnTo>
                  <a:pt x="6237311" y="3878939"/>
                </a:lnTo>
                <a:lnTo>
                  <a:pt x="6234067" y="3967096"/>
                </a:lnTo>
                <a:lnTo>
                  <a:pt x="6270972" y="3967096"/>
                </a:lnTo>
                <a:lnTo>
                  <a:pt x="6272123" y="3923017"/>
                </a:lnTo>
                <a:lnTo>
                  <a:pt x="6273269" y="3923017"/>
                </a:lnTo>
                <a:lnTo>
                  <a:pt x="6274410" y="3878939"/>
                </a:lnTo>
                <a:lnTo>
                  <a:pt x="6278960" y="3790781"/>
                </a:lnTo>
                <a:lnTo>
                  <a:pt x="6280852" y="3790781"/>
                </a:lnTo>
                <a:lnTo>
                  <a:pt x="6281461" y="3746702"/>
                </a:lnTo>
                <a:lnTo>
                  <a:pt x="6282639" y="3746702"/>
                </a:lnTo>
                <a:lnTo>
                  <a:pt x="6283205" y="3702623"/>
                </a:lnTo>
                <a:lnTo>
                  <a:pt x="6284280" y="3702623"/>
                </a:lnTo>
                <a:lnTo>
                  <a:pt x="6284788" y="3658544"/>
                </a:lnTo>
                <a:lnTo>
                  <a:pt x="6286168" y="3658544"/>
                </a:lnTo>
                <a:lnTo>
                  <a:pt x="6286576" y="3614465"/>
                </a:lnTo>
                <a:lnTo>
                  <a:pt x="6287305" y="3614465"/>
                </a:lnTo>
                <a:lnTo>
                  <a:pt x="6287622" y="3570387"/>
                </a:lnTo>
                <a:lnTo>
                  <a:pt x="6288156" y="3570387"/>
                </a:lnTo>
                <a:lnTo>
                  <a:pt x="6288597" y="3526308"/>
                </a:lnTo>
                <a:lnTo>
                  <a:pt x="6289018" y="3526308"/>
                </a:lnTo>
                <a:lnTo>
                  <a:pt x="6289418" y="3482229"/>
                </a:lnTo>
                <a:lnTo>
                  <a:pt x="6289800" y="3482229"/>
                </a:lnTo>
                <a:lnTo>
                  <a:pt x="6290165" y="3438150"/>
                </a:lnTo>
                <a:lnTo>
                  <a:pt x="6290514" y="3438150"/>
                </a:lnTo>
                <a:lnTo>
                  <a:pt x="6290847" y="3394071"/>
                </a:lnTo>
                <a:lnTo>
                  <a:pt x="6291167" y="3349992"/>
                </a:lnTo>
                <a:lnTo>
                  <a:pt x="6291474" y="3349992"/>
                </a:lnTo>
                <a:lnTo>
                  <a:pt x="6291769" y="3305913"/>
                </a:lnTo>
                <a:lnTo>
                  <a:pt x="6292054" y="3305913"/>
                </a:lnTo>
                <a:lnTo>
                  <a:pt x="6292330" y="3261835"/>
                </a:lnTo>
                <a:lnTo>
                  <a:pt x="6292858" y="3217756"/>
                </a:lnTo>
                <a:lnTo>
                  <a:pt x="6293364" y="3173677"/>
                </a:lnTo>
                <a:lnTo>
                  <a:pt x="6294622" y="3041440"/>
                </a:lnTo>
                <a:lnTo>
                  <a:pt x="6294889" y="2997361"/>
                </a:lnTo>
                <a:lnTo>
                  <a:pt x="6295146" y="2997361"/>
                </a:lnTo>
                <a:lnTo>
                  <a:pt x="6295635" y="2909204"/>
                </a:lnTo>
                <a:lnTo>
                  <a:pt x="6296100" y="2865125"/>
                </a:lnTo>
                <a:lnTo>
                  <a:pt x="6297222" y="2732888"/>
                </a:lnTo>
                <a:lnTo>
                  <a:pt x="6297917" y="2644731"/>
                </a:lnTo>
                <a:lnTo>
                  <a:pt x="6298410" y="2600652"/>
                </a:lnTo>
                <a:lnTo>
                  <a:pt x="6298669" y="2556573"/>
                </a:lnTo>
                <a:lnTo>
                  <a:pt x="6298939" y="2512494"/>
                </a:lnTo>
                <a:lnTo>
                  <a:pt x="6299219" y="2512494"/>
                </a:lnTo>
                <a:lnTo>
                  <a:pt x="6299460" y="2468415"/>
                </a:lnTo>
                <a:lnTo>
                  <a:pt x="6299649" y="2424336"/>
                </a:lnTo>
                <a:lnTo>
                  <a:pt x="6299825" y="2380258"/>
                </a:lnTo>
                <a:close/>
              </a:path>
              <a:path w="6438900" h="4716780">
                <a:moveTo>
                  <a:pt x="43418" y="3878939"/>
                </a:moveTo>
                <a:lnTo>
                  <a:pt x="7576" y="3878939"/>
                </a:lnTo>
                <a:lnTo>
                  <a:pt x="6993" y="3923017"/>
                </a:lnTo>
                <a:lnTo>
                  <a:pt x="42691" y="3923017"/>
                </a:lnTo>
                <a:lnTo>
                  <a:pt x="43418" y="3878939"/>
                </a:lnTo>
                <a:close/>
              </a:path>
              <a:path w="6438900" h="4716780">
                <a:moveTo>
                  <a:pt x="58992" y="2468415"/>
                </a:moveTo>
                <a:lnTo>
                  <a:pt x="8743" y="2468415"/>
                </a:lnTo>
                <a:lnTo>
                  <a:pt x="8611" y="2512494"/>
                </a:lnTo>
                <a:lnTo>
                  <a:pt x="8414" y="2556573"/>
                </a:lnTo>
                <a:lnTo>
                  <a:pt x="8289" y="2600652"/>
                </a:lnTo>
                <a:lnTo>
                  <a:pt x="8249" y="2644731"/>
                </a:lnTo>
                <a:lnTo>
                  <a:pt x="8218" y="2909204"/>
                </a:lnTo>
                <a:lnTo>
                  <a:pt x="8348" y="3085519"/>
                </a:lnTo>
                <a:lnTo>
                  <a:pt x="8651" y="3349992"/>
                </a:lnTo>
                <a:lnTo>
                  <a:pt x="8749" y="3482229"/>
                </a:lnTo>
                <a:lnTo>
                  <a:pt x="8787" y="3746702"/>
                </a:lnTo>
                <a:lnTo>
                  <a:pt x="8693" y="3878939"/>
                </a:lnTo>
                <a:lnTo>
                  <a:pt x="44174" y="3878939"/>
                </a:lnTo>
                <a:lnTo>
                  <a:pt x="46517" y="3834860"/>
                </a:lnTo>
                <a:lnTo>
                  <a:pt x="48048" y="3834860"/>
                </a:lnTo>
                <a:lnTo>
                  <a:pt x="48776" y="3790781"/>
                </a:lnTo>
                <a:lnTo>
                  <a:pt x="50693" y="3790781"/>
                </a:lnTo>
                <a:lnTo>
                  <a:pt x="51212" y="3746702"/>
                </a:lnTo>
                <a:lnTo>
                  <a:pt x="51977" y="3746702"/>
                </a:lnTo>
                <a:lnTo>
                  <a:pt x="52264" y="3702623"/>
                </a:lnTo>
                <a:lnTo>
                  <a:pt x="52737" y="3702623"/>
                </a:lnTo>
                <a:lnTo>
                  <a:pt x="52930" y="3658544"/>
                </a:lnTo>
                <a:lnTo>
                  <a:pt x="53359" y="3658544"/>
                </a:lnTo>
                <a:lnTo>
                  <a:pt x="53461" y="3614465"/>
                </a:lnTo>
                <a:lnTo>
                  <a:pt x="53621" y="3614465"/>
                </a:lnTo>
                <a:lnTo>
                  <a:pt x="53737" y="3570387"/>
                </a:lnTo>
                <a:lnTo>
                  <a:pt x="53969" y="3526308"/>
                </a:lnTo>
                <a:lnTo>
                  <a:pt x="54478" y="3394071"/>
                </a:lnTo>
                <a:lnTo>
                  <a:pt x="54902" y="3305913"/>
                </a:lnTo>
                <a:lnTo>
                  <a:pt x="56317" y="2953283"/>
                </a:lnTo>
                <a:lnTo>
                  <a:pt x="56740" y="2865125"/>
                </a:lnTo>
                <a:lnTo>
                  <a:pt x="57189" y="2776967"/>
                </a:lnTo>
                <a:lnTo>
                  <a:pt x="57427" y="2732888"/>
                </a:lnTo>
                <a:lnTo>
                  <a:pt x="57675" y="2688809"/>
                </a:lnTo>
                <a:lnTo>
                  <a:pt x="57934" y="2644731"/>
                </a:lnTo>
                <a:lnTo>
                  <a:pt x="58206" y="2600652"/>
                </a:lnTo>
                <a:lnTo>
                  <a:pt x="58491" y="2556573"/>
                </a:lnTo>
                <a:lnTo>
                  <a:pt x="58708" y="2512494"/>
                </a:lnTo>
                <a:lnTo>
                  <a:pt x="58992" y="2468415"/>
                </a:lnTo>
                <a:close/>
              </a:path>
              <a:path w="6438900" h="4716780">
                <a:moveTo>
                  <a:pt x="60955" y="2336179"/>
                </a:moveTo>
                <a:lnTo>
                  <a:pt x="9825" y="2336179"/>
                </a:lnTo>
                <a:lnTo>
                  <a:pt x="9545" y="2380258"/>
                </a:lnTo>
                <a:lnTo>
                  <a:pt x="9299" y="2424336"/>
                </a:lnTo>
                <a:lnTo>
                  <a:pt x="9085" y="2424336"/>
                </a:lnTo>
                <a:lnTo>
                  <a:pt x="8900" y="2468415"/>
                </a:lnTo>
                <a:lnTo>
                  <a:pt x="59352" y="2468415"/>
                </a:lnTo>
                <a:lnTo>
                  <a:pt x="59794" y="2424336"/>
                </a:lnTo>
                <a:lnTo>
                  <a:pt x="60326" y="2380258"/>
                </a:lnTo>
                <a:lnTo>
                  <a:pt x="60955" y="2336179"/>
                </a:lnTo>
                <a:close/>
              </a:path>
              <a:path w="6438900" h="4716780">
                <a:moveTo>
                  <a:pt x="6299427" y="2292100"/>
                </a:moveTo>
                <a:lnTo>
                  <a:pt x="6246043" y="2292100"/>
                </a:lnTo>
                <a:lnTo>
                  <a:pt x="6246330" y="2336179"/>
                </a:lnTo>
                <a:lnTo>
                  <a:pt x="6246588" y="2380258"/>
                </a:lnTo>
                <a:lnTo>
                  <a:pt x="6299791" y="2380258"/>
                </a:lnTo>
                <a:lnTo>
                  <a:pt x="6299662" y="2336179"/>
                </a:lnTo>
                <a:lnTo>
                  <a:pt x="6299427" y="2292100"/>
                </a:lnTo>
                <a:close/>
              </a:path>
              <a:path w="6438900" h="4716780">
                <a:moveTo>
                  <a:pt x="63496" y="2248021"/>
                </a:moveTo>
                <a:lnTo>
                  <a:pt x="11331" y="2248021"/>
                </a:lnTo>
                <a:lnTo>
                  <a:pt x="10892" y="2292100"/>
                </a:lnTo>
                <a:lnTo>
                  <a:pt x="10496" y="2292100"/>
                </a:lnTo>
                <a:lnTo>
                  <a:pt x="10141" y="2336179"/>
                </a:lnTo>
                <a:lnTo>
                  <a:pt x="61688" y="2336179"/>
                </a:lnTo>
                <a:lnTo>
                  <a:pt x="62533" y="2292100"/>
                </a:lnTo>
                <a:lnTo>
                  <a:pt x="63496" y="2248021"/>
                </a:lnTo>
                <a:close/>
              </a:path>
              <a:path w="6438900" h="4716780">
                <a:moveTo>
                  <a:pt x="6298597" y="2248021"/>
                </a:moveTo>
                <a:lnTo>
                  <a:pt x="6245377" y="2248021"/>
                </a:lnTo>
                <a:lnTo>
                  <a:pt x="6245725" y="2292100"/>
                </a:lnTo>
                <a:lnTo>
                  <a:pt x="6299075" y="2292100"/>
                </a:lnTo>
                <a:lnTo>
                  <a:pt x="6298597" y="2248021"/>
                </a:lnTo>
                <a:close/>
              </a:path>
              <a:path w="6438900" h="4716780">
                <a:moveTo>
                  <a:pt x="67169" y="2159863"/>
                </a:moveTo>
                <a:lnTo>
                  <a:pt x="14872" y="2159863"/>
                </a:lnTo>
                <a:lnTo>
                  <a:pt x="14170" y="2203942"/>
                </a:lnTo>
                <a:lnTo>
                  <a:pt x="12426" y="2203942"/>
                </a:lnTo>
                <a:lnTo>
                  <a:pt x="11982" y="2248021"/>
                </a:lnTo>
                <a:lnTo>
                  <a:pt x="64585" y="2248021"/>
                </a:lnTo>
                <a:lnTo>
                  <a:pt x="65807" y="2203942"/>
                </a:lnTo>
                <a:lnTo>
                  <a:pt x="67169" y="2159863"/>
                </a:lnTo>
                <a:close/>
              </a:path>
              <a:path w="6438900" h="4716780">
                <a:moveTo>
                  <a:pt x="6296290" y="2159863"/>
                </a:moveTo>
                <a:lnTo>
                  <a:pt x="6243414" y="2159863"/>
                </a:lnTo>
                <a:lnTo>
                  <a:pt x="6243975" y="2203942"/>
                </a:lnTo>
                <a:lnTo>
                  <a:pt x="6244857" y="2203942"/>
                </a:lnTo>
                <a:lnTo>
                  <a:pt x="6245166" y="2248021"/>
                </a:lnTo>
                <a:lnTo>
                  <a:pt x="6297980" y="2248021"/>
                </a:lnTo>
                <a:lnTo>
                  <a:pt x="6297214" y="2203942"/>
                </a:lnTo>
                <a:lnTo>
                  <a:pt x="6296290" y="2159863"/>
                </a:lnTo>
                <a:close/>
              </a:path>
              <a:path w="6438900" h="4716780">
                <a:moveTo>
                  <a:pt x="72169" y="2071706"/>
                </a:moveTo>
                <a:lnTo>
                  <a:pt x="20962" y="2071706"/>
                </a:lnTo>
                <a:lnTo>
                  <a:pt x="20001" y="2115784"/>
                </a:lnTo>
                <a:lnTo>
                  <a:pt x="17270" y="2115784"/>
                </a:lnTo>
                <a:lnTo>
                  <a:pt x="16427" y="2159863"/>
                </a:lnTo>
                <a:lnTo>
                  <a:pt x="68678" y="2159863"/>
                </a:lnTo>
                <a:lnTo>
                  <a:pt x="70343" y="2115784"/>
                </a:lnTo>
                <a:lnTo>
                  <a:pt x="72169" y="2071706"/>
                </a:lnTo>
                <a:close/>
              </a:path>
              <a:path w="6438900" h="4716780">
                <a:moveTo>
                  <a:pt x="6293920" y="2115784"/>
                </a:moveTo>
                <a:lnTo>
                  <a:pt x="6241327" y="2115784"/>
                </a:lnTo>
                <a:lnTo>
                  <a:pt x="6242084" y="2159863"/>
                </a:lnTo>
                <a:lnTo>
                  <a:pt x="6295195" y="2159863"/>
                </a:lnTo>
                <a:lnTo>
                  <a:pt x="6293920" y="2115784"/>
                </a:lnTo>
                <a:close/>
              </a:path>
              <a:path w="6438900" h="4716780">
                <a:moveTo>
                  <a:pt x="6284465" y="1983548"/>
                </a:moveTo>
                <a:lnTo>
                  <a:pt x="6231950" y="1983548"/>
                </a:lnTo>
                <a:lnTo>
                  <a:pt x="6235917" y="2027627"/>
                </a:lnTo>
                <a:lnTo>
                  <a:pt x="6236891" y="2071706"/>
                </a:lnTo>
                <a:lnTo>
                  <a:pt x="6238771" y="2071706"/>
                </a:lnTo>
                <a:lnTo>
                  <a:pt x="6239665" y="2115784"/>
                </a:lnTo>
                <a:lnTo>
                  <a:pt x="6292454" y="2115784"/>
                </a:lnTo>
                <a:lnTo>
                  <a:pt x="6290786" y="2071706"/>
                </a:lnTo>
                <a:lnTo>
                  <a:pt x="6288906" y="2027627"/>
                </a:lnTo>
                <a:lnTo>
                  <a:pt x="6286802" y="2027627"/>
                </a:lnTo>
                <a:lnTo>
                  <a:pt x="6284465" y="1983548"/>
                </a:lnTo>
                <a:close/>
              </a:path>
              <a:path w="6438900" h="4716780">
                <a:moveTo>
                  <a:pt x="78689" y="1983548"/>
                </a:moveTo>
                <a:lnTo>
                  <a:pt x="27164" y="1983548"/>
                </a:lnTo>
                <a:lnTo>
                  <a:pt x="25917" y="2027627"/>
                </a:lnTo>
                <a:lnTo>
                  <a:pt x="21939" y="2071706"/>
                </a:lnTo>
                <a:lnTo>
                  <a:pt x="74164" y="2071706"/>
                </a:lnTo>
                <a:lnTo>
                  <a:pt x="76335" y="2027627"/>
                </a:lnTo>
                <a:lnTo>
                  <a:pt x="78689" y="1983548"/>
                </a:lnTo>
                <a:close/>
              </a:path>
              <a:path w="6438900" h="4716780">
                <a:moveTo>
                  <a:pt x="89856" y="1851311"/>
                </a:moveTo>
                <a:lnTo>
                  <a:pt x="40752" y="1851311"/>
                </a:lnTo>
                <a:lnTo>
                  <a:pt x="35223" y="1895390"/>
                </a:lnTo>
                <a:lnTo>
                  <a:pt x="33838" y="1939469"/>
                </a:lnTo>
                <a:lnTo>
                  <a:pt x="31102" y="1939469"/>
                </a:lnTo>
                <a:lnTo>
                  <a:pt x="29762" y="1983548"/>
                </a:lnTo>
                <a:lnTo>
                  <a:pt x="81235" y="1983548"/>
                </a:lnTo>
                <a:lnTo>
                  <a:pt x="83978" y="1939469"/>
                </a:lnTo>
                <a:lnTo>
                  <a:pt x="85581" y="1895390"/>
                </a:lnTo>
                <a:lnTo>
                  <a:pt x="88515" y="1895390"/>
                </a:lnTo>
                <a:lnTo>
                  <a:pt x="89856" y="1851311"/>
                </a:lnTo>
                <a:close/>
              </a:path>
              <a:path w="6438900" h="4716780">
                <a:moveTo>
                  <a:pt x="6280201" y="1939469"/>
                </a:moveTo>
                <a:lnTo>
                  <a:pt x="6229104" y="1939469"/>
                </a:lnTo>
                <a:lnTo>
                  <a:pt x="6230011" y="1983548"/>
                </a:lnTo>
                <a:lnTo>
                  <a:pt x="6281883" y="1983548"/>
                </a:lnTo>
                <a:lnTo>
                  <a:pt x="6280201" y="1939469"/>
                </a:lnTo>
                <a:close/>
              </a:path>
              <a:path w="6438900" h="4716780">
                <a:moveTo>
                  <a:pt x="6276720" y="1895390"/>
                </a:moveTo>
                <a:lnTo>
                  <a:pt x="6226102" y="1895390"/>
                </a:lnTo>
                <a:lnTo>
                  <a:pt x="6227146" y="1939469"/>
                </a:lnTo>
                <a:lnTo>
                  <a:pt x="6278478" y="1939469"/>
                </a:lnTo>
                <a:lnTo>
                  <a:pt x="6276720" y="1895390"/>
                </a:lnTo>
                <a:close/>
              </a:path>
              <a:path w="6438900" h="4716780">
                <a:moveTo>
                  <a:pt x="6271288" y="1851311"/>
                </a:moveTo>
                <a:lnTo>
                  <a:pt x="6221588" y="1851311"/>
                </a:lnTo>
                <a:lnTo>
                  <a:pt x="6222760" y="1895390"/>
                </a:lnTo>
                <a:lnTo>
                  <a:pt x="6273119" y="1895390"/>
                </a:lnTo>
                <a:lnTo>
                  <a:pt x="6271288" y="1851311"/>
                </a:lnTo>
                <a:close/>
              </a:path>
              <a:path w="6438900" h="4716780">
                <a:moveTo>
                  <a:pt x="92314" y="1807232"/>
                </a:moveTo>
                <a:lnTo>
                  <a:pt x="43436" y="1807232"/>
                </a:lnTo>
                <a:lnTo>
                  <a:pt x="42105" y="1851311"/>
                </a:lnTo>
                <a:lnTo>
                  <a:pt x="91120" y="1851311"/>
                </a:lnTo>
                <a:lnTo>
                  <a:pt x="92314" y="1807232"/>
                </a:lnTo>
                <a:close/>
              </a:path>
              <a:path w="6438900" h="4716780">
                <a:moveTo>
                  <a:pt x="6265737" y="1807232"/>
                </a:moveTo>
                <a:lnTo>
                  <a:pt x="6217947" y="1807232"/>
                </a:lnTo>
                <a:lnTo>
                  <a:pt x="6219178" y="1851311"/>
                </a:lnTo>
                <a:lnTo>
                  <a:pt x="6269444" y="1851311"/>
                </a:lnTo>
                <a:lnTo>
                  <a:pt x="6265737" y="1807232"/>
                </a:lnTo>
                <a:close/>
              </a:path>
              <a:path w="6438900" h="4716780">
                <a:moveTo>
                  <a:pt x="95525" y="1763154"/>
                </a:moveTo>
                <a:lnTo>
                  <a:pt x="47241" y="1763154"/>
                </a:lnTo>
                <a:lnTo>
                  <a:pt x="46009" y="1807232"/>
                </a:lnTo>
                <a:lnTo>
                  <a:pt x="94511" y="1807232"/>
                </a:lnTo>
                <a:lnTo>
                  <a:pt x="95525" y="1763154"/>
                </a:lnTo>
                <a:close/>
              </a:path>
              <a:path w="6438900" h="4716780">
                <a:moveTo>
                  <a:pt x="6260214" y="1763154"/>
                </a:moveTo>
                <a:lnTo>
                  <a:pt x="6212946" y="1763154"/>
                </a:lnTo>
                <a:lnTo>
                  <a:pt x="6215455" y="1807232"/>
                </a:lnTo>
                <a:lnTo>
                  <a:pt x="6262043" y="1807232"/>
                </a:lnTo>
                <a:lnTo>
                  <a:pt x="6260214" y="1763154"/>
                </a:lnTo>
                <a:close/>
              </a:path>
              <a:path w="6438900" h="4716780">
                <a:moveTo>
                  <a:pt x="97413" y="1719075"/>
                </a:moveTo>
                <a:lnTo>
                  <a:pt x="50652" y="1719075"/>
                </a:lnTo>
                <a:lnTo>
                  <a:pt x="49568" y="1763154"/>
                </a:lnTo>
                <a:lnTo>
                  <a:pt x="96491" y="1763154"/>
                </a:lnTo>
                <a:lnTo>
                  <a:pt x="97413" y="1719075"/>
                </a:lnTo>
                <a:close/>
              </a:path>
              <a:path w="6438900" h="4716780">
                <a:moveTo>
                  <a:pt x="6256621" y="1719075"/>
                </a:moveTo>
                <a:lnTo>
                  <a:pt x="6208903" y="1719075"/>
                </a:lnTo>
                <a:lnTo>
                  <a:pt x="6210273" y="1763154"/>
                </a:lnTo>
                <a:lnTo>
                  <a:pt x="6258405" y="1763154"/>
                </a:lnTo>
                <a:lnTo>
                  <a:pt x="6256621" y="1719075"/>
                </a:lnTo>
                <a:close/>
              </a:path>
              <a:path w="6438900" h="4716780">
                <a:moveTo>
                  <a:pt x="99974" y="1674996"/>
                </a:moveTo>
                <a:lnTo>
                  <a:pt x="53549" y="1674996"/>
                </a:lnTo>
                <a:lnTo>
                  <a:pt x="52641" y="1719075"/>
                </a:lnTo>
                <a:lnTo>
                  <a:pt x="99149" y="1719075"/>
                </a:lnTo>
                <a:lnTo>
                  <a:pt x="99974" y="1674996"/>
                </a:lnTo>
                <a:close/>
              </a:path>
              <a:path w="6438900" h="4716780">
                <a:moveTo>
                  <a:pt x="6246748" y="1630917"/>
                </a:moveTo>
                <a:lnTo>
                  <a:pt x="6199207" y="1630917"/>
                </a:lnTo>
                <a:lnTo>
                  <a:pt x="6200566" y="1674996"/>
                </a:lnTo>
                <a:lnTo>
                  <a:pt x="6206125" y="1719075"/>
                </a:lnTo>
                <a:lnTo>
                  <a:pt x="6253150" y="1719075"/>
                </a:lnTo>
                <a:lnTo>
                  <a:pt x="6251473" y="1674996"/>
                </a:lnTo>
                <a:lnTo>
                  <a:pt x="6248267" y="1674996"/>
                </a:lnTo>
                <a:lnTo>
                  <a:pt x="6246748" y="1630917"/>
                </a:lnTo>
                <a:close/>
              </a:path>
              <a:path w="6438900" h="4716780">
                <a:moveTo>
                  <a:pt x="107791" y="1498680"/>
                </a:moveTo>
                <a:lnTo>
                  <a:pt x="61986" y="1498680"/>
                </a:lnTo>
                <a:lnTo>
                  <a:pt x="59431" y="1586838"/>
                </a:lnTo>
                <a:lnTo>
                  <a:pt x="58119" y="1586838"/>
                </a:lnTo>
                <a:lnTo>
                  <a:pt x="57437" y="1630917"/>
                </a:lnTo>
                <a:lnTo>
                  <a:pt x="55992" y="1630917"/>
                </a:lnTo>
                <a:lnTo>
                  <a:pt x="55220" y="1674996"/>
                </a:lnTo>
                <a:lnTo>
                  <a:pt x="100778" y="1674996"/>
                </a:lnTo>
                <a:lnTo>
                  <a:pt x="101567" y="1630917"/>
                </a:lnTo>
                <a:lnTo>
                  <a:pt x="104673" y="1586838"/>
                </a:lnTo>
                <a:lnTo>
                  <a:pt x="105521" y="1542759"/>
                </a:lnTo>
                <a:lnTo>
                  <a:pt x="107074" y="1542759"/>
                </a:lnTo>
                <a:lnTo>
                  <a:pt x="107791" y="1498680"/>
                </a:lnTo>
                <a:close/>
              </a:path>
              <a:path w="6438900" h="4716780">
                <a:moveTo>
                  <a:pt x="6242447" y="1586838"/>
                </a:moveTo>
                <a:lnTo>
                  <a:pt x="6194059" y="1586838"/>
                </a:lnTo>
                <a:lnTo>
                  <a:pt x="6195292" y="1630917"/>
                </a:lnTo>
                <a:lnTo>
                  <a:pt x="6243853" y="1630917"/>
                </a:lnTo>
                <a:lnTo>
                  <a:pt x="6242447" y="1586838"/>
                </a:lnTo>
                <a:close/>
              </a:path>
              <a:path w="6438900" h="4716780">
                <a:moveTo>
                  <a:pt x="6239722" y="1542759"/>
                </a:moveTo>
                <a:lnTo>
                  <a:pt x="6190388" y="1542759"/>
                </a:lnTo>
                <a:lnTo>
                  <a:pt x="6192871" y="1586838"/>
                </a:lnTo>
                <a:lnTo>
                  <a:pt x="6241070" y="1586838"/>
                </a:lnTo>
                <a:lnTo>
                  <a:pt x="6239722" y="1542759"/>
                </a:lnTo>
                <a:close/>
              </a:path>
              <a:path w="6438900" h="4716780">
                <a:moveTo>
                  <a:pt x="6235859" y="1498680"/>
                </a:moveTo>
                <a:lnTo>
                  <a:pt x="6185826" y="1498680"/>
                </a:lnTo>
                <a:lnTo>
                  <a:pt x="6186894" y="1542759"/>
                </a:lnTo>
                <a:lnTo>
                  <a:pt x="6237116" y="1542759"/>
                </a:lnTo>
                <a:lnTo>
                  <a:pt x="6235859" y="1498680"/>
                </a:lnTo>
                <a:close/>
              </a:path>
              <a:path w="6438900" h="4716780">
                <a:moveTo>
                  <a:pt x="109131" y="1454602"/>
                </a:moveTo>
                <a:lnTo>
                  <a:pt x="64005" y="1454602"/>
                </a:lnTo>
                <a:lnTo>
                  <a:pt x="63312" y="1498680"/>
                </a:lnTo>
                <a:lnTo>
                  <a:pt x="108474" y="1498680"/>
                </a:lnTo>
                <a:lnTo>
                  <a:pt x="109131" y="1454602"/>
                </a:lnTo>
                <a:close/>
              </a:path>
              <a:path w="6438900" h="4716780">
                <a:moveTo>
                  <a:pt x="6232275" y="1454602"/>
                </a:moveTo>
                <a:lnTo>
                  <a:pt x="6183026" y="1454602"/>
                </a:lnTo>
                <a:lnTo>
                  <a:pt x="6183882" y="1498680"/>
                </a:lnTo>
                <a:lnTo>
                  <a:pt x="6233437" y="1498680"/>
                </a:lnTo>
                <a:lnTo>
                  <a:pt x="6232275" y="1454602"/>
                </a:lnTo>
                <a:close/>
              </a:path>
              <a:path w="6438900" h="4716780">
                <a:moveTo>
                  <a:pt x="112838" y="1322365"/>
                </a:moveTo>
                <a:lnTo>
                  <a:pt x="71491" y="1322365"/>
                </a:lnTo>
                <a:lnTo>
                  <a:pt x="70598" y="1366444"/>
                </a:lnTo>
                <a:lnTo>
                  <a:pt x="69714" y="1366444"/>
                </a:lnTo>
                <a:lnTo>
                  <a:pt x="67974" y="1410523"/>
                </a:lnTo>
                <a:lnTo>
                  <a:pt x="66267" y="1410523"/>
                </a:lnTo>
                <a:lnTo>
                  <a:pt x="65477" y="1454602"/>
                </a:lnTo>
                <a:lnTo>
                  <a:pt x="109767" y="1454602"/>
                </a:lnTo>
                <a:lnTo>
                  <a:pt x="110388" y="1410523"/>
                </a:lnTo>
                <a:lnTo>
                  <a:pt x="112838" y="1322365"/>
                </a:lnTo>
                <a:close/>
              </a:path>
              <a:path w="6438900" h="4716780">
                <a:moveTo>
                  <a:pt x="6224185" y="1322365"/>
                </a:moveTo>
                <a:lnTo>
                  <a:pt x="6178322" y="1322365"/>
                </a:lnTo>
                <a:lnTo>
                  <a:pt x="6178870" y="1366444"/>
                </a:lnTo>
                <a:lnTo>
                  <a:pt x="6180561" y="1410523"/>
                </a:lnTo>
                <a:lnTo>
                  <a:pt x="6181016" y="1454602"/>
                </a:lnTo>
                <a:lnTo>
                  <a:pt x="6230047" y="1454602"/>
                </a:lnTo>
                <a:lnTo>
                  <a:pt x="6228983" y="1410523"/>
                </a:lnTo>
                <a:lnTo>
                  <a:pt x="6227954" y="1410523"/>
                </a:lnTo>
                <a:lnTo>
                  <a:pt x="6226959" y="1366444"/>
                </a:lnTo>
                <a:lnTo>
                  <a:pt x="6225074" y="1366444"/>
                </a:lnTo>
                <a:lnTo>
                  <a:pt x="6224185" y="1322365"/>
                </a:lnTo>
                <a:close/>
              </a:path>
              <a:path w="6438900" h="4716780">
                <a:moveTo>
                  <a:pt x="114803" y="1278286"/>
                </a:moveTo>
                <a:lnTo>
                  <a:pt x="74239" y="1278286"/>
                </a:lnTo>
                <a:lnTo>
                  <a:pt x="73312" y="1322365"/>
                </a:lnTo>
                <a:lnTo>
                  <a:pt x="114124" y="1322365"/>
                </a:lnTo>
                <a:lnTo>
                  <a:pt x="114803" y="1278286"/>
                </a:lnTo>
                <a:close/>
              </a:path>
              <a:path w="6438900" h="4716780">
                <a:moveTo>
                  <a:pt x="6222004" y="1278286"/>
                </a:moveTo>
                <a:lnTo>
                  <a:pt x="6177269" y="1278286"/>
                </a:lnTo>
                <a:lnTo>
                  <a:pt x="6177787" y="1322365"/>
                </a:lnTo>
                <a:lnTo>
                  <a:pt x="6222636" y="1322365"/>
                </a:lnTo>
                <a:lnTo>
                  <a:pt x="6222004" y="1278286"/>
                </a:lnTo>
                <a:close/>
              </a:path>
              <a:path w="6438900" h="4716780">
                <a:moveTo>
                  <a:pt x="116260" y="1234207"/>
                </a:moveTo>
                <a:lnTo>
                  <a:pt x="77101" y="1234207"/>
                </a:lnTo>
                <a:lnTo>
                  <a:pt x="76133" y="1278286"/>
                </a:lnTo>
                <a:lnTo>
                  <a:pt x="115512" y="1278286"/>
                </a:lnTo>
                <a:lnTo>
                  <a:pt x="116260" y="1234207"/>
                </a:lnTo>
                <a:close/>
              </a:path>
              <a:path w="6438900" h="4716780">
                <a:moveTo>
                  <a:pt x="6220452" y="1234207"/>
                </a:moveTo>
                <a:lnTo>
                  <a:pt x="6176304" y="1234207"/>
                </a:lnTo>
                <a:lnTo>
                  <a:pt x="6176774" y="1278286"/>
                </a:lnTo>
                <a:lnTo>
                  <a:pt x="6220918" y="1278286"/>
                </a:lnTo>
                <a:lnTo>
                  <a:pt x="6220452" y="1234207"/>
                </a:lnTo>
                <a:close/>
              </a:path>
              <a:path w="6438900" h="4716780">
                <a:moveTo>
                  <a:pt x="117889" y="1190129"/>
                </a:moveTo>
                <a:lnTo>
                  <a:pt x="80092" y="1190129"/>
                </a:lnTo>
                <a:lnTo>
                  <a:pt x="79080" y="1234207"/>
                </a:lnTo>
                <a:lnTo>
                  <a:pt x="117050" y="1234207"/>
                </a:lnTo>
                <a:lnTo>
                  <a:pt x="117889" y="1190129"/>
                </a:lnTo>
                <a:close/>
              </a:path>
              <a:path w="6438900" h="4716780">
                <a:moveTo>
                  <a:pt x="6217295" y="1101971"/>
                </a:moveTo>
                <a:lnTo>
                  <a:pt x="6174473" y="1101971"/>
                </a:lnTo>
                <a:lnTo>
                  <a:pt x="6174757" y="1146050"/>
                </a:lnTo>
                <a:lnTo>
                  <a:pt x="6175086" y="1146050"/>
                </a:lnTo>
                <a:lnTo>
                  <a:pt x="6175456" y="1190129"/>
                </a:lnTo>
                <a:lnTo>
                  <a:pt x="6175863" y="1234207"/>
                </a:lnTo>
                <a:lnTo>
                  <a:pt x="6219647" y="1234207"/>
                </a:lnTo>
                <a:lnTo>
                  <a:pt x="6219296" y="1190129"/>
                </a:lnTo>
                <a:lnTo>
                  <a:pt x="6218671" y="1190129"/>
                </a:lnTo>
                <a:lnTo>
                  <a:pt x="6218385" y="1146050"/>
                </a:lnTo>
                <a:lnTo>
                  <a:pt x="6217295" y="1101971"/>
                </a:lnTo>
                <a:close/>
              </a:path>
              <a:path w="6438900" h="4716780">
                <a:moveTo>
                  <a:pt x="120193" y="1146050"/>
                </a:moveTo>
                <a:lnTo>
                  <a:pt x="83232" y="1146050"/>
                </a:lnTo>
                <a:lnTo>
                  <a:pt x="82168" y="1190129"/>
                </a:lnTo>
                <a:lnTo>
                  <a:pt x="119465" y="1190129"/>
                </a:lnTo>
                <a:lnTo>
                  <a:pt x="120193" y="1146050"/>
                </a:lnTo>
                <a:close/>
              </a:path>
              <a:path w="6438900" h="4716780">
                <a:moveTo>
                  <a:pt x="122626" y="1101971"/>
                </a:moveTo>
                <a:lnTo>
                  <a:pt x="86358" y="1101971"/>
                </a:lnTo>
                <a:lnTo>
                  <a:pt x="85415" y="1146050"/>
                </a:lnTo>
                <a:lnTo>
                  <a:pt x="121776" y="1146050"/>
                </a:lnTo>
                <a:lnTo>
                  <a:pt x="122626" y="1101971"/>
                </a:lnTo>
                <a:close/>
              </a:path>
              <a:path w="6438900" h="4716780">
                <a:moveTo>
                  <a:pt x="125383" y="1057892"/>
                </a:moveTo>
                <a:lnTo>
                  <a:pt x="89327" y="1057892"/>
                </a:lnTo>
                <a:lnTo>
                  <a:pt x="88314" y="1101971"/>
                </a:lnTo>
                <a:lnTo>
                  <a:pt x="124432" y="1101971"/>
                </a:lnTo>
                <a:lnTo>
                  <a:pt x="125383" y="1057892"/>
                </a:lnTo>
                <a:close/>
              </a:path>
              <a:path w="6438900" h="4716780">
                <a:moveTo>
                  <a:pt x="6216374" y="1057892"/>
                </a:moveTo>
                <a:lnTo>
                  <a:pt x="6174055" y="1057892"/>
                </a:lnTo>
                <a:lnTo>
                  <a:pt x="6174237" y="1101971"/>
                </a:lnTo>
                <a:lnTo>
                  <a:pt x="6216702" y="1101971"/>
                </a:lnTo>
                <a:lnTo>
                  <a:pt x="6216374" y="1057892"/>
                </a:lnTo>
                <a:close/>
              </a:path>
              <a:path w="6438900" h="4716780">
                <a:moveTo>
                  <a:pt x="128399" y="1013813"/>
                </a:moveTo>
                <a:lnTo>
                  <a:pt x="93628" y="1013813"/>
                </a:lnTo>
                <a:lnTo>
                  <a:pt x="92515" y="1057892"/>
                </a:lnTo>
                <a:lnTo>
                  <a:pt x="127369" y="1057892"/>
                </a:lnTo>
                <a:lnTo>
                  <a:pt x="128399" y="1013813"/>
                </a:lnTo>
                <a:close/>
              </a:path>
              <a:path w="6438900" h="4716780">
                <a:moveTo>
                  <a:pt x="6215109" y="1013813"/>
                </a:moveTo>
                <a:lnTo>
                  <a:pt x="6173864" y="1013813"/>
                </a:lnTo>
                <a:lnTo>
                  <a:pt x="6173929" y="1057892"/>
                </a:lnTo>
                <a:lnTo>
                  <a:pt x="6215628" y="1057892"/>
                </a:lnTo>
                <a:lnTo>
                  <a:pt x="6215109" y="1013813"/>
                </a:lnTo>
                <a:close/>
              </a:path>
              <a:path w="6438900" h="4716780">
                <a:moveTo>
                  <a:pt x="131612" y="969734"/>
                </a:moveTo>
                <a:lnTo>
                  <a:pt x="97127" y="969734"/>
                </a:lnTo>
                <a:lnTo>
                  <a:pt x="95934" y="1013813"/>
                </a:lnTo>
                <a:lnTo>
                  <a:pt x="130523" y="1013813"/>
                </a:lnTo>
                <a:lnTo>
                  <a:pt x="131612" y="969734"/>
                </a:lnTo>
                <a:close/>
              </a:path>
              <a:path w="6438900" h="4716780">
                <a:moveTo>
                  <a:pt x="6214651" y="969734"/>
                </a:moveTo>
                <a:lnTo>
                  <a:pt x="6173931" y="969734"/>
                </a:lnTo>
                <a:lnTo>
                  <a:pt x="6173863" y="1013813"/>
                </a:lnTo>
                <a:lnTo>
                  <a:pt x="6214777" y="1013813"/>
                </a:lnTo>
                <a:lnTo>
                  <a:pt x="6214651" y="969734"/>
                </a:lnTo>
                <a:close/>
              </a:path>
              <a:path w="6438900" h="4716780">
                <a:moveTo>
                  <a:pt x="136090" y="925655"/>
                </a:moveTo>
                <a:lnTo>
                  <a:pt x="102183" y="925655"/>
                </a:lnTo>
                <a:lnTo>
                  <a:pt x="100876" y="969734"/>
                </a:lnTo>
                <a:lnTo>
                  <a:pt x="133831" y="969734"/>
                </a:lnTo>
                <a:lnTo>
                  <a:pt x="136090" y="925655"/>
                </a:lnTo>
                <a:close/>
              </a:path>
              <a:path w="6438900" h="4716780">
                <a:moveTo>
                  <a:pt x="6215088" y="925655"/>
                </a:moveTo>
                <a:lnTo>
                  <a:pt x="6174402" y="925655"/>
                </a:lnTo>
                <a:lnTo>
                  <a:pt x="6174071" y="969734"/>
                </a:lnTo>
                <a:lnTo>
                  <a:pt x="6214748" y="969734"/>
                </a:lnTo>
                <a:lnTo>
                  <a:pt x="6215088" y="925655"/>
                </a:lnTo>
                <a:close/>
              </a:path>
              <a:path w="6438900" h="4716780">
                <a:moveTo>
                  <a:pt x="139740" y="881577"/>
                </a:moveTo>
                <a:lnTo>
                  <a:pt x="107163" y="881577"/>
                </a:lnTo>
                <a:lnTo>
                  <a:pt x="104886" y="925655"/>
                </a:lnTo>
                <a:lnTo>
                  <a:pt x="138371" y="925655"/>
                </a:lnTo>
                <a:lnTo>
                  <a:pt x="139740" y="881577"/>
                </a:lnTo>
                <a:close/>
              </a:path>
              <a:path w="6438900" h="4716780">
                <a:moveTo>
                  <a:pt x="6216566" y="881577"/>
                </a:moveTo>
                <a:lnTo>
                  <a:pt x="6176061" y="881577"/>
                </a:lnTo>
                <a:lnTo>
                  <a:pt x="6175063" y="925655"/>
                </a:lnTo>
                <a:lnTo>
                  <a:pt x="6215688" y="925655"/>
                </a:lnTo>
                <a:lnTo>
                  <a:pt x="6216566" y="881577"/>
                </a:lnTo>
                <a:close/>
              </a:path>
              <a:path w="6438900" h="4716780">
                <a:moveTo>
                  <a:pt x="142970" y="837498"/>
                </a:moveTo>
                <a:lnTo>
                  <a:pt x="112046" y="837498"/>
                </a:lnTo>
                <a:lnTo>
                  <a:pt x="109548" y="881577"/>
                </a:lnTo>
                <a:lnTo>
                  <a:pt x="141276" y="881577"/>
                </a:lnTo>
                <a:lnTo>
                  <a:pt x="142970" y="837498"/>
                </a:lnTo>
                <a:close/>
              </a:path>
              <a:path w="6438900" h="4716780">
                <a:moveTo>
                  <a:pt x="6219229" y="837498"/>
                </a:moveTo>
                <a:lnTo>
                  <a:pt x="6179091" y="837498"/>
                </a:lnTo>
                <a:lnTo>
                  <a:pt x="6177402" y="881577"/>
                </a:lnTo>
                <a:lnTo>
                  <a:pt x="6217740" y="881577"/>
                </a:lnTo>
                <a:lnTo>
                  <a:pt x="6219229" y="837498"/>
                </a:lnTo>
                <a:close/>
              </a:path>
              <a:path w="6438900" h="4716780">
                <a:moveTo>
                  <a:pt x="148919" y="793419"/>
                </a:moveTo>
                <a:lnTo>
                  <a:pt x="120277" y="793419"/>
                </a:lnTo>
                <a:lnTo>
                  <a:pt x="117405" y="837498"/>
                </a:lnTo>
                <a:lnTo>
                  <a:pt x="146800" y="837498"/>
                </a:lnTo>
                <a:lnTo>
                  <a:pt x="148919" y="793419"/>
                </a:lnTo>
                <a:close/>
              </a:path>
              <a:path w="6438900" h="4716780">
                <a:moveTo>
                  <a:pt x="6223221" y="793419"/>
                </a:moveTo>
                <a:lnTo>
                  <a:pt x="6186315" y="793419"/>
                </a:lnTo>
                <a:lnTo>
                  <a:pt x="6183542" y="837498"/>
                </a:lnTo>
                <a:lnTo>
                  <a:pt x="6221050" y="837498"/>
                </a:lnTo>
                <a:lnTo>
                  <a:pt x="6223221" y="793419"/>
                </a:lnTo>
                <a:close/>
              </a:path>
              <a:path w="6438900" h="4716780">
                <a:moveTo>
                  <a:pt x="155989" y="749340"/>
                </a:moveTo>
                <a:lnTo>
                  <a:pt x="126438" y="749340"/>
                </a:lnTo>
                <a:lnTo>
                  <a:pt x="123287" y="793419"/>
                </a:lnTo>
                <a:lnTo>
                  <a:pt x="153522" y="793419"/>
                </a:lnTo>
                <a:lnTo>
                  <a:pt x="155989" y="749340"/>
                </a:lnTo>
                <a:close/>
              </a:path>
              <a:path w="6438900" h="4716780">
                <a:moveTo>
                  <a:pt x="6228687" y="749340"/>
                </a:moveTo>
                <a:lnTo>
                  <a:pt x="6192990" y="749340"/>
                </a:lnTo>
                <a:lnTo>
                  <a:pt x="6189463" y="793419"/>
                </a:lnTo>
                <a:lnTo>
                  <a:pt x="6225761" y="793419"/>
                </a:lnTo>
                <a:lnTo>
                  <a:pt x="6228687" y="749340"/>
                </a:lnTo>
                <a:close/>
              </a:path>
              <a:path w="6438900" h="4716780">
                <a:moveTo>
                  <a:pt x="163951" y="705261"/>
                </a:moveTo>
                <a:lnTo>
                  <a:pt x="133193" y="705261"/>
                </a:lnTo>
                <a:lnTo>
                  <a:pt x="129738" y="749340"/>
                </a:lnTo>
                <a:lnTo>
                  <a:pt x="161212" y="749340"/>
                </a:lnTo>
                <a:lnTo>
                  <a:pt x="163951" y="705261"/>
                </a:lnTo>
                <a:close/>
              </a:path>
              <a:path w="6438900" h="4716780">
                <a:moveTo>
                  <a:pt x="6235771" y="705261"/>
                </a:moveTo>
                <a:lnTo>
                  <a:pt x="6201209" y="705261"/>
                </a:lnTo>
                <a:lnTo>
                  <a:pt x="6196903" y="749340"/>
                </a:lnTo>
                <a:lnTo>
                  <a:pt x="6232018" y="749340"/>
                </a:lnTo>
                <a:lnTo>
                  <a:pt x="6235771" y="705261"/>
                </a:lnTo>
                <a:close/>
              </a:path>
              <a:path w="6438900" h="4716780">
                <a:moveTo>
                  <a:pt x="172577" y="661182"/>
                </a:moveTo>
                <a:lnTo>
                  <a:pt x="144538" y="661182"/>
                </a:lnTo>
                <a:lnTo>
                  <a:pt x="140587" y="705261"/>
                </a:lnTo>
                <a:lnTo>
                  <a:pt x="169642" y="705261"/>
                </a:lnTo>
                <a:lnTo>
                  <a:pt x="172577" y="661182"/>
                </a:lnTo>
                <a:close/>
              </a:path>
              <a:path w="6438900" h="4716780">
                <a:moveTo>
                  <a:pt x="6244619" y="661182"/>
                </a:moveTo>
                <a:lnTo>
                  <a:pt x="6211023" y="661182"/>
                </a:lnTo>
                <a:lnTo>
                  <a:pt x="6205914" y="705261"/>
                </a:lnTo>
                <a:lnTo>
                  <a:pt x="6239966" y="705261"/>
                </a:lnTo>
                <a:lnTo>
                  <a:pt x="6244619" y="661182"/>
                </a:lnTo>
                <a:close/>
              </a:path>
              <a:path w="6438900" h="4716780">
                <a:moveTo>
                  <a:pt x="181639" y="617103"/>
                </a:moveTo>
                <a:lnTo>
                  <a:pt x="152979" y="617103"/>
                </a:lnTo>
                <a:lnTo>
                  <a:pt x="148667" y="661182"/>
                </a:lnTo>
                <a:lnTo>
                  <a:pt x="178585" y="661182"/>
                </a:lnTo>
                <a:lnTo>
                  <a:pt x="181639" y="617103"/>
                </a:lnTo>
                <a:close/>
              </a:path>
              <a:path w="6438900" h="4716780">
                <a:moveTo>
                  <a:pt x="6255374" y="617103"/>
                </a:moveTo>
                <a:lnTo>
                  <a:pt x="6222480" y="617103"/>
                </a:lnTo>
                <a:lnTo>
                  <a:pt x="6216543" y="661182"/>
                </a:lnTo>
                <a:lnTo>
                  <a:pt x="6249749" y="661182"/>
                </a:lnTo>
                <a:lnTo>
                  <a:pt x="6255374" y="617103"/>
                </a:lnTo>
                <a:close/>
              </a:path>
              <a:path w="6438900" h="4716780">
                <a:moveTo>
                  <a:pt x="187810" y="573025"/>
                </a:moveTo>
                <a:lnTo>
                  <a:pt x="162176" y="573025"/>
                </a:lnTo>
                <a:lnTo>
                  <a:pt x="157480" y="617103"/>
                </a:lnTo>
                <a:lnTo>
                  <a:pt x="184717" y="617103"/>
                </a:lnTo>
                <a:lnTo>
                  <a:pt x="187810" y="573025"/>
                </a:lnTo>
                <a:close/>
              </a:path>
              <a:path w="6438900" h="4716780">
                <a:moveTo>
                  <a:pt x="6268784" y="573025"/>
                </a:moveTo>
                <a:lnTo>
                  <a:pt x="6235631" y="573025"/>
                </a:lnTo>
                <a:lnTo>
                  <a:pt x="6228841" y="617103"/>
                </a:lnTo>
                <a:lnTo>
                  <a:pt x="6265104" y="617103"/>
                </a:lnTo>
                <a:lnTo>
                  <a:pt x="6268784" y="573025"/>
                </a:lnTo>
                <a:close/>
              </a:path>
              <a:path w="6438900" h="4716780">
                <a:moveTo>
                  <a:pt x="202279" y="528946"/>
                </a:moveTo>
                <a:lnTo>
                  <a:pt x="177491" y="528946"/>
                </a:lnTo>
                <a:lnTo>
                  <a:pt x="172176" y="573025"/>
                </a:lnTo>
                <a:lnTo>
                  <a:pt x="196737" y="573025"/>
                </a:lnTo>
                <a:lnTo>
                  <a:pt x="202279" y="528946"/>
                </a:lnTo>
                <a:close/>
              </a:path>
              <a:path w="6438900" h="4716780">
                <a:moveTo>
                  <a:pt x="6284799" y="528946"/>
                </a:moveTo>
                <a:lnTo>
                  <a:pt x="6250526" y="528946"/>
                </a:lnTo>
                <a:lnTo>
                  <a:pt x="6242857" y="573025"/>
                </a:lnTo>
                <a:lnTo>
                  <a:pt x="6280558" y="573025"/>
                </a:lnTo>
                <a:lnTo>
                  <a:pt x="6284799" y="528946"/>
                </a:lnTo>
                <a:close/>
              </a:path>
              <a:path w="6438900" h="4716780">
                <a:moveTo>
                  <a:pt x="223171" y="484867"/>
                </a:moveTo>
                <a:lnTo>
                  <a:pt x="193013" y="484867"/>
                </a:lnTo>
                <a:lnTo>
                  <a:pt x="187351" y="528946"/>
                </a:lnTo>
                <a:lnTo>
                  <a:pt x="215500" y="528946"/>
                </a:lnTo>
                <a:lnTo>
                  <a:pt x="223171" y="484867"/>
                </a:lnTo>
                <a:close/>
              </a:path>
              <a:path w="6438900" h="4716780">
                <a:moveTo>
                  <a:pt x="6303914" y="484867"/>
                </a:moveTo>
                <a:lnTo>
                  <a:pt x="6270790" y="484867"/>
                </a:lnTo>
                <a:lnTo>
                  <a:pt x="6265447" y="528946"/>
                </a:lnTo>
                <a:lnTo>
                  <a:pt x="6298770" y="528946"/>
                </a:lnTo>
                <a:lnTo>
                  <a:pt x="6303914" y="484867"/>
                </a:lnTo>
                <a:close/>
              </a:path>
              <a:path w="6438900" h="4716780">
                <a:moveTo>
                  <a:pt x="250377" y="440788"/>
                </a:moveTo>
                <a:lnTo>
                  <a:pt x="212866" y="440788"/>
                </a:lnTo>
                <a:lnTo>
                  <a:pt x="205777" y="484867"/>
                </a:lnTo>
                <a:lnTo>
                  <a:pt x="240614" y="484867"/>
                </a:lnTo>
                <a:lnTo>
                  <a:pt x="250377" y="440788"/>
                </a:lnTo>
                <a:close/>
              </a:path>
              <a:path w="6438900" h="4716780">
                <a:moveTo>
                  <a:pt x="6321107" y="440788"/>
                </a:moveTo>
                <a:lnTo>
                  <a:pt x="6294428" y="440788"/>
                </a:lnTo>
                <a:lnTo>
                  <a:pt x="6288148" y="484867"/>
                </a:lnTo>
                <a:lnTo>
                  <a:pt x="6315061" y="484867"/>
                </a:lnTo>
                <a:lnTo>
                  <a:pt x="6321107" y="440788"/>
                </a:lnTo>
                <a:close/>
              </a:path>
              <a:path w="6438900" h="4716780">
                <a:moveTo>
                  <a:pt x="283785" y="396709"/>
                </a:moveTo>
                <a:lnTo>
                  <a:pt x="245814" y="396709"/>
                </a:lnTo>
                <a:lnTo>
                  <a:pt x="236900" y="440788"/>
                </a:lnTo>
                <a:lnTo>
                  <a:pt x="271966" y="440788"/>
                </a:lnTo>
                <a:lnTo>
                  <a:pt x="283785" y="396709"/>
                </a:lnTo>
                <a:close/>
              </a:path>
              <a:path w="6438900" h="4716780">
                <a:moveTo>
                  <a:pt x="6348934" y="396709"/>
                </a:moveTo>
                <a:lnTo>
                  <a:pt x="6322437" y="396709"/>
                </a:lnTo>
                <a:lnTo>
                  <a:pt x="6314970" y="440788"/>
                </a:lnTo>
                <a:lnTo>
                  <a:pt x="6341388" y="440788"/>
                </a:lnTo>
                <a:lnTo>
                  <a:pt x="6348934" y="396709"/>
                </a:lnTo>
                <a:close/>
              </a:path>
              <a:path w="6438900" h="4716780">
                <a:moveTo>
                  <a:pt x="337787" y="352630"/>
                </a:moveTo>
                <a:lnTo>
                  <a:pt x="285843" y="352630"/>
                </a:lnTo>
                <a:lnTo>
                  <a:pt x="275192" y="396709"/>
                </a:lnTo>
                <a:lnTo>
                  <a:pt x="323285" y="396709"/>
                </a:lnTo>
                <a:lnTo>
                  <a:pt x="337787" y="352630"/>
                </a:lnTo>
                <a:close/>
              </a:path>
              <a:path w="6438900" h="4716780">
                <a:moveTo>
                  <a:pt x="6390280" y="352630"/>
                </a:moveTo>
                <a:lnTo>
                  <a:pt x="6365120" y="352630"/>
                </a:lnTo>
                <a:lnTo>
                  <a:pt x="6355818" y="396709"/>
                </a:lnTo>
                <a:lnTo>
                  <a:pt x="6381530" y="396709"/>
                </a:lnTo>
                <a:lnTo>
                  <a:pt x="6390280" y="352630"/>
                </a:lnTo>
                <a:close/>
              </a:path>
              <a:path w="6438900" h="4716780">
                <a:moveTo>
                  <a:pt x="426436" y="308551"/>
                </a:moveTo>
                <a:lnTo>
                  <a:pt x="345299" y="308551"/>
                </a:lnTo>
                <a:lnTo>
                  <a:pt x="332600" y="352630"/>
                </a:lnTo>
                <a:lnTo>
                  <a:pt x="414380" y="352630"/>
                </a:lnTo>
                <a:lnTo>
                  <a:pt x="426436" y="308551"/>
                </a:lnTo>
                <a:close/>
              </a:path>
              <a:path w="6438900" h="4716780">
                <a:moveTo>
                  <a:pt x="6438807" y="308551"/>
                </a:moveTo>
                <a:lnTo>
                  <a:pt x="6414578" y="308551"/>
                </a:lnTo>
                <a:lnTo>
                  <a:pt x="6404388" y="352630"/>
                </a:lnTo>
                <a:lnTo>
                  <a:pt x="6428412" y="352630"/>
                </a:lnTo>
                <a:lnTo>
                  <a:pt x="6438807" y="308551"/>
                </a:lnTo>
                <a:close/>
              </a:path>
              <a:path w="6438900" h="4716780">
                <a:moveTo>
                  <a:pt x="536647" y="264473"/>
                </a:moveTo>
                <a:lnTo>
                  <a:pt x="436915" y="264473"/>
                </a:lnTo>
                <a:lnTo>
                  <a:pt x="423581" y="308551"/>
                </a:lnTo>
                <a:lnTo>
                  <a:pt x="524243" y="308551"/>
                </a:lnTo>
                <a:lnTo>
                  <a:pt x="536647" y="264473"/>
                </a:lnTo>
                <a:close/>
              </a:path>
              <a:path w="6438900" h="4716780">
                <a:moveTo>
                  <a:pt x="724386" y="220394"/>
                </a:moveTo>
                <a:lnTo>
                  <a:pt x="546330" y="220394"/>
                </a:lnTo>
                <a:lnTo>
                  <a:pt x="532431" y="264473"/>
                </a:lnTo>
                <a:lnTo>
                  <a:pt x="711942" y="264473"/>
                </a:lnTo>
                <a:lnTo>
                  <a:pt x="724386" y="220394"/>
                </a:lnTo>
                <a:close/>
              </a:path>
              <a:path w="6438900" h="4716780">
                <a:moveTo>
                  <a:pt x="993957" y="176315"/>
                </a:moveTo>
                <a:lnTo>
                  <a:pt x="714024" y="176315"/>
                </a:lnTo>
                <a:lnTo>
                  <a:pt x="697283" y="220394"/>
                </a:lnTo>
                <a:lnTo>
                  <a:pt x="981352" y="220394"/>
                </a:lnTo>
                <a:lnTo>
                  <a:pt x="993957" y="176315"/>
                </a:lnTo>
                <a:close/>
              </a:path>
              <a:path w="6438900" h="4716780">
                <a:moveTo>
                  <a:pt x="6387757" y="176315"/>
                </a:moveTo>
                <a:lnTo>
                  <a:pt x="6170606" y="176315"/>
                </a:lnTo>
                <a:lnTo>
                  <a:pt x="6259637" y="220394"/>
                </a:lnTo>
                <a:lnTo>
                  <a:pt x="6399567" y="220394"/>
                </a:lnTo>
                <a:lnTo>
                  <a:pt x="6387757" y="176315"/>
                </a:lnTo>
                <a:close/>
              </a:path>
              <a:path w="6438900" h="4716780">
                <a:moveTo>
                  <a:pt x="1487293" y="132236"/>
                </a:moveTo>
                <a:lnTo>
                  <a:pt x="933782" y="132236"/>
                </a:lnTo>
                <a:lnTo>
                  <a:pt x="916759" y="176315"/>
                </a:lnTo>
                <a:lnTo>
                  <a:pt x="1461919" y="176315"/>
                </a:lnTo>
                <a:lnTo>
                  <a:pt x="1487293" y="132236"/>
                </a:lnTo>
                <a:close/>
              </a:path>
              <a:path w="6438900" h="4716780">
                <a:moveTo>
                  <a:pt x="5853474" y="132236"/>
                </a:moveTo>
                <a:lnTo>
                  <a:pt x="5244057" y="132236"/>
                </a:lnTo>
                <a:lnTo>
                  <a:pt x="5278061" y="176315"/>
                </a:lnTo>
                <a:lnTo>
                  <a:pt x="5916806" y="176315"/>
                </a:lnTo>
                <a:lnTo>
                  <a:pt x="5853474" y="132236"/>
                </a:lnTo>
                <a:close/>
              </a:path>
              <a:path w="6438900" h="4716780">
                <a:moveTo>
                  <a:pt x="2093449" y="88157"/>
                </a:moveTo>
                <a:lnTo>
                  <a:pt x="1277199" y="88157"/>
                </a:lnTo>
                <a:lnTo>
                  <a:pt x="1259991" y="132236"/>
                </a:lnTo>
                <a:lnTo>
                  <a:pt x="2080772" y="132236"/>
                </a:lnTo>
                <a:lnTo>
                  <a:pt x="2093449" y="88157"/>
                </a:lnTo>
                <a:close/>
              </a:path>
              <a:path w="6438900" h="4716780">
                <a:moveTo>
                  <a:pt x="5330987" y="88157"/>
                </a:moveTo>
                <a:lnTo>
                  <a:pt x="4112449" y="88157"/>
                </a:lnTo>
                <a:lnTo>
                  <a:pt x="4152409" y="132236"/>
                </a:lnTo>
                <a:lnTo>
                  <a:pt x="5471197" y="132236"/>
                </a:lnTo>
                <a:lnTo>
                  <a:pt x="5330987" y="88157"/>
                </a:lnTo>
                <a:close/>
              </a:path>
              <a:path w="6438900" h="4716780">
                <a:moveTo>
                  <a:pt x="4780124" y="44078"/>
                </a:moveTo>
                <a:lnTo>
                  <a:pt x="1713648" y="44078"/>
                </a:lnTo>
                <a:lnTo>
                  <a:pt x="1635189" y="88157"/>
                </a:lnTo>
                <a:lnTo>
                  <a:pt x="4797856" y="88157"/>
                </a:lnTo>
                <a:lnTo>
                  <a:pt x="4780124" y="44078"/>
                </a:lnTo>
                <a:close/>
              </a:path>
              <a:path w="6438900" h="4716780">
                <a:moveTo>
                  <a:pt x="3551214" y="0"/>
                </a:moveTo>
                <a:lnTo>
                  <a:pt x="2374986" y="0"/>
                </a:lnTo>
                <a:lnTo>
                  <a:pt x="2348805" y="44078"/>
                </a:lnTo>
                <a:lnTo>
                  <a:pt x="3575378" y="44078"/>
                </a:lnTo>
                <a:lnTo>
                  <a:pt x="3551214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Kstyle_widescreen_allcolours">
  <a:themeElements>
    <a:clrScheme name="OPSI new">
      <a:dk1>
        <a:srgbClr val="727272"/>
      </a:dk1>
      <a:lt1>
        <a:sysClr val="window" lastClr="FFFFFF"/>
      </a:lt1>
      <a:dk2>
        <a:srgbClr val="3473E7"/>
      </a:dk2>
      <a:lt2>
        <a:srgbClr val="12D5E7"/>
      </a:lt2>
      <a:accent1>
        <a:srgbClr val="8CC841"/>
      </a:accent1>
      <a:accent2>
        <a:srgbClr val="FFC20E"/>
      </a:accent2>
      <a:accent3>
        <a:srgbClr val="DA2128"/>
      </a:accent3>
      <a:accent4>
        <a:srgbClr val="0BB89C"/>
      </a:accent4>
      <a:accent5>
        <a:srgbClr val="D70B8C"/>
      </a:accent5>
      <a:accent6>
        <a:srgbClr val="F47920"/>
      </a:accent6>
      <a:hlink>
        <a:srgbClr val="727272"/>
      </a:hlink>
      <a:folHlink>
        <a:srgbClr val="727272"/>
      </a:folHlink>
    </a:clrScheme>
    <a:fontScheme name="OPSI new">
      <a:majorFont>
        <a:latin typeface="Franklin Gothic Medium"/>
        <a:ea typeface=""/>
        <a:cs typeface=""/>
      </a:majorFont>
      <a:minorFont>
        <a:latin typeface="Calibri Light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2458</Words>
  <Application>Microsoft Office PowerPoint</Application>
  <PresentationFormat>Mukautettu</PresentationFormat>
  <Paragraphs>313</Paragraphs>
  <Slides>13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等线</vt:lpstr>
      <vt:lpstr>Franklin Gothic Book</vt:lpstr>
      <vt:lpstr>Franklin Gothic Medium</vt:lpstr>
      <vt:lpstr>Georgia</vt:lpstr>
      <vt:lpstr>Times New Roman</vt:lpstr>
      <vt:lpstr>Wingdings</vt:lpstr>
      <vt:lpstr>Office Theme</vt:lpstr>
      <vt:lpstr>Office-teema</vt:lpstr>
      <vt:lpstr>MKstyle_widescreen_allcolours</vt:lpstr>
      <vt:lpstr>Työkaluja Innovaatiotaitojen Arviointiin</vt:lpstr>
      <vt:lpstr>Työkaluja innovaatiotaitojen arviointiin</vt:lpstr>
      <vt:lpstr>PowerPoint-esitys</vt:lpstr>
      <vt:lpstr>Kuusi ydintaitoa (Six core skills)</vt:lpstr>
      <vt:lpstr>PowerPoint-esitys</vt:lpstr>
      <vt:lpstr>PowerPoint-esitys</vt:lpstr>
      <vt:lpstr>Iterointi</vt:lpstr>
      <vt:lpstr>Datan lukutaito</vt:lpstr>
      <vt:lpstr>Käyttäjäkeskeisyys</vt:lpstr>
      <vt:lpstr>Uteliaisuus ja luova ajattelu auttaa</vt:lpstr>
      <vt:lpstr>PowerPoint-esitys</vt:lpstr>
      <vt:lpstr>Luova kapinointi. Haasta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culture-sheet-print</dc:title>
  <dc:creator>Ala-Peijari Jenni VM</dc:creator>
  <cp:lastModifiedBy>Ala-Peijari Jenni</cp:lastModifiedBy>
  <cp:revision>61</cp:revision>
  <dcterms:created xsi:type="dcterms:W3CDTF">2017-11-09T13:40:11Z</dcterms:created>
  <dcterms:modified xsi:type="dcterms:W3CDTF">2018-10-17T10:50:10Z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2017-07-04T00:00:00Z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2017-11-09T00:00:00Z</vt:filetime>
  </property>
</Properties>
</file>