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6" d="100"/>
          <a:sy n="46" d="100"/>
        </p:scale>
        <p:origin x="119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C5C-C634-411E-86C5-04C38E723748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4A90-11CB-4D09-B1EA-CCED0A7B1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10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C5C-C634-411E-86C5-04C38E723748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4A90-11CB-4D09-B1EA-CCED0A7B1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C5C-C634-411E-86C5-04C38E723748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4A90-11CB-4D09-B1EA-CCED0A7B1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4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C5C-C634-411E-86C5-04C38E723748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4A90-11CB-4D09-B1EA-CCED0A7B1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41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C5C-C634-411E-86C5-04C38E723748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4A90-11CB-4D09-B1EA-CCED0A7B1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77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C5C-C634-411E-86C5-04C38E723748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4A90-11CB-4D09-B1EA-CCED0A7B1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33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C5C-C634-411E-86C5-04C38E723748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4A90-11CB-4D09-B1EA-CCED0A7B1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24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C5C-C634-411E-86C5-04C38E723748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4A90-11CB-4D09-B1EA-CCED0A7B1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98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C5C-C634-411E-86C5-04C38E723748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4A90-11CB-4D09-B1EA-CCED0A7B1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04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C5C-C634-411E-86C5-04C38E723748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4A90-11CB-4D09-B1EA-CCED0A7B1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45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C5C-C634-411E-86C5-04C38E723748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4A90-11CB-4D09-B1EA-CCED0A7B1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62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88C5C-C634-411E-86C5-04C38E723748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4A90-11CB-4D09-B1EA-CCED0A7B1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6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355179" y="146756"/>
            <a:ext cx="875310" cy="39511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Kuva 3" descr="Avoin_hallinto_cm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3736" y="2"/>
            <a:ext cx="1360264" cy="1324790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355179" y="146756"/>
            <a:ext cx="838829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OSA 2 - klo </a:t>
            </a:r>
            <a:r>
              <a:rPr lang="fi-FI" sz="2000" dirty="0"/>
              <a:t>13.30 Pöytäkeskustelut </a:t>
            </a:r>
            <a:endParaRPr lang="fi-FI" sz="2000" dirty="0" smtClean="0"/>
          </a:p>
          <a:p>
            <a:r>
              <a:rPr lang="fi-FI" sz="2000" dirty="0" smtClean="0"/>
              <a:t>Vanhuusneuvostojen </a:t>
            </a:r>
            <a:r>
              <a:rPr lang="fi-FI" sz="2000" dirty="0"/>
              <a:t>ja kansalaisjärjestöjen kumppanuusrooli </a:t>
            </a:r>
          </a:p>
          <a:p>
            <a:endParaRPr lang="en-GB" dirty="0" smtClean="0"/>
          </a:p>
          <a:p>
            <a:r>
              <a:rPr lang="fi-FI" b="1" dirty="0" smtClean="0"/>
              <a:t>Ohje:</a:t>
            </a:r>
            <a:r>
              <a:rPr lang="fi-FI" dirty="0" smtClean="0"/>
              <a:t> Kirjatkaa ensin kukin omaan paperiinne ja sitten yhteisen keskustelun jälkeen keskeisimmät yhteiset johtopäätökset isoon (A3-kokoiseen) yhteiseen paperiin.</a:t>
            </a:r>
            <a:endParaRPr lang="fi-FI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739891"/>
              </p:ext>
            </p:extLst>
          </p:nvPr>
        </p:nvGraphicFramePr>
        <p:xfrm>
          <a:off x="355179" y="1832393"/>
          <a:ext cx="8388298" cy="4686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8298">
                  <a:extLst>
                    <a:ext uri="{9D8B030D-6E8A-4147-A177-3AD203B41FA5}">
                      <a16:colId xmlns:a16="http://schemas.microsoft.com/office/drawing/2014/main" val="1517535635"/>
                    </a:ext>
                  </a:extLst>
                </a:gridCol>
              </a:tblGrid>
              <a:tr h="4686862">
                <a:tc>
                  <a:txBody>
                    <a:bodyPr/>
                    <a:lstStyle/>
                    <a:p>
                      <a:endParaRPr lang="fi-FI" sz="2400" b="1" dirty="0" smtClean="0"/>
                    </a:p>
                    <a:p>
                      <a:r>
                        <a:rPr lang="fi-FI" sz="2400" b="1" dirty="0" smtClean="0"/>
                        <a:t>Vanhuusneuvostojen ja kansalaisjärjestöjen kumppanuusrooli </a:t>
                      </a:r>
                      <a:br>
                        <a:rPr lang="fi-FI" sz="2400" b="1" dirty="0" smtClean="0"/>
                      </a:br>
                      <a:r>
                        <a:rPr lang="fi-FI" sz="2400" b="1" dirty="0" smtClean="0"/>
                        <a:t>– mitä se on, mitä se voisi olla ?</a:t>
                      </a:r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493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36</Words>
  <Application>Microsoft Office PowerPoint</Application>
  <PresentationFormat>Näytössä katseltava diaesitys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Vanhuusneuvostojen ja kansalaisjärjestöjen kumppanuusrooli  – mitä se on, mitä se voisi olla</dc:title>
  <dc:creator>Holkeri Katju</dc:creator>
  <cp:lastModifiedBy>Ala-Peijari Jenni</cp:lastModifiedBy>
  <cp:revision>3</cp:revision>
  <dcterms:created xsi:type="dcterms:W3CDTF">2018-11-02T12:12:00Z</dcterms:created>
  <dcterms:modified xsi:type="dcterms:W3CDTF">2018-11-02T12:40:24Z</dcterms:modified>
</cp:coreProperties>
</file>