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380" r:id="rId5"/>
    <p:sldId id="381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0497F"/>
    <a:srgbClr val="EEE46C"/>
    <a:srgbClr val="FD9F82"/>
    <a:srgbClr val="73C4C3"/>
    <a:srgbClr val="FDF9BA"/>
    <a:srgbClr val="014983"/>
    <a:srgbClr val="365ABD"/>
    <a:srgbClr val="4A6BC4"/>
    <a:srgbClr val="1B365D"/>
    <a:srgbClr val="479A3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E25E649-3F16-4E02-A733-19D2CDBF48F0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Normaali tyyli 3 - Korostus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031" autoAdjust="0"/>
    <p:restoredTop sz="96327" autoAdjust="0"/>
  </p:normalViewPr>
  <p:slideViewPr>
    <p:cSldViewPr snapToGrid="0" showGuides="1">
      <p:cViewPr varScale="1">
        <p:scale>
          <a:sx n="59" d="100"/>
          <a:sy n="59" d="100"/>
        </p:scale>
        <p:origin x="1152" y="5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9C1038-75B3-4690-9F04-308CA5B8CA49}" type="datetimeFigureOut">
              <a:rPr lang="fi-FI" smtClean="0"/>
              <a:t>29.5.2026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286448-0962-443A-A7A6-40140D0BD55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942764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04E04C8-35A5-45D6-A655-664B6E92E83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230475" y="1330960"/>
            <a:ext cx="6661368" cy="2394057"/>
          </a:xfrm>
        </p:spPr>
        <p:txBody>
          <a:bodyPr anchor="t"/>
          <a:lstStyle>
            <a:lvl1pPr algn="l">
              <a:defRPr sz="4400">
                <a:solidFill>
                  <a:srgbClr val="365ABD"/>
                </a:solidFill>
              </a:defRPr>
            </a:lvl1pPr>
          </a:lstStyle>
          <a:p>
            <a:r>
              <a:rPr lang="fi-FI" dirty="0"/>
              <a:t>Esityksen aloitussivu, </a:t>
            </a:r>
            <a:br>
              <a:rPr lang="fi-FI" dirty="0"/>
            </a:br>
            <a:r>
              <a:rPr lang="fi-FI" dirty="0"/>
              <a:t>tumma sininen</a:t>
            </a:r>
            <a:br>
              <a:rPr lang="fi-FI" dirty="0"/>
            </a:br>
            <a:r>
              <a:rPr lang="fi-FI" dirty="0" err="1"/>
              <a:t>max</a:t>
            </a:r>
            <a:r>
              <a:rPr lang="fi-FI" dirty="0"/>
              <a:t>. 3 riviä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A06C93D0-DA83-4CF7-A503-5AEDE6A9787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230475" y="3830320"/>
            <a:ext cx="6756057" cy="1158239"/>
          </a:xfrm>
        </p:spPr>
        <p:txBody>
          <a:bodyPr/>
          <a:lstStyle>
            <a:lvl1pPr marL="0" indent="0" algn="l">
              <a:lnSpc>
                <a:spcPct val="110000"/>
              </a:lnSpc>
              <a:spcBef>
                <a:spcPts val="0"/>
              </a:spcBef>
              <a:buNone/>
              <a:defRPr sz="1600">
                <a:solidFill>
                  <a:srgbClr val="365ABD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Esittäjän nimi, tehtävänimike </a:t>
            </a:r>
            <a:br>
              <a:rPr lang="fi-FI" dirty="0"/>
            </a:br>
            <a:r>
              <a:rPr lang="fi-FI" dirty="0" err="1"/>
              <a:t>pp.kk.vvvv</a:t>
            </a:r>
            <a:r>
              <a:rPr lang="fi-FI" dirty="0"/>
              <a:t> </a:t>
            </a:r>
            <a:br>
              <a:rPr lang="fi-FI" dirty="0"/>
            </a:br>
            <a:r>
              <a:rPr lang="fi-FI" dirty="0"/>
              <a:t>Tilaisuuden nimi </a:t>
            </a:r>
          </a:p>
        </p:txBody>
      </p:sp>
      <p:pic>
        <p:nvPicPr>
          <p:cNvPr id="11" name="Picture 10" descr="Valtionavustukset-logo ja Valtiovarainministeriön logo">
            <a:extLst>
              <a:ext uri="{FF2B5EF4-FFF2-40B4-BE49-F238E27FC236}">
                <a16:creationId xmlns:a16="http://schemas.microsoft.com/office/drawing/2014/main" id="{D0CB654D-7984-114E-A93D-BE1CEDF70137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7325" y="5447990"/>
            <a:ext cx="5436911" cy="590707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893B3D72-56D0-B042-8634-E70D57402D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497"/>
          <a:stretch/>
        </p:blipFill>
        <p:spPr>
          <a:xfrm>
            <a:off x="6644236" y="-10800"/>
            <a:ext cx="5571061" cy="688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51979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san ylätunniste kuv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3B1B475-3CC8-AC4E-8B7A-0F43D04C496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3710" y="0"/>
            <a:ext cx="641944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AA898E02-03EA-44E2-B2D3-D9317405701C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 bwMode="white">
          <a:xfrm>
            <a:off x="819770" y="1401767"/>
            <a:ext cx="6428358" cy="1952053"/>
          </a:xfrm>
        </p:spPr>
        <p:txBody>
          <a:bodyPr anchor="t" anchorCtr="0"/>
          <a:lstStyle>
            <a:lvl1pPr>
              <a:defRPr sz="4100">
                <a:solidFill>
                  <a:schemeClr val="tx2"/>
                </a:solidFill>
              </a:defRPr>
            </a:lvl1pPr>
          </a:lstStyle>
          <a:p>
            <a:r>
              <a:rPr lang="fi-FI" dirty="0"/>
              <a:t>Kuvallinen väliotsikkosivu </a:t>
            </a:r>
            <a:br>
              <a:rPr lang="fi-FI" dirty="0"/>
            </a:br>
            <a:r>
              <a:rPr lang="fi-FI" dirty="0"/>
              <a:t>esityksen jäsentämiseen, </a:t>
            </a:r>
            <a:br>
              <a:rPr lang="fi-FI" dirty="0"/>
            </a:br>
            <a:r>
              <a:rPr lang="fi-FI" dirty="0"/>
              <a:t>3 riviä tekstiä</a:t>
            </a:r>
          </a:p>
        </p:txBody>
      </p:sp>
      <p:sp>
        <p:nvSpPr>
          <p:cNvPr id="7" name="Alatunnisteen paikkamerkki 6">
            <a:extLst>
              <a:ext uri="{FF2B5EF4-FFF2-40B4-BE49-F238E27FC236}">
                <a16:creationId xmlns:a16="http://schemas.microsoft.com/office/drawing/2014/main" id="{239E982F-E5C4-4750-B82A-0622B3AA7839}"/>
              </a:ext>
            </a:extLst>
          </p:cNvPr>
          <p:cNvSpPr>
            <a:spLocks noGrp="1"/>
          </p:cNvSpPr>
          <p:nvPr userDrawn="1">
            <p:ph type="ftr" sz="quarter" idx="11"/>
          </p:nvPr>
        </p:nvSpPr>
        <p:spPr bwMode="white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algn="l"/>
            <a:r>
              <a:rPr lang="fi-FI"/>
              <a:t>Aihe/otsikkoteksti Arial Regular lorem ipsum dolores</a:t>
            </a:r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9AF1C7D1-8DB2-411A-8933-F5D3A01ADF9D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 bwMode="white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9" name="Kuvan paikkamerkki 19">
            <a:extLst>
              <a:ext uri="{FF2B5EF4-FFF2-40B4-BE49-F238E27FC236}">
                <a16:creationId xmlns:a16="http://schemas.microsoft.com/office/drawing/2014/main" id="{807245D8-5FCC-154F-9C88-1267F340BD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104820" y="0"/>
            <a:ext cx="4087180" cy="6858000"/>
          </a:xfrm>
          <a:custGeom>
            <a:avLst/>
            <a:gdLst>
              <a:gd name="connsiteX0" fmla="*/ 0 w 3431705"/>
              <a:gd name="connsiteY0" fmla="*/ 0 h 6858000"/>
              <a:gd name="connsiteX1" fmla="*/ 3431705 w 3431705"/>
              <a:gd name="connsiteY1" fmla="*/ 0 h 6858000"/>
              <a:gd name="connsiteX2" fmla="*/ 3431705 w 3431705"/>
              <a:gd name="connsiteY2" fmla="*/ 6858000 h 6858000"/>
              <a:gd name="connsiteX3" fmla="*/ 0 w 3431705"/>
              <a:gd name="connsiteY3" fmla="*/ 6858000 h 6858000"/>
              <a:gd name="connsiteX4" fmla="*/ 0 w 3431705"/>
              <a:gd name="connsiteY4" fmla="*/ 0 h 6858000"/>
              <a:gd name="connsiteX0" fmla="*/ 3157 w 3434862"/>
              <a:gd name="connsiteY0" fmla="*/ 0 h 6858000"/>
              <a:gd name="connsiteX1" fmla="*/ 3434862 w 3434862"/>
              <a:gd name="connsiteY1" fmla="*/ 0 h 6858000"/>
              <a:gd name="connsiteX2" fmla="*/ 3434862 w 3434862"/>
              <a:gd name="connsiteY2" fmla="*/ 6858000 h 6858000"/>
              <a:gd name="connsiteX3" fmla="*/ 3157 w 3434862"/>
              <a:gd name="connsiteY3" fmla="*/ 6858000 h 6858000"/>
              <a:gd name="connsiteX4" fmla="*/ 0 w 3434862"/>
              <a:gd name="connsiteY4" fmla="*/ 3124200 h 6858000"/>
              <a:gd name="connsiteX5" fmla="*/ 3157 w 3434862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758837 w 4190542"/>
              <a:gd name="connsiteY0" fmla="*/ 0 h 6858000"/>
              <a:gd name="connsiteX1" fmla="*/ 4190542 w 4190542"/>
              <a:gd name="connsiteY1" fmla="*/ 0 h 6858000"/>
              <a:gd name="connsiteX2" fmla="*/ 4190542 w 4190542"/>
              <a:gd name="connsiteY2" fmla="*/ 6858000 h 6858000"/>
              <a:gd name="connsiteX3" fmla="*/ 758837 w 4190542"/>
              <a:gd name="connsiteY3" fmla="*/ 6858000 h 6858000"/>
              <a:gd name="connsiteX4" fmla="*/ 0 w 4190542"/>
              <a:gd name="connsiteY4" fmla="*/ 3548525 h 6858000"/>
              <a:gd name="connsiteX5" fmla="*/ 758837 w 4190542"/>
              <a:gd name="connsiteY5" fmla="*/ 0 h 6858000"/>
              <a:gd name="connsiteX0" fmla="*/ 647519 w 4079224"/>
              <a:gd name="connsiteY0" fmla="*/ 0 h 6858000"/>
              <a:gd name="connsiteX1" fmla="*/ 4079224 w 4079224"/>
              <a:gd name="connsiteY1" fmla="*/ 0 h 6858000"/>
              <a:gd name="connsiteX2" fmla="*/ 4079224 w 4079224"/>
              <a:gd name="connsiteY2" fmla="*/ 6858000 h 6858000"/>
              <a:gd name="connsiteX3" fmla="*/ 647519 w 4079224"/>
              <a:gd name="connsiteY3" fmla="*/ 6858000 h 6858000"/>
              <a:gd name="connsiteX4" fmla="*/ 0 w 4079224"/>
              <a:gd name="connsiteY4" fmla="*/ 3528647 h 6858000"/>
              <a:gd name="connsiteX5" fmla="*/ 647519 w 4079224"/>
              <a:gd name="connsiteY5" fmla="*/ 0 h 6858000"/>
              <a:gd name="connsiteX0" fmla="*/ 648002 w 4079707"/>
              <a:gd name="connsiteY0" fmla="*/ 0 h 6858000"/>
              <a:gd name="connsiteX1" fmla="*/ 4079707 w 4079707"/>
              <a:gd name="connsiteY1" fmla="*/ 0 h 6858000"/>
              <a:gd name="connsiteX2" fmla="*/ 4079707 w 4079707"/>
              <a:gd name="connsiteY2" fmla="*/ 6858000 h 6858000"/>
              <a:gd name="connsiteX3" fmla="*/ 648002 w 4079707"/>
              <a:gd name="connsiteY3" fmla="*/ 6858000 h 6858000"/>
              <a:gd name="connsiteX4" fmla="*/ 483 w 4079707"/>
              <a:gd name="connsiteY4" fmla="*/ 3528647 h 6858000"/>
              <a:gd name="connsiteX5" fmla="*/ 648002 w 4079707"/>
              <a:gd name="connsiteY5" fmla="*/ 0 h 6858000"/>
              <a:gd name="connsiteX0" fmla="*/ 647524 w 4079229"/>
              <a:gd name="connsiteY0" fmla="*/ 0 h 6858000"/>
              <a:gd name="connsiteX1" fmla="*/ 4079229 w 4079229"/>
              <a:gd name="connsiteY1" fmla="*/ 0 h 6858000"/>
              <a:gd name="connsiteX2" fmla="*/ 4079229 w 4079229"/>
              <a:gd name="connsiteY2" fmla="*/ 6858000 h 6858000"/>
              <a:gd name="connsiteX3" fmla="*/ 647524 w 4079229"/>
              <a:gd name="connsiteY3" fmla="*/ 6858000 h 6858000"/>
              <a:gd name="connsiteX4" fmla="*/ 5 w 4079229"/>
              <a:gd name="connsiteY4" fmla="*/ 3528647 h 6858000"/>
              <a:gd name="connsiteX5" fmla="*/ 647524 w 4079229"/>
              <a:gd name="connsiteY5" fmla="*/ 0 h 6858000"/>
              <a:gd name="connsiteX0" fmla="*/ 655474 w 4087179"/>
              <a:gd name="connsiteY0" fmla="*/ 0 h 6858000"/>
              <a:gd name="connsiteX1" fmla="*/ 4087179 w 4087179"/>
              <a:gd name="connsiteY1" fmla="*/ 0 h 6858000"/>
              <a:gd name="connsiteX2" fmla="*/ 4087179 w 4087179"/>
              <a:gd name="connsiteY2" fmla="*/ 6858000 h 6858000"/>
              <a:gd name="connsiteX3" fmla="*/ 655474 w 4087179"/>
              <a:gd name="connsiteY3" fmla="*/ 6858000 h 6858000"/>
              <a:gd name="connsiteX4" fmla="*/ 4 w 4087179"/>
              <a:gd name="connsiteY4" fmla="*/ 3405402 h 6858000"/>
              <a:gd name="connsiteX5" fmla="*/ 655474 w 4087179"/>
              <a:gd name="connsiteY5" fmla="*/ 0 h 6858000"/>
              <a:gd name="connsiteX0" fmla="*/ 655836 w 4087541"/>
              <a:gd name="connsiteY0" fmla="*/ 0 h 6858000"/>
              <a:gd name="connsiteX1" fmla="*/ 4087541 w 4087541"/>
              <a:gd name="connsiteY1" fmla="*/ 0 h 6858000"/>
              <a:gd name="connsiteX2" fmla="*/ 4087541 w 4087541"/>
              <a:gd name="connsiteY2" fmla="*/ 6858000 h 6858000"/>
              <a:gd name="connsiteX3" fmla="*/ 655836 w 4087541"/>
              <a:gd name="connsiteY3" fmla="*/ 6858000 h 6858000"/>
              <a:gd name="connsiteX4" fmla="*/ 366 w 4087541"/>
              <a:gd name="connsiteY4" fmla="*/ 3405402 h 6858000"/>
              <a:gd name="connsiteX5" fmla="*/ 655836 w 4087541"/>
              <a:gd name="connsiteY5" fmla="*/ 0 h 6858000"/>
              <a:gd name="connsiteX0" fmla="*/ 655475 w 4087180"/>
              <a:gd name="connsiteY0" fmla="*/ 0 h 6858000"/>
              <a:gd name="connsiteX1" fmla="*/ 4087180 w 4087180"/>
              <a:gd name="connsiteY1" fmla="*/ 0 h 6858000"/>
              <a:gd name="connsiteX2" fmla="*/ 4087180 w 4087180"/>
              <a:gd name="connsiteY2" fmla="*/ 6858000 h 6858000"/>
              <a:gd name="connsiteX3" fmla="*/ 655475 w 4087180"/>
              <a:gd name="connsiteY3" fmla="*/ 6858000 h 6858000"/>
              <a:gd name="connsiteX4" fmla="*/ 5 w 4087180"/>
              <a:gd name="connsiteY4" fmla="*/ 3405402 h 6858000"/>
              <a:gd name="connsiteX5" fmla="*/ 655475 w 4087180"/>
              <a:gd name="connsiteY5" fmla="*/ 0 h 6858000"/>
              <a:gd name="connsiteX0" fmla="*/ 655475 w 4087180"/>
              <a:gd name="connsiteY0" fmla="*/ 0 h 6858000"/>
              <a:gd name="connsiteX1" fmla="*/ 4087180 w 4087180"/>
              <a:gd name="connsiteY1" fmla="*/ 0 h 6858000"/>
              <a:gd name="connsiteX2" fmla="*/ 4087180 w 4087180"/>
              <a:gd name="connsiteY2" fmla="*/ 6858000 h 6858000"/>
              <a:gd name="connsiteX3" fmla="*/ 655475 w 4087180"/>
              <a:gd name="connsiteY3" fmla="*/ 6858000 h 6858000"/>
              <a:gd name="connsiteX4" fmla="*/ 5 w 4087180"/>
              <a:gd name="connsiteY4" fmla="*/ 3405402 h 6858000"/>
              <a:gd name="connsiteX5" fmla="*/ 655475 w 4087180"/>
              <a:gd name="connsiteY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087180" h="6858000">
                <a:moveTo>
                  <a:pt x="655475" y="0"/>
                </a:moveTo>
                <a:lnTo>
                  <a:pt x="4087180" y="0"/>
                </a:lnTo>
                <a:lnTo>
                  <a:pt x="4087180" y="6858000"/>
                </a:lnTo>
                <a:lnTo>
                  <a:pt x="655475" y="6858000"/>
                </a:lnTo>
                <a:cubicBezTo>
                  <a:pt x="198241" y="5579539"/>
                  <a:pt x="-1047" y="4538242"/>
                  <a:pt x="5" y="3405402"/>
                </a:cubicBezTo>
                <a:cubicBezTo>
                  <a:pt x="1057" y="2272562"/>
                  <a:pt x="220670" y="994916"/>
                  <a:pt x="655475" y="0"/>
                </a:cubicBezTo>
                <a:close/>
              </a:path>
            </a:pathLst>
          </a:custGeom>
          <a:noFill/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80726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415F941-B7C0-48FA-BC12-7B7C226826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noProof="0"/>
              <a:t>Muokkaa perustyyl. napsautt.</a:t>
            </a:r>
            <a:endParaRPr lang="fi-FI" noProof="0" dirty="0"/>
          </a:p>
        </p:txBody>
      </p:sp>
      <p:sp>
        <p:nvSpPr>
          <p:cNvPr id="7" name="Alatunnisteen paikkamerkki 6">
            <a:extLst>
              <a:ext uri="{FF2B5EF4-FFF2-40B4-BE49-F238E27FC236}">
                <a16:creationId xmlns:a16="http://schemas.microsoft.com/office/drawing/2014/main" id="{7CD8110F-CCB3-4F2C-A24C-5839511406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i-FI"/>
              <a:t>Aihe/otsikkoteksti Arial Regular lorem ipsum dolores</a:t>
            </a:r>
            <a:endParaRPr lang="fi-FI" dirty="0"/>
          </a:p>
        </p:txBody>
      </p:sp>
      <p:sp>
        <p:nvSpPr>
          <p:cNvPr id="8" name="Dian numeron paikkamerkki 7">
            <a:extLst>
              <a:ext uri="{FF2B5EF4-FFF2-40B4-BE49-F238E27FC236}">
                <a16:creationId xmlns:a16="http://schemas.microsoft.com/office/drawing/2014/main" id="{DD1E9F2C-6E23-43A9-A7DE-626D34CEDD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653714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BD59BAD-0669-42AB-9904-BB6AA44659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i-FI"/>
              <a:t>Aihe/otsikkoteksti Arial Regular lorem ipsum dolores</a:t>
            </a:r>
            <a:endParaRPr lang="fi-FI" dirty="0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F973901-92EE-424C-B835-C2D00C6C55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315736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petu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2">
            <a:extLst>
              <a:ext uri="{FF2B5EF4-FFF2-40B4-BE49-F238E27FC236}">
                <a16:creationId xmlns:a16="http://schemas.microsoft.com/office/drawing/2014/main" id="{A7FA30B3-66F4-4B0B-A706-DB7790BAA2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497"/>
          <a:stretch/>
        </p:blipFill>
        <p:spPr>
          <a:xfrm>
            <a:off x="6644236" y="-10800"/>
            <a:ext cx="5571061" cy="68868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AA898E02-03EA-44E2-B2D3-D9317405701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white">
          <a:xfrm>
            <a:off x="1249820" y="2135019"/>
            <a:ext cx="4455881" cy="1572384"/>
          </a:xfrm>
        </p:spPr>
        <p:txBody>
          <a:bodyPr anchor="b" anchorCtr="0"/>
          <a:lstStyle>
            <a:lvl1pPr>
              <a:defRPr sz="3700">
                <a:solidFill>
                  <a:srgbClr val="365ABD"/>
                </a:solidFill>
              </a:defRPr>
            </a:lvl1pPr>
          </a:lstStyle>
          <a:p>
            <a:r>
              <a:rPr lang="fi-FI" noProof="0"/>
              <a:t>Lisää tähän kiitosteksti tai lopetuskehoitus</a:t>
            </a:r>
          </a:p>
        </p:txBody>
      </p:sp>
      <p:sp>
        <p:nvSpPr>
          <p:cNvPr id="23" name="Tekstin paikkamerkki 22">
            <a:extLst>
              <a:ext uri="{FF2B5EF4-FFF2-40B4-BE49-F238E27FC236}">
                <a16:creationId xmlns:a16="http://schemas.microsoft.com/office/drawing/2014/main" id="{C91B202D-FB5A-4250-8735-81C439C51C4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249821" y="3960619"/>
            <a:ext cx="2236510" cy="749149"/>
          </a:xfrm>
        </p:spPr>
        <p:txBody>
          <a:bodyPr/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300">
                <a:solidFill>
                  <a:srgbClr val="365ABD"/>
                </a:solidFill>
              </a:defRPr>
            </a:lvl1pPr>
          </a:lstStyle>
          <a:p>
            <a:pPr lvl="0"/>
            <a:r>
              <a:rPr lang="fi-FI" noProof="0" dirty="0"/>
              <a:t>etunimi.sukunimi@vm.fi </a:t>
            </a:r>
            <a:r>
              <a:rPr lang="fi-FI" noProof="0" dirty="0" err="1"/>
              <a:t>Loremipsum</a:t>
            </a:r>
            <a:r>
              <a:rPr lang="fi-FI" noProof="0" dirty="0"/>
              <a:t> </a:t>
            </a:r>
            <a:r>
              <a:rPr lang="fi-FI" noProof="0" dirty="0" err="1"/>
              <a:t>dolores</a:t>
            </a:r>
            <a:r>
              <a:rPr lang="fi-FI" noProof="0" dirty="0"/>
              <a:t> </a:t>
            </a:r>
            <a:r>
              <a:rPr lang="fi-FI" noProof="0" dirty="0" err="1"/>
              <a:t>sitamet</a:t>
            </a:r>
            <a:r>
              <a:rPr lang="fi-FI" noProof="0" dirty="0"/>
              <a:t> vm.fi</a:t>
            </a:r>
          </a:p>
        </p:txBody>
      </p:sp>
      <p:pic>
        <p:nvPicPr>
          <p:cNvPr id="12" name="Picture 11" descr="Valtionavustukset-logo ja Valtiovarainministeriön logo">
            <a:extLst>
              <a:ext uri="{FF2B5EF4-FFF2-40B4-BE49-F238E27FC236}">
                <a16:creationId xmlns:a16="http://schemas.microsoft.com/office/drawing/2014/main" id="{C206EBE7-A046-2948-A624-EB4B1D9994A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7325" y="5447990"/>
            <a:ext cx="5436911" cy="590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28988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>
            <a:extLst>
              <a:ext uri="{FF2B5EF4-FFF2-40B4-BE49-F238E27FC236}">
                <a16:creationId xmlns:a16="http://schemas.microsoft.com/office/drawing/2014/main" id="{730CA868-3E6E-4D0A-9513-AB5294AD3A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dirty="0"/>
              <a:t>Tekstisivu, yksipalstainen. </a:t>
            </a:r>
            <a:br>
              <a:rPr lang="fi-FI" dirty="0"/>
            </a:br>
            <a:r>
              <a:rPr lang="fi-FI" dirty="0"/>
              <a:t>Otsikon pituus korkeintaan kaksi riviä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EA7B6C4-99CF-45B0-9979-1EA10BFE39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noProof="0"/>
              <a:t>Muokkaa tekstin perustyylejä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77F5A965-5012-417E-A4D7-9CB8DE3A3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i-FI"/>
              <a:t>Aihe/otsikkoteksti Arial Regular lorem ipsum dolores</a:t>
            </a:r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D9E0DD3D-67FB-4C7B-917A-622EAB8FF8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7025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ot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>
            <a:extLst>
              <a:ext uri="{FF2B5EF4-FFF2-40B4-BE49-F238E27FC236}">
                <a16:creationId xmlns:a16="http://schemas.microsoft.com/office/drawing/2014/main" id="{730CA868-3E6E-4D0A-9513-AB5294AD3A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dirty="0"/>
              <a:t>Tekstisivu, yksipalstainen väliotsikolla.</a:t>
            </a:r>
          </a:p>
        </p:txBody>
      </p:sp>
      <p:sp>
        <p:nvSpPr>
          <p:cNvPr id="9" name="Tekstin paikkamerkki 8">
            <a:extLst>
              <a:ext uri="{FF2B5EF4-FFF2-40B4-BE49-F238E27FC236}">
                <a16:creationId xmlns:a16="http://schemas.microsoft.com/office/drawing/2014/main" id="{0904BD93-F0C4-4A6C-9010-5804694C71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81050" y="1758315"/>
            <a:ext cx="10571163" cy="446549"/>
          </a:xfrm>
        </p:spPr>
        <p:txBody>
          <a:bodyPr/>
          <a:lstStyle>
            <a:lvl1pPr marL="0" indent="0">
              <a:buNone/>
              <a:defRPr b="1"/>
            </a:lvl1pPr>
            <a:lvl2pPr marL="360363" indent="0">
              <a:buNone/>
              <a:defRPr/>
            </a:lvl2pPr>
          </a:lstStyle>
          <a:p>
            <a:pPr lvl="0"/>
            <a:r>
              <a:rPr lang="fi-FI" dirty="0"/>
              <a:t>Väliotsikko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EA7B6C4-99CF-45B0-9979-1EA10BFE39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2320" y="2285999"/>
            <a:ext cx="10571480" cy="3724761"/>
          </a:xfrm>
        </p:spPr>
        <p:txBody>
          <a:bodyPr/>
          <a:lstStyle/>
          <a:p>
            <a:pPr lvl="0"/>
            <a:r>
              <a:rPr lang="fi-FI" noProof="0"/>
              <a:t>Muokkaa tekstin perustyylejä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6ADF7489-4677-49C3-A1B0-538615DB3729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l"/>
            <a:r>
              <a:rPr lang="fi-FI"/>
              <a:t>Aihe/otsikkoteksti Arial Regular lorem ipsum dolores</a:t>
            </a:r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5CDDDB65-8BD7-43F3-A41C-27411B84054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49772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C4F7C78-A52D-432E-ABE0-474D88E879D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dirty="0"/>
              <a:t>Tekstisivu, kaksipalstainen. </a:t>
            </a:r>
            <a:br>
              <a:rPr lang="fi-FI" dirty="0"/>
            </a:br>
            <a:r>
              <a:rPr lang="fi-FI" dirty="0"/>
              <a:t>Otsikon pituus korkeintaan kaksi riviä.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888B6C4-5AF4-4DF4-8225-6AF58A983C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81200" y="1764323"/>
            <a:ext cx="5156538" cy="4248000"/>
          </a:xfrm>
        </p:spPr>
        <p:txBody>
          <a:bodyPr/>
          <a:lstStyle>
            <a:lvl1pPr marL="269875" indent="-269875">
              <a:defRPr sz="2200"/>
            </a:lvl1pPr>
            <a:lvl2pPr marL="627063" indent="-266700">
              <a:defRPr/>
            </a:lvl2pPr>
          </a:lstStyle>
          <a:p>
            <a:pPr lvl="0"/>
            <a:r>
              <a:rPr lang="fi-FI" noProof="0"/>
              <a:t>Muokkaa tekstin perustyylejä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6C8DAA36-9661-453A-88FF-C63D5A3970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66338" y="1764323"/>
            <a:ext cx="5187462" cy="4248000"/>
          </a:xfrm>
        </p:spPr>
        <p:txBody>
          <a:bodyPr/>
          <a:lstStyle>
            <a:lvl1pPr marL="269875" indent="-269875">
              <a:defRPr sz="2200"/>
            </a:lvl1pPr>
            <a:lvl2pPr marL="627063" indent="-266700">
              <a:defRPr/>
            </a:lvl2pPr>
          </a:lstStyle>
          <a:p>
            <a:pPr lvl="0"/>
            <a:r>
              <a:rPr lang="fi-FI" noProof="0"/>
              <a:t>Muokkaa tekstin perustyylejä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09FAA0A5-DDF1-43F9-A865-72A7FE3F7F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i-FI"/>
              <a:t>Aihe/otsikkoteksti Arial Regular lorem ipsum dolores</a:t>
            </a:r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4C134378-0675-4F71-B293-32F7DBD6E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79722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C4F7C78-A52D-432E-ABE0-474D88E879D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noProof="0"/>
              <a:t>Tekstisivu, vertailu. </a:t>
            </a:r>
            <a:br>
              <a:rPr lang="fi-FI" noProof="0"/>
            </a:br>
            <a:r>
              <a:rPr lang="fi-FI" noProof="0"/>
              <a:t>Otsikon pituus korkeintaan kaksi riviä.</a:t>
            </a:r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CC5AFB07-741E-400C-B07F-CFAD1C24366E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781201" y="1764323"/>
            <a:ext cx="5156538" cy="368533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noProof="0"/>
              <a:t>Pieni otsikko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888B6C4-5AF4-4DF4-8225-6AF58A983C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81200" y="2235200"/>
            <a:ext cx="5156538" cy="3777122"/>
          </a:xfrm>
        </p:spPr>
        <p:txBody>
          <a:bodyPr/>
          <a:lstStyle>
            <a:lvl1pPr marL="269875" indent="-269875">
              <a:defRPr sz="2200"/>
            </a:lvl1pPr>
            <a:lvl2pPr marL="627063" indent="-266700">
              <a:defRPr/>
            </a:lvl2pPr>
          </a:lstStyle>
          <a:p>
            <a:pPr lvl="0"/>
            <a:r>
              <a:rPr lang="fi-FI" noProof="0"/>
              <a:t>Muokkaa tekstin perustyylejä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</a:p>
        </p:txBody>
      </p:sp>
      <p:sp>
        <p:nvSpPr>
          <p:cNvPr id="8" name="Tekstin paikkamerkki 4">
            <a:extLst>
              <a:ext uri="{FF2B5EF4-FFF2-40B4-BE49-F238E27FC236}">
                <a16:creationId xmlns:a16="http://schemas.microsoft.com/office/drawing/2014/main" id="{FE13A6AE-0F0A-413E-AE09-F64745829C86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764323"/>
            <a:ext cx="5183188" cy="368533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noProof="0"/>
              <a:t>Pieni otsikko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6C8DAA36-9661-453A-88FF-C63D5A3970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66338" y="2235200"/>
            <a:ext cx="5187462" cy="3777122"/>
          </a:xfrm>
        </p:spPr>
        <p:txBody>
          <a:bodyPr/>
          <a:lstStyle>
            <a:lvl1pPr marL="269875" indent="-269875">
              <a:defRPr sz="2200"/>
            </a:lvl1pPr>
            <a:lvl2pPr marL="627063" indent="-266700">
              <a:defRPr/>
            </a:lvl2pPr>
          </a:lstStyle>
          <a:p>
            <a:pPr lvl="0"/>
            <a:r>
              <a:rPr lang="fi-FI" noProof="0"/>
              <a:t>Muokkaa tekstin perustyylejä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09FAA0A5-DDF1-43F9-A865-72A7FE3F7F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i-FI" noProof="0"/>
              <a:t>Aihe/otsikkoteksti Arial Regular lorem ipsum dolores</a:t>
            </a:r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4C134378-0675-4F71-B293-32F7DBD6E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B783-365B-40E8-A1C9-91A9348041A5}" type="slidenum">
              <a:rPr lang="fi-FI" noProof="0" smtClean="0"/>
              <a:pPr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3203623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>
            <a:extLst>
              <a:ext uri="{FF2B5EF4-FFF2-40B4-BE49-F238E27FC236}">
                <a16:creationId xmlns:a16="http://schemas.microsoft.com/office/drawing/2014/main" id="{730CA868-3E6E-4D0A-9513-AB5294AD3A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dirty="0"/>
              <a:t>Grafiikkasivu, kuva ja tekstitiivistelmä vierekkäin.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EA7B6C4-99CF-45B0-9979-1EA10BFE39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2320" y="1762761"/>
            <a:ext cx="6164822" cy="4248000"/>
          </a:xfrm>
        </p:spPr>
        <p:txBody>
          <a:bodyPr/>
          <a:lstStyle/>
          <a:p>
            <a:pPr lvl="0"/>
            <a:r>
              <a:rPr lang="fi-FI" noProof="0"/>
              <a:t>Muokkaa tekstin perustyylejä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</a:p>
        </p:txBody>
      </p:sp>
      <p:sp>
        <p:nvSpPr>
          <p:cNvPr id="8" name="Tekstin paikkamerkki 22">
            <a:extLst>
              <a:ext uri="{FF2B5EF4-FFF2-40B4-BE49-F238E27FC236}">
                <a16:creationId xmlns:a16="http://schemas.microsoft.com/office/drawing/2014/main" id="{3031A60E-285E-4799-8337-B7C931123A4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426518" y="1959997"/>
            <a:ext cx="4286106" cy="3802327"/>
          </a:xfrm>
        </p:spPr>
        <p:txBody>
          <a:bodyPr/>
          <a:lstStyle>
            <a:lvl1pPr marL="269875" indent="-269875">
              <a:lnSpc>
                <a:spcPct val="95000"/>
              </a:lnSpc>
              <a:defRPr sz="1900"/>
            </a:lvl1pPr>
          </a:lstStyle>
          <a:p>
            <a:pPr lvl="0"/>
            <a:r>
              <a:rPr lang="fi-FI" noProof="0"/>
              <a:t>Muokkaa tekstin perustyylejä</a:t>
            </a:r>
          </a:p>
        </p:txBody>
      </p:sp>
      <p:sp>
        <p:nvSpPr>
          <p:cNvPr id="11" name="Alatunnisteen paikkamerkki 10">
            <a:extLst>
              <a:ext uri="{FF2B5EF4-FFF2-40B4-BE49-F238E27FC236}">
                <a16:creationId xmlns:a16="http://schemas.microsoft.com/office/drawing/2014/main" id="{CD9B7E4D-B77A-4CF1-B584-356F4C4B32D8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l"/>
            <a:r>
              <a:rPr lang="fi-FI"/>
              <a:t>Aihe/otsikkoteksti Arial Regular lorem ipsum dolores</a:t>
            </a:r>
            <a:endParaRPr lang="fi-FI" dirty="0"/>
          </a:p>
        </p:txBody>
      </p:sp>
      <p:sp>
        <p:nvSpPr>
          <p:cNvPr id="12" name="Dian numeron paikkamerkki 11">
            <a:extLst>
              <a:ext uri="{FF2B5EF4-FFF2-40B4-BE49-F238E27FC236}">
                <a16:creationId xmlns:a16="http://schemas.microsoft.com/office/drawing/2014/main" id="{9B664EFA-778C-4D9B-A7A3-46CB8D5370B3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47030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uvatekstillinen kuvapaik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>
            <a:extLst>
              <a:ext uri="{FF2B5EF4-FFF2-40B4-BE49-F238E27FC236}">
                <a16:creationId xmlns:a16="http://schemas.microsoft.com/office/drawing/2014/main" id="{3B81EDF6-8ECD-224A-A7A3-477D7752FC5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6196" y="0"/>
            <a:ext cx="1896221" cy="68580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8ABBC65-D7BB-9C48-9311-CCA8908B2F5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7673" y="0"/>
            <a:ext cx="3914326" cy="6858000"/>
          </a:xfrm>
          <a:prstGeom prst="rect">
            <a:avLst/>
          </a:prstGeom>
        </p:spPr>
      </p:pic>
      <p:sp>
        <p:nvSpPr>
          <p:cNvPr id="15" name="Kuvan paikkamerkki 19">
            <a:extLst>
              <a:ext uri="{FF2B5EF4-FFF2-40B4-BE49-F238E27FC236}">
                <a16:creationId xmlns:a16="http://schemas.microsoft.com/office/drawing/2014/main" id="{CB86BB3D-8CAD-2D44-86E5-3122E19C1B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277331" y="-7495"/>
            <a:ext cx="3914671" cy="6872990"/>
          </a:xfrm>
          <a:custGeom>
            <a:avLst/>
            <a:gdLst>
              <a:gd name="connsiteX0" fmla="*/ 0 w 3431705"/>
              <a:gd name="connsiteY0" fmla="*/ 0 h 6858000"/>
              <a:gd name="connsiteX1" fmla="*/ 3431705 w 3431705"/>
              <a:gd name="connsiteY1" fmla="*/ 0 h 6858000"/>
              <a:gd name="connsiteX2" fmla="*/ 3431705 w 3431705"/>
              <a:gd name="connsiteY2" fmla="*/ 6858000 h 6858000"/>
              <a:gd name="connsiteX3" fmla="*/ 0 w 3431705"/>
              <a:gd name="connsiteY3" fmla="*/ 6858000 h 6858000"/>
              <a:gd name="connsiteX4" fmla="*/ 0 w 3431705"/>
              <a:gd name="connsiteY4" fmla="*/ 0 h 6858000"/>
              <a:gd name="connsiteX0" fmla="*/ 3157 w 3434862"/>
              <a:gd name="connsiteY0" fmla="*/ 0 h 6858000"/>
              <a:gd name="connsiteX1" fmla="*/ 3434862 w 3434862"/>
              <a:gd name="connsiteY1" fmla="*/ 0 h 6858000"/>
              <a:gd name="connsiteX2" fmla="*/ 3434862 w 3434862"/>
              <a:gd name="connsiteY2" fmla="*/ 6858000 h 6858000"/>
              <a:gd name="connsiteX3" fmla="*/ 3157 w 3434862"/>
              <a:gd name="connsiteY3" fmla="*/ 6858000 h 6858000"/>
              <a:gd name="connsiteX4" fmla="*/ 0 w 3434862"/>
              <a:gd name="connsiteY4" fmla="*/ 3124200 h 6858000"/>
              <a:gd name="connsiteX5" fmla="*/ 3157 w 3434862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758837 w 4190542"/>
              <a:gd name="connsiteY0" fmla="*/ 0 h 6858000"/>
              <a:gd name="connsiteX1" fmla="*/ 4190542 w 4190542"/>
              <a:gd name="connsiteY1" fmla="*/ 0 h 6858000"/>
              <a:gd name="connsiteX2" fmla="*/ 4190542 w 4190542"/>
              <a:gd name="connsiteY2" fmla="*/ 6858000 h 6858000"/>
              <a:gd name="connsiteX3" fmla="*/ 758837 w 4190542"/>
              <a:gd name="connsiteY3" fmla="*/ 6858000 h 6858000"/>
              <a:gd name="connsiteX4" fmla="*/ 0 w 4190542"/>
              <a:gd name="connsiteY4" fmla="*/ 3548525 h 6858000"/>
              <a:gd name="connsiteX5" fmla="*/ 758837 w 4190542"/>
              <a:gd name="connsiteY5" fmla="*/ 0 h 6858000"/>
              <a:gd name="connsiteX0" fmla="*/ 647519 w 4079224"/>
              <a:gd name="connsiteY0" fmla="*/ 0 h 6858000"/>
              <a:gd name="connsiteX1" fmla="*/ 4079224 w 4079224"/>
              <a:gd name="connsiteY1" fmla="*/ 0 h 6858000"/>
              <a:gd name="connsiteX2" fmla="*/ 4079224 w 4079224"/>
              <a:gd name="connsiteY2" fmla="*/ 6858000 h 6858000"/>
              <a:gd name="connsiteX3" fmla="*/ 647519 w 4079224"/>
              <a:gd name="connsiteY3" fmla="*/ 6858000 h 6858000"/>
              <a:gd name="connsiteX4" fmla="*/ 0 w 4079224"/>
              <a:gd name="connsiteY4" fmla="*/ 3528647 h 6858000"/>
              <a:gd name="connsiteX5" fmla="*/ 647519 w 4079224"/>
              <a:gd name="connsiteY5" fmla="*/ 0 h 6858000"/>
              <a:gd name="connsiteX0" fmla="*/ 648002 w 4079707"/>
              <a:gd name="connsiteY0" fmla="*/ 0 h 6858000"/>
              <a:gd name="connsiteX1" fmla="*/ 4079707 w 4079707"/>
              <a:gd name="connsiteY1" fmla="*/ 0 h 6858000"/>
              <a:gd name="connsiteX2" fmla="*/ 4079707 w 4079707"/>
              <a:gd name="connsiteY2" fmla="*/ 6858000 h 6858000"/>
              <a:gd name="connsiteX3" fmla="*/ 648002 w 4079707"/>
              <a:gd name="connsiteY3" fmla="*/ 6858000 h 6858000"/>
              <a:gd name="connsiteX4" fmla="*/ 483 w 4079707"/>
              <a:gd name="connsiteY4" fmla="*/ 3528647 h 6858000"/>
              <a:gd name="connsiteX5" fmla="*/ 648002 w 4079707"/>
              <a:gd name="connsiteY5" fmla="*/ 0 h 6858000"/>
              <a:gd name="connsiteX0" fmla="*/ 647524 w 4079229"/>
              <a:gd name="connsiteY0" fmla="*/ 0 h 6858000"/>
              <a:gd name="connsiteX1" fmla="*/ 4079229 w 4079229"/>
              <a:gd name="connsiteY1" fmla="*/ 0 h 6858000"/>
              <a:gd name="connsiteX2" fmla="*/ 4079229 w 4079229"/>
              <a:gd name="connsiteY2" fmla="*/ 6858000 h 6858000"/>
              <a:gd name="connsiteX3" fmla="*/ 647524 w 4079229"/>
              <a:gd name="connsiteY3" fmla="*/ 6858000 h 6858000"/>
              <a:gd name="connsiteX4" fmla="*/ 5 w 4079229"/>
              <a:gd name="connsiteY4" fmla="*/ 3528647 h 6858000"/>
              <a:gd name="connsiteX5" fmla="*/ 647524 w 4079229"/>
              <a:gd name="connsiteY5" fmla="*/ 0 h 6858000"/>
              <a:gd name="connsiteX0" fmla="*/ 655474 w 4087179"/>
              <a:gd name="connsiteY0" fmla="*/ 0 h 6858000"/>
              <a:gd name="connsiteX1" fmla="*/ 4087179 w 4087179"/>
              <a:gd name="connsiteY1" fmla="*/ 0 h 6858000"/>
              <a:gd name="connsiteX2" fmla="*/ 4087179 w 4087179"/>
              <a:gd name="connsiteY2" fmla="*/ 6858000 h 6858000"/>
              <a:gd name="connsiteX3" fmla="*/ 655474 w 4087179"/>
              <a:gd name="connsiteY3" fmla="*/ 6858000 h 6858000"/>
              <a:gd name="connsiteX4" fmla="*/ 4 w 4087179"/>
              <a:gd name="connsiteY4" fmla="*/ 3405402 h 6858000"/>
              <a:gd name="connsiteX5" fmla="*/ 655474 w 4087179"/>
              <a:gd name="connsiteY5" fmla="*/ 0 h 6858000"/>
              <a:gd name="connsiteX0" fmla="*/ 655836 w 4087541"/>
              <a:gd name="connsiteY0" fmla="*/ 0 h 6858000"/>
              <a:gd name="connsiteX1" fmla="*/ 4087541 w 4087541"/>
              <a:gd name="connsiteY1" fmla="*/ 0 h 6858000"/>
              <a:gd name="connsiteX2" fmla="*/ 4087541 w 4087541"/>
              <a:gd name="connsiteY2" fmla="*/ 6858000 h 6858000"/>
              <a:gd name="connsiteX3" fmla="*/ 655836 w 4087541"/>
              <a:gd name="connsiteY3" fmla="*/ 6858000 h 6858000"/>
              <a:gd name="connsiteX4" fmla="*/ 366 w 4087541"/>
              <a:gd name="connsiteY4" fmla="*/ 3405402 h 6858000"/>
              <a:gd name="connsiteX5" fmla="*/ 655836 w 4087541"/>
              <a:gd name="connsiteY5" fmla="*/ 0 h 6858000"/>
              <a:gd name="connsiteX0" fmla="*/ 655475 w 4087180"/>
              <a:gd name="connsiteY0" fmla="*/ 0 h 6858000"/>
              <a:gd name="connsiteX1" fmla="*/ 4087180 w 4087180"/>
              <a:gd name="connsiteY1" fmla="*/ 0 h 6858000"/>
              <a:gd name="connsiteX2" fmla="*/ 4087180 w 4087180"/>
              <a:gd name="connsiteY2" fmla="*/ 6858000 h 6858000"/>
              <a:gd name="connsiteX3" fmla="*/ 655475 w 4087180"/>
              <a:gd name="connsiteY3" fmla="*/ 6858000 h 6858000"/>
              <a:gd name="connsiteX4" fmla="*/ 5 w 4087180"/>
              <a:gd name="connsiteY4" fmla="*/ 3405402 h 6858000"/>
              <a:gd name="connsiteX5" fmla="*/ 655475 w 4087180"/>
              <a:gd name="connsiteY5" fmla="*/ 0 h 6858000"/>
              <a:gd name="connsiteX0" fmla="*/ 655475 w 4087180"/>
              <a:gd name="connsiteY0" fmla="*/ 0 h 6858000"/>
              <a:gd name="connsiteX1" fmla="*/ 4087180 w 4087180"/>
              <a:gd name="connsiteY1" fmla="*/ 0 h 6858000"/>
              <a:gd name="connsiteX2" fmla="*/ 4087180 w 4087180"/>
              <a:gd name="connsiteY2" fmla="*/ 6858000 h 6858000"/>
              <a:gd name="connsiteX3" fmla="*/ 655475 w 4087180"/>
              <a:gd name="connsiteY3" fmla="*/ 6858000 h 6858000"/>
              <a:gd name="connsiteX4" fmla="*/ 5 w 4087180"/>
              <a:gd name="connsiteY4" fmla="*/ 3405402 h 6858000"/>
              <a:gd name="connsiteX5" fmla="*/ 655475 w 4087180"/>
              <a:gd name="connsiteY5" fmla="*/ 0 h 6858000"/>
              <a:gd name="connsiteX0" fmla="*/ 696541 w 4128246"/>
              <a:gd name="connsiteY0" fmla="*/ 0 h 6858000"/>
              <a:gd name="connsiteX1" fmla="*/ 4128246 w 4128246"/>
              <a:gd name="connsiteY1" fmla="*/ 0 h 6858000"/>
              <a:gd name="connsiteX2" fmla="*/ 4128246 w 4128246"/>
              <a:gd name="connsiteY2" fmla="*/ 6858000 h 6858000"/>
              <a:gd name="connsiteX3" fmla="*/ 1723367 w 4128246"/>
              <a:gd name="connsiteY3" fmla="*/ 6858000 h 6858000"/>
              <a:gd name="connsiteX4" fmla="*/ 41071 w 4128246"/>
              <a:gd name="connsiteY4" fmla="*/ 3405402 h 6858000"/>
              <a:gd name="connsiteX5" fmla="*/ 696541 w 4128246"/>
              <a:gd name="connsiteY5" fmla="*/ 0 h 6858000"/>
              <a:gd name="connsiteX0" fmla="*/ 696541 w 4128246"/>
              <a:gd name="connsiteY0" fmla="*/ 0 h 6858000"/>
              <a:gd name="connsiteX1" fmla="*/ 4128246 w 4128246"/>
              <a:gd name="connsiteY1" fmla="*/ 0 h 6858000"/>
              <a:gd name="connsiteX2" fmla="*/ 4128246 w 4128246"/>
              <a:gd name="connsiteY2" fmla="*/ 6858000 h 6858000"/>
              <a:gd name="connsiteX3" fmla="*/ 1723367 w 4128246"/>
              <a:gd name="connsiteY3" fmla="*/ 6858000 h 6858000"/>
              <a:gd name="connsiteX4" fmla="*/ 41071 w 4128246"/>
              <a:gd name="connsiteY4" fmla="*/ 3405402 h 6858000"/>
              <a:gd name="connsiteX5" fmla="*/ 696541 w 4128246"/>
              <a:gd name="connsiteY5" fmla="*/ 0 h 6858000"/>
              <a:gd name="connsiteX0" fmla="*/ 522024 w 3953729"/>
              <a:gd name="connsiteY0" fmla="*/ 0 h 6858000"/>
              <a:gd name="connsiteX1" fmla="*/ 3953729 w 3953729"/>
              <a:gd name="connsiteY1" fmla="*/ 0 h 6858000"/>
              <a:gd name="connsiteX2" fmla="*/ 3953729 w 3953729"/>
              <a:gd name="connsiteY2" fmla="*/ 6858000 h 6858000"/>
              <a:gd name="connsiteX3" fmla="*/ 1548850 w 3953729"/>
              <a:gd name="connsiteY3" fmla="*/ 6858000 h 6858000"/>
              <a:gd name="connsiteX4" fmla="*/ 61426 w 3953729"/>
              <a:gd name="connsiteY4" fmla="*/ 3412897 h 6858000"/>
              <a:gd name="connsiteX5" fmla="*/ 522024 w 3953729"/>
              <a:gd name="connsiteY5" fmla="*/ 0 h 6858000"/>
              <a:gd name="connsiteX0" fmla="*/ 479938 w 3911643"/>
              <a:gd name="connsiteY0" fmla="*/ 0 h 6858000"/>
              <a:gd name="connsiteX1" fmla="*/ 3911643 w 3911643"/>
              <a:gd name="connsiteY1" fmla="*/ 0 h 6858000"/>
              <a:gd name="connsiteX2" fmla="*/ 3911643 w 3911643"/>
              <a:gd name="connsiteY2" fmla="*/ 6858000 h 6858000"/>
              <a:gd name="connsiteX3" fmla="*/ 1506764 w 3911643"/>
              <a:gd name="connsiteY3" fmla="*/ 6858000 h 6858000"/>
              <a:gd name="connsiteX4" fmla="*/ 19340 w 3911643"/>
              <a:gd name="connsiteY4" fmla="*/ 3412897 h 6858000"/>
              <a:gd name="connsiteX5" fmla="*/ 479938 w 3911643"/>
              <a:gd name="connsiteY5" fmla="*/ 0 h 6858000"/>
              <a:gd name="connsiteX0" fmla="*/ 801309 w 3910726"/>
              <a:gd name="connsiteY0" fmla="*/ 0 h 6865495"/>
              <a:gd name="connsiteX1" fmla="*/ 3910726 w 3910726"/>
              <a:gd name="connsiteY1" fmla="*/ 7495 h 6865495"/>
              <a:gd name="connsiteX2" fmla="*/ 3910726 w 3910726"/>
              <a:gd name="connsiteY2" fmla="*/ 6865495 h 6865495"/>
              <a:gd name="connsiteX3" fmla="*/ 1505847 w 3910726"/>
              <a:gd name="connsiteY3" fmla="*/ 6865495 h 6865495"/>
              <a:gd name="connsiteX4" fmla="*/ 18423 w 3910726"/>
              <a:gd name="connsiteY4" fmla="*/ 3420392 h 6865495"/>
              <a:gd name="connsiteX5" fmla="*/ 801309 w 3910726"/>
              <a:gd name="connsiteY5" fmla="*/ 0 h 6865495"/>
              <a:gd name="connsiteX0" fmla="*/ 805433 w 3914850"/>
              <a:gd name="connsiteY0" fmla="*/ 0 h 6865495"/>
              <a:gd name="connsiteX1" fmla="*/ 3914850 w 3914850"/>
              <a:gd name="connsiteY1" fmla="*/ 7495 h 6865495"/>
              <a:gd name="connsiteX2" fmla="*/ 3914850 w 3914850"/>
              <a:gd name="connsiteY2" fmla="*/ 6865495 h 6865495"/>
              <a:gd name="connsiteX3" fmla="*/ 1509971 w 3914850"/>
              <a:gd name="connsiteY3" fmla="*/ 6865495 h 6865495"/>
              <a:gd name="connsiteX4" fmla="*/ 22547 w 3914850"/>
              <a:gd name="connsiteY4" fmla="*/ 3420392 h 6865495"/>
              <a:gd name="connsiteX5" fmla="*/ 805433 w 3914850"/>
              <a:gd name="connsiteY5" fmla="*/ 0 h 6865495"/>
              <a:gd name="connsiteX0" fmla="*/ 799075 w 3908492"/>
              <a:gd name="connsiteY0" fmla="*/ 0 h 6865495"/>
              <a:gd name="connsiteX1" fmla="*/ 3908492 w 3908492"/>
              <a:gd name="connsiteY1" fmla="*/ 7495 h 6865495"/>
              <a:gd name="connsiteX2" fmla="*/ 3908492 w 3908492"/>
              <a:gd name="connsiteY2" fmla="*/ 6865495 h 6865495"/>
              <a:gd name="connsiteX3" fmla="*/ 1503613 w 3908492"/>
              <a:gd name="connsiteY3" fmla="*/ 6865495 h 6865495"/>
              <a:gd name="connsiteX4" fmla="*/ 16189 w 3908492"/>
              <a:gd name="connsiteY4" fmla="*/ 3420392 h 6865495"/>
              <a:gd name="connsiteX5" fmla="*/ 799075 w 3908492"/>
              <a:gd name="connsiteY5" fmla="*/ 0 h 6865495"/>
              <a:gd name="connsiteX0" fmla="*/ 807669 w 3917086"/>
              <a:gd name="connsiteY0" fmla="*/ 0 h 6872990"/>
              <a:gd name="connsiteX1" fmla="*/ 3917086 w 3917086"/>
              <a:gd name="connsiteY1" fmla="*/ 7495 h 6872990"/>
              <a:gd name="connsiteX2" fmla="*/ 3917086 w 3917086"/>
              <a:gd name="connsiteY2" fmla="*/ 6865495 h 6872990"/>
              <a:gd name="connsiteX3" fmla="*/ 1557178 w 3917086"/>
              <a:gd name="connsiteY3" fmla="*/ 6872990 h 6872990"/>
              <a:gd name="connsiteX4" fmla="*/ 24783 w 3917086"/>
              <a:gd name="connsiteY4" fmla="*/ 3420392 h 6872990"/>
              <a:gd name="connsiteX5" fmla="*/ 807669 w 3917086"/>
              <a:gd name="connsiteY5" fmla="*/ 0 h 6872990"/>
              <a:gd name="connsiteX0" fmla="*/ 807669 w 3917086"/>
              <a:gd name="connsiteY0" fmla="*/ 0 h 6872990"/>
              <a:gd name="connsiteX1" fmla="*/ 3917086 w 3917086"/>
              <a:gd name="connsiteY1" fmla="*/ 7495 h 6872990"/>
              <a:gd name="connsiteX2" fmla="*/ 3917086 w 3917086"/>
              <a:gd name="connsiteY2" fmla="*/ 6865495 h 6872990"/>
              <a:gd name="connsiteX3" fmla="*/ 1557178 w 3917086"/>
              <a:gd name="connsiteY3" fmla="*/ 6872990 h 6872990"/>
              <a:gd name="connsiteX4" fmla="*/ 24783 w 3917086"/>
              <a:gd name="connsiteY4" fmla="*/ 3420392 h 6872990"/>
              <a:gd name="connsiteX5" fmla="*/ 807669 w 3917086"/>
              <a:gd name="connsiteY5" fmla="*/ 0 h 6872990"/>
              <a:gd name="connsiteX0" fmla="*/ 807669 w 3917086"/>
              <a:gd name="connsiteY0" fmla="*/ 0 h 6872990"/>
              <a:gd name="connsiteX1" fmla="*/ 3917086 w 3917086"/>
              <a:gd name="connsiteY1" fmla="*/ 7495 h 6872990"/>
              <a:gd name="connsiteX2" fmla="*/ 3917086 w 3917086"/>
              <a:gd name="connsiteY2" fmla="*/ 6865495 h 6872990"/>
              <a:gd name="connsiteX3" fmla="*/ 1557178 w 3917086"/>
              <a:gd name="connsiteY3" fmla="*/ 6872990 h 6872990"/>
              <a:gd name="connsiteX4" fmla="*/ 24783 w 3917086"/>
              <a:gd name="connsiteY4" fmla="*/ 3420392 h 6872990"/>
              <a:gd name="connsiteX5" fmla="*/ 807669 w 3917086"/>
              <a:gd name="connsiteY5" fmla="*/ 0 h 6872990"/>
              <a:gd name="connsiteX0" fmla="*/ 819540 w 3928957"/>
              <a:gd name="connsiteY0" fmla="*/ 0 h 6872990"/>
              <a:gd name="connsiteX1" fmla="*/ 3928957 w 3928957"/>
              <a:gd name="connsiteY1" fmla="*/ 7495 h 6872990"/>
              <a:gd name="connsiteX2" fmla="*/ 3928957 w 3928957"/>
              <a:gd name="connsiteY2" fmla="*/ 6865495 h 6872990"/>
              <a:gd name="connsiteX3" fmla="*/ 1569049 w 3928957"/>
              <a:gd name="connsiteY3" fmla="*/ 6872990 h 6872990"/>
              <a:gd name="connsiteX4" fmla="*/ 36654 w 3928957"/>
              <a:gd name="connsiteY4" fmla="*/ 3420392 h 6872990"/>
              <a:gd name="connsiteX5" fmla="*/ 819540 w 3928957"/>
              <a:gd name="connsiteY5" fmla="*/ 0 h 6872990"/>
              <a:gd name="connsiteX0" fmla="*/ 816619 w 3926036"/>
              <a:gd name="connsiteY0" fmla="*/ 0 h 6872990"/>
              <a:gd name="connsiteX1" fmla="*/ 3926036 w 3926036"/>
              <a:gd name="connsiteY1" fmla="*/ 7495 h 6872990"/>
              <a:gd name="connsiteX2" fmla="*/ 3926036 w 3926036"/>
              <a:gd name="connsiteY2" fmla="*/ 6865495 h 6872990"/>
              <a:gd name="connsiteX3" fmla="*/ 1566128 w 3926036"/>
              <a:gd name="connsiteY3" fmla="*/ 6872990 h 6872990"/>
              <a:gd name="connsiteX4" fmla="*/ 33733 w 3926036"/>
              <a:gd name="connsiteY4" fmla="*/ 3420392 h 6872990"/>
              <a:gd name="connsiteX5" fmla="*/ 816619 w 3926036"/>
              <a:gd name="connsiteY5" fmla="*/ 0 h 6872990"/>
              <a:gd name="connsiteX0" fmla="*/ 816619 w 3926036"/>
              <a:gd name="connsiteY0" fmla="*/ 0 h 6872990"/>
              <a:gd name="connsiteX1" fmla="*/ 3926036 w 3926036"/>
              <a:gd name="connsiteY1" fmla="*/ 7495 h 6872990"/>
              <a:gd name="connsiteX2" fmla="*/ 3926036 w 3926036"/>
              <a:gd name="connsiteY2" fmla="*/ 6865495 h 6872990"/>
              <a:gd name="connsiteX3" fmla="*/ 1566128 w 3926036"/>
              <a:gd name="connsiteY3" fmla="*/ 6872990 h 6872990"/>
              <a:gd name="connsiteX4" fmla="*/ 33733 w 3926036"/>
              <a:gd name="connsiteY4" fmla="*/ 3420392 h 6872990"/>
              <a:gd name="connsiteX5" fmla="*/ 816619 w 3926036"/>
              <a:gd name="connsiteY5" fmla="*/ 0 h 6872990"/>
              <a:gd name="connsiteX0" fmla="*/ 816619 w 3926036"/>
              <a:gd name="connsiteY0" fmla="*/ 0 h 6872990"/>
              <a:gd name="connsiteX1" fmla="*/ 3926036 w 3926036"/>
              <a:gd name="connsiteY1" fmla="*/ 7495 h 6872990"/>
              <a:gd name="connsiteX2" fmla="*/ 3926036 w 3926036"/>
              <a:gd name="connsiteY2" fmla="*/ 6865495 h 6872990"/>
              <a:gd name="connsiteX3" fmla="*/ 1566128 w 3926036"/>
              <a:gd name="connsiteY3" fmla="*/ 6872990 h 6872990"/>
              <a:gd name="connsiteX4" fmla="*/ 33733 w 3926036"/>
              <a:gd name="connsiteY4" fmla="*/ 3420392 h 6872990"/>
              <a:gd name="connsiteX5" fmla="*/ 816619 w 3926036"/>
              <a:gd name="connsiteY5" fmla="*/ 0 h 6872990"/>
              <a:gd name="connsiteX0" fmla="*/ 809758 w 3919175"/>
              <a:gd name="connsiteY0" fmla="*/ 0 h 6872990"/>
              <a:gd name="connsiteX1" fmla="*/ 3919175 w 3919175"/>
              <a:gd name="connsiteY1" fmla="*/ 7495 h 6872990"/>
              <a:gd name="connsiteX2" fmla="*/ 3919175 w 3919175"/>
              <a:gd name="connsiteY2" fmla="*/ 6865495 h 6872990"/>
              <a:gd name="connsiteX3" fmla="*/ 1559267 w 3919175"/>
              <a:gd name="connsiteY3" fmla="*/ 6872990 h 6872990"/>
              <a:gd name="connsiteX4" fmla="*/ 26872 w 3919175"/>
              <a:gd name="connsiteY4" fmla="*/ 3420392 h 6872990"/>
              <a:gd name="connsiteX5" fmla="*/ 809758 w 3919175"/>
              <a:gd name="connsiteY5" fmla="*/ 0 h 6872990"/>
              <a:gd name="connsiteX0" fmla="*/ 809758 w 3919175"/>
              <a:gd name="connsiteY0" fmla="*/ 0 h 6872990"/>
              <a:gd name="connsiteX1" fmla="*/ 3919175 w 3919175"/>
              <a:gd name="connsiteY1" fmla="*/ 7495 h 6872990"/>
              <a:gd name="connsiteX2" fmla="*/ 3919175 w 3919175"/>
              <a:gd name="connsiteY2" fmla="*/ 6865495 h 6872990"/>
              <a:gd name="connsiteX3" fmla="*/ 1559267 w 3919175"/>
              <a:gd name="connsiteY3" fmla="*/ 6872990 h 6872990"/>
              <a:gd name="connsiteX4" fmla="*/ 26872 w 3919175"/>
              <a:gd name="connsiteY4" fmla="*/ 3420392 h 6872990"/>
              <a:gd name="connsiteX5" fmla="*/ 809758 w 3919175"/>
              <a:gd name="connsiteY5" fmla="*/ 0 h 6872990"/>
              <a:gd name="connsiteX0" fmla="*/ 807561 w 3916978"/>
              <a:gd name="connsiteY0" fmla="*/ 0 h 6872990"/>
              <a:gd name="connsiteX1" fmla="*/ 3916978 w 3916978"/>
              <a:gd name="connsiteY1" fmla="*/ 7495 h 6872990"/>
              <a:gd name="connsiteX2" fmla="*/ 3916978 w 3916978"/>
              <a:gd name="connsiteY2" fmla="*/ 6865495 h 6872990"/>
              <a:gd name="connsiteX3" fmla="*/ 1557070 w 3916978"/>
              <a:gd name="connsiteY3" fmla="*/ 6872990 h 6872990"/>
              <a:gd name="connsiteX4" fmla="*/ 24675 w 3916978"/>
              <a:gd name="connsiteY4" fmla="*/ 3420392 h 6872990"/>
              <a:gd name="connsiteX5" fmla="*/ 807561 w 3916978"/>
              <a:gd name="connsiteY5" fmla="*/ 0 h 6872990"/>
              <a:gd name="connsiteX0" fmla="*/ 805254 w 3914671"/>
              <a:gd name="connsiteY0" fmla="*/ 0 h 6872990"/>
              <a:gd name="connsiteX1" fmla="*/ 3914671 w 3914671"/>
              <a:gd name="connsiteY1" fmla="*/ 7495 h 6872990"/>
              <a:gd name="connsiteX2" fmla="*/ 3914671 w 3914671"/>
              <a:gd name="connsiteY2" fmla="*/ 6865495 h 6872990"/>
              <a:gd name="connsiteX3" fmla="*/ 1554763 w 3914671"/>
              <a:gd name="connsiteY3" fmla="*/ 6872990 h 6872990"/>
              <a:gd name="connsiteX4" fmla="*/ 22368 w 3914671"/>
              <a:gd name="connsiteY4" fmla="*/ 3420392 h 6872990"/>
              <a:gd name="connsiteX5" fmla="*/ 805254 w 3914671"/>
              <a:gd name="connsiteY5" fmla="*/ 0 h 6872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914671" h="6872990">
                <a:moveTo>
                  <a:pt x="805254" y="0"/>
                </a:moveTo>
                <a:lnTo>
                  <a:pt x="3914671" y="7495"/>
                </a:lnTo>
                <a:lnTo>
                  <a:pt x="3914671" y="6865495"/>
                </a:lnTo>
                <a:lnTo>
                  <a:pt x="1554763" y="6872990"/>
                </a:lnTo>
                <a:cubicBezTo>
                  <a:pt x="782734" y="6044234"/>
                  <a:pt x="154781" y="4880683"/>
                  <a:pt x="22368" y="3420392"/>
                </a:cubicBezTo>
                <a:cubicBezTo>
                  <a:pt x="-110045" y="1960101"/>
                  <a:pt x="370449" y="874994"/>
                  <a:pt x="805254" y="0"/>
                </a:cubicBezTo>
                <a:close/>
              </a:path>
            </a:pathLst>
          </a:custGeom>
          <a:noFill/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  <a:endParaRPr lang="fi-FI" dirty="0"/>
          </a:p>
        </p:txBody>
      </p:sp>
      <p:sp>
        <p:nvSpPr>
          <p:cNvPr id="7" name="Otsikko 6">
            <a:extLst>
              <a:ext uri="{FF2B5EF4-FFF2-40B4-BE49-F238E27FC236}">
                <a16:creationId xmlns:a16="http://schemas.microsoft.com/office/drawing/2014/main" id="{730CA868-3E6E-4D0A-9513-AB5294AD3A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82320" y="306000"/>
            <a:ext cx="5025648" cy="1325563"/>
          </a:xfrm>
        </p:spPr>
        <p:txBody>
          <a:bodyPr/>
          <a:lstStyle>
            <a:lvl1pPr>
              <a:defRPr/>
            </a:lvl1pPr>
          </a:lstStyle>
          <a:p>
            <a:r>
              <a:rPr lang="fi-FI" dirty="0"/>
              <a:t>Tekstisivu kuvalla, </a:t>
            </a:r>
            <a:br>
              <a:rPr lang="fi-FI" dirty="0"/>
            </a:br>
            <a:r>
              <a:rPr lang="fi-FI" dirty="0"/>
              <a:t>lyhyt otsikko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EA7B6C4-99CF-45B0-9979-1EA10BFE39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2320" y="1762761"/>
            <a:ext cx="5025648" cy="4248000"/>
          </a:xfrm>
        </p:spPr>
        <p:txBody>
          <a:bodyPr/>
          <a:lstStyle>
            <a:lvl1pPr marL="269875" indent="-269875">
              <a:defRPr sz="2200"/>
            </a:lvl1pPr>
            <a:lvl2pPr marL="625475" indent="-265113">
              <a:defRPr/>
            </a:lvl2pPr>
            <a:lvl3pPr marL="715962" indent="0">
              <a:buNone/>
              <a:defRPr/>
            </a:lvl3pPr>
          </a:lstStyle>
          <a:p>
            <a:pPr lvl="0"/>
            <a:r>
              <a:rPr lang="fi-FI" noProof="0"/>
              <a:t>Muokkaa tekstin perustyylejä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9700E9CE-DAC8-4704-A149-43A60B27A84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l"/>
            <a:r>
              <a:rPr lang="fi-FI"/>
              <a:t>Aihe/otsikkoteksti Arial Regular lorem ipsum dolores</a:t>
            </a:r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522E9968-6017-4856-A4C4-E7595C39E8B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950980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san ylätunnis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2">
            <a:extLst>
              <a:ext uri="{FF2B5EF4-FFF2-40B4-BE49-F238E27FC236}">
                <a16:creationId xmlns:a16="http://schemas.microsoft.com/office/drawing/2014/main" id="{AC8CADDB-7043-4642-9EE7-FA93D57B9C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497"/>
          <a:stretch/>
        </p:blipFill>
        <p:spPr>
          <a:xfrm>
            <a:off x="6644236" y="-10800"/>
            <a:ext cx="5571061" cy="68868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AA898E02-03EA-44E2-B2D3-D9317405701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white">
          <a:xfrm>
            <a:off x="819770" y="1404939"/>
            <a:ext cx="6356350" cy="2526981"/>
          </a:xfrm>
        </p:spPr>
        <p:txBody>
          <a:bodyPr anchor="t" anchorCtr="0"/>
          <a:lstStyle>
            <a:lvl1pPr>
              <a:defRPr sz="4100">
                <a:solidFill>
                  <a:srgbClr val="365ABD"/>
                </a:solidFill>
              </a:defRPr>
            </a:lvl1pPr>
          </a:lstStyle>
          <a:p>
            <a:r>
              <a:rPr lang="fi-FI" dirty="0"/>
              <a:t>Väliotsikkosivu </a:t>
            </a:r>
            <a:br>
              <a:rPr lang="fi-FI" dirty="0"/>
            </a:br>
            <a:r>
              <a:rPr lang="fi-FI" dirty="0"/>
              <a:t>esityksen </a:t>
            </a:r>
            <a:br>
              <a:rPr lang="fi-FI" dirty="0"/>
            </a:br>
            <a:r>
              <a:rPr lang="fi-FI" dirty="0"/>
              <a:t>jäsentämiseen, </a:t>
            </a:r>
            <a:br>
              <a:rPr lang="fi-FI" dirty="0"/>
            </a:br>
            <a:r>
              <a:rPr lang="fi-FI" dirty="0"/>
              <a:t>4 riviä lyhyellä tekstillä</a:t>
            </a:r>
          </a:p>
        </p:txBody>
      </p:sp>
      <p:sp>
        <p:nvSpPr>
          <p:cNvPr id="7" name="Alatunnisteen paikkamerkki 6">
            <a:extLst>
              <a:ext uri="{FF2B5EF4-FFF2-40B4-BE49-F238E27FC236}">
                <a16:creationId xmlns:a16="http://schemas.microsoft.com/office/drawing/2014/main" id="{29F8BFF4-EC86-4A85-B914-B241AE572C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white"/>
        <p:txBody>
          <a:bodyPr/>
          <a:lstStyle>
            <a:lvl1pPr>
              <a:defRPr>
                <a:solidFill>
                  <a:srgbClr val="365ABD"/>
                </a:solidFill>
              </a:defRPr>
            </a:lvl1pPr>
          </a:lstStyle>
          <a:p>
            <a:pPr algn="l"/>
            <a:r>
              <a:rPr lang="fi-FI" dirty="0"/>
              <a:t>Aihe/otsikkoteksti </a:t>
            </a:r>
            <a:r>
              <a:rPr lang="fi-FI" dirty="0" err="1"/>
              <a:t>Arial</a:t>
            </a:r>
            <a:r>
              <a:rPr lang="fi-FI" dirty="0"/>
              <a:t> </a:t>
            </a:r>
            <a:r>
              <a:rPr lang="fi-FI" dirty="0" err="1"/>
              <a:t>Regular</a:t>
            </a:r>
            <a:r>
              <a:rPr lang="fi-FI" dirty="0"/>
              <a:t> </a:t>
            </a:r>
            <a:r>
              <a:rPr lang="fi-FI" dirty="0" err="1"/>
              <a:t>lorem</a:t>
            </a:r>
            <a:r>
              <a:rPr lang="fi-FI" dirty="0"/>
              <a:t> </a:t>
            </a:r>
            <a:r>
              <a:rPr lang="fi-FI" dirty="0" err="1"/>
              <a:t>ipsum</a:t>
            </a:r>
            <a:r>
              <a:rPr lang="fi-FI" dirty="0"/>
              <a:t> </a:t>
            </a:r>
            <a:r>
              <a:rPr lang="fi-FI" dirty="0" err="1"/>
              <a:t>dolores</a:t>
            </a:r>
            <a:endParaRPr lang="fi-FI" dirty="0"/>
          </a:p>
        </p:txBody>
      </p:sp>
      <p:sp>
        <p:nvSpPr>
          <p:cNvPr id="8" name="Dian numeron paikkamerkki 7">
            <a:extLst>
              <a:ext uri="{FF2B5EF4-FFF2-40B4-BE49-F238E27FC236}">
                <a16:creationId xmlns:a16="http://schemas.microsoft.com/office/drawing/2014/main" id="{4F20DE8F-8CBA-4069-B1E4-BBCC9BE8AF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white"/>
        <p:txBody>
          <a:bodyPr/>
          <a:lstStyle>
            <a:lvl1pPr>
              <a:defRPr>
                <a:solidFill>
                  <a:srgbClr val="365ABD"/>
                </a:solidFill>
              </a:defRPr>
            </a:lvl1pPr>
          </a:lstStyle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969988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san ylätunniste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C22F13C0-668F-A342-8D32-7C7455F547D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6196" y="0"/>
            <a:ext cx="1896221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AA898E02-03EA-44E2-B2D3-D9317405701C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 bwMode="white">
          <a:xfrm>
            <a:off x="819770" y="1401767"/>
            <a:ext cx="6428358" cy="1952053"/>
          </a:xfrm>
        </p:spPr>
        <p:txBody>
          <a:bodyPr anchor="t" anchorCtr="0"/>
          <a:lstStyle>
            <a:lvl1pPr>
              <a:defRPr sz="4100">
                <a:solidFill>
                  <a:schemeClr val="tx2"/>
                </a:solidFill>
              </a:defRPr>
            </a:lvl1pPr>
          </a:lstStyle>
          <a:p>
            <a:r>
              <a:rPr lang="fi-FI" dirty="0"/>
              <a:t>Kuvallinen väliotsikkosivu </a:t>
            </a:r>
            <a:br>
              <a:rPr lang="fi-FI" dirty="0"/>
            </a:br>
            <a:r>
              <a:rPr lang="fi-FI" dirty="0"/>
              <a:t>esityksen jäsentämiseen, </a:t>
            </a:r>
            <a:br>
              <a:rPr lang="fi-FI" dirty="0"/>
            </a:br>
            <a:r>
              <a:rPr lang="fi-FI" dirty="0"/>
              <a:t>3 riviä tekstiä</a:t>
            </a:r>
          </a:p>
        </p:txBody>
      </p:sp>
      <p:sp>
        <p:nvSpPr>
          <p:cNvPr id="7" name="Alatunnisteen paikkamerkki 6">
            <a:extLst>
              <a:ext uri="{FF2B5EF4-FFF2-40B4-BE49-F238E27FC236}">
                <a16:creationId xmlns:a16="http://schemas.microsoft.com/office/drawing/2014/main" id="{239E982F-E5C4-4750-B82A-0622B3AA7839}"/>
              </a:ext>
            </a:extLst>
          </p:cNvPr>
          <p:cNvSpPr>
            <a:spLocks noGrp="1"/>
          </p:cNvSpPr>
          <p:nvPr userDrawn="1">
            <p:ph type="ftr" sz="quarter" idx="11"/>
          </p:nvPr>
        </p:nvSpPr>
        <p:spPr bwMode="white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algn="l"/>
            <a:r>
              <a:rPr lang="fi-FI" dirty="0"/>
              <a:t>Aihe/otsikkoteksti </a:t>
            </a:r>
            <a:r>
              <a:rPr lang="fi-FI" dirty="0" err="1"/>
              <a:t>Arial</a:t>
            </a:r>
            <a:r>
              <a:rPr lang="fi-FI" dirty="0"/>
              <a:t> </a:t>
            </a:r>
            <a:r>
              <a:rPr lang="fi-FI" dirty="0" err="1"/>
              <a:t>Regular</a:t>
            </a:r>
            <a:r>
              <a:rPr lang="fi-FI" dirty="0"/>
              <a:t> </a:t>
            </a:r>
            <a:r>
              <a:rPr lang="fi-FI" dirty="0" err="1"/>
              <a:t>lorem</a:t>
            </a:r>
            <a:r>
              <a:rPr lang="fi-FI" dirty="0"/>
              <a:t> </a:t>
            </a:r>
            <a:r>
              <a:rPr lang="fi-FI" dirty="0" err="1"/>
              <a:t>ipsum</a:t>
            </a:r>
            <a:r>
              <a:rPr lang="fi-FI" dirty="0"/>
              <a:t> </a:t>
            </a:r>
            <a:r>
              <a:rPr lang="fi-FI" dirty="0" err="1"/>
              <a:t>dolores</a:t>
            </a:r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9AF1C7D1-8DB2-411A-8933-F5D3A01ADF9D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 bwMode="white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1" name="Kuvan paikkamerkki 19">
            <a:extLst>
              <a:ext uri="{FF2B5EF4-FFF2-40B4-BE49-F238E27FC236}">
                <a16:creationId xmlns:a16="http://schemas.microsoft.com/office/drawing/2014/main" id="{6891AEFD-D522-004F-B2DD-4BAFFA712C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277331" y="-7495"/>
            <a:ext cx="3914671" cy="6872990"/>
          </a:xfrm>
          <a:custGeom>
            <a:avLst/>
            <a:gdLst>
              <a:gd name="connsiteX0" fmla="*/ 0 w 3431705"/>
              <a:gd name="connsiteY0" fmla="*/ 0 h 6858000"/>
              <a:gd name="connsiteX1" fmla="*/ 3431705 w 3431705"/>
              <a:gd name="connsiteY1" fmla="*/ 0 h 6858000"/>
              <a:gd name="connsiteX2" fmla="*/ 3431705 w 3431705"/>
              <a:gd name="connsiteY2" fmla="*/ 6858000 h 6858000"/>
              <a:gd name="connsiteX3" fmla="*/ 0 w 3431705"/>
              <a:gd name="connsiteY3" fmla="*/ 6858000 h 6858000"/>
              <a:gd name="connsiteX4" fmla="*/ 0 w 3431705"/>
              <a:gd name="connsiteY4" fmla="*/ 0 h 6858000"/>
              <a:gd name="connsiteX0" fmla="*/ 3157 w 3434862"/>
              <a:gd name="connsiteY0" fmla="*/ 0 h 6858000"/>
              <a:gd name="connsiteX1" fmla="*/ 3434862 w 3434862"/>
              <a:gd name="connsiteY1" fmla="*/ 0 h 6858000"/>
              <a:gd name="connsiteX2" fmla="*/ 3434862 w 3434862"/>
              <a:gd name="connsiteY2" fmla="*/ 6858000 h 6858000"/>
              <a:gd name="connsiteX3" fmla="*/ 3157 w 3434862"/>
              <a:gd name="connsiteY3" fmla="*/ 6858000 h 6858000"/>
              <a:gd name="connsiteX4" fmla="*/ 0 w 3434862"/>
              <a:gd name="connsiteY4" fmla="*/ 3124200 h 6858000"/>
              <a:gd name="connsiteX5" fmla="*/ 3157 w 3434862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758837 w 4190542"/>
              <a:gd name="connsiteY0" fmla="*/ 0 h 6858000"/>
              <a:gd name="connsiteX1" fmla="*/ 4190542 w 4190542"/>
              <a:gd name="connsiteY1" fmla="*/ 0 h 6858000"/>
              <a:gd name="connsiteX2" fmla="*/ 4190542 w 4190542"/>
              <a:gd name="connsiteY2" fmla="*/ 6858000 h 6858000"/>
              <a:gd name="connsiteX3" fmla="*/ 758837 w 4190542"/>
              <a:gd name="connsiteY3" fmla="*/ 6858000 h 6858000"/>
              <a:gd name="connsiteX4" fmla="*/ 0 w 4190542"/>
              <a:gd name="connsiteY4" fmla="*/ 3548525 h 6858000"/>
              <a:gd name="connsiteX5" fmla="*/ 758837 w 4190542"/>
              <a:gd name="connsiteY5" fmla="*/ 0 h 6858000"/>
              <a:gd name="connsiteX0" fmla="*/ 647519 w 4079224"/>
              <a:gd name="connsiteY0" fmla="*/ 0 h 6858000"/>
              <a:gd name="connsiteX1" fmla="*/ 4079224 w 4079224"/>
              <a:gd name="connsiteY1" fmla="*/ 0 h 6858000"/>
              <a:gd name="connsiteX2" fmla="*/ 4079224 w 4079224"/>
              <a:gd name="connsiteY2" fmla="*/ 6858000 h 6858000"/>
              <a:gd name="connsiteX3" fmla="*/ 647519 w 4079224"/>
              <a:gd name="connsiteY3" fmla="*/ 6858000 h 6858000"/>
              <a:gd name="connsiteX4" fmla="*/ 0 w 4079224"/>
              <a:gd name="connsiteY4" fmla="*/ 3528647 h 6858000"/>
              <a:gd name="connsiteX5" fmla="*/ 647519 w 4079224"/>
              <a:gd name="connsiteY5" fmla="*/ 0 h 6858000"/>
              <a:gd name="connsiteX0" fmla="*/ 648002 w 4079707"/>
              <a:gd name="connsiteY0" fmla="*/ 0 h 6858000"/>
              <a:gd name="connsiteX1" fmla="*/ 4079707 w 4079707"/>
              <a:gd name="connsiteY1" fmla="*/ 0 h 6858000"/>
              <a:gd name="connsiteX2" fmla="*/ 4079707 w 4079707"/>
              <a:gd name="connsiteY2" fmla="*/ 6858000 h 6858000"/>
              <a:gd name="connsiteX3" fmla="*/ 648002 w 4079707"/>
              <a:gd name="connsiteY3" fmla="*/ 6858000 h 6858000"/>
              <a:gd name="connsiteX4" fmla="*/ 483 w 4079707"/>
              <a:gd name="connsiteY4" fmla="*/ 3528647 h 6858000"/>
              <a:gd name="connsiteX5" fmla="*/ 648002 w 4079707"/>
              <a:gd name="connsiteY5" fmla="*/ 0 h 6858000"/>
              <a:gd name="connsiteX0" fmla="*/ 647524 w 4079229"/>
              <a:gd name="connsiteY0" fmla="*/ 0 h 6858000"/>
              <a:gd name="connsiteX1" fmla="*/ 4079229 w 4079229"/>
              <a:gd name="connsiteY1" fmla="*/ 0 h 6858000"/>
              <a:gd name="connsiteX2" fmla="*/ 4079229 w 4079229"/>
              <a:gd name="connsiteY2" fmla="*/ 6858000 h 6858000"/>
              <a:gd name="connsiteX3" fmla="*/ 647524 w 4079229"/>
              <a:gd name="connsiteY3" fmla="*/ 6858000 h 6858000"/>
              <a:gd name="connsiteX4" fmla="*/ 5 w 4079229"/>
              <a:gd name="connsiteY4" fmla="*/ 3528647 h 6858000"/>
              <a:gd name="connsiteX5" fmla="*/ 647524 w 4079229"/>
              <a:gd name="connsiteY5" fmla="*/ 0 h 6858000"/>
              <a:gd name="connsiteX0" fmla="*/ 655474 w 4087179"/>
              <a:gd name="connsiteY0" fmla="*/ 0 h 6858000"/>
              <a:gd name="connsiteX1" fmla="*/ 4087179 w 4087179"/>
              <a:gd name="connsiteY1" fmla="*/ 0 h 6858000"/>
              <a:gd name="connsiteX2" fmla="*/ 4087179 w 4087179"/>
              <a:gd name="connsiteY2" fmla="*/ 6858000 h 6858000"/>
              <a:gd name="connsiteX3" fmla="*/ 655474 w 4087179"/>
              <a:gd name="connsiteY3" fmla="*/ 6858000 h 6858000"/>
              <a:gd name="connsiteX4" fmla="*/ 4 w 4087179"/>
              <a:gd name="connsiteY4" fmla="*/ 3405402 h 6858000"/>
              <a:gd name="connsiteX5" fmla="*/ 655474 w 4087179"/>
              <a:gd name="connsiteY5" fmla="*/ 0 h 6858000"/>
              <a:gd name="connsiteX0" fmla="*/ 655836 w 4087541"/>
              <a:gd name="connsiteY0" fmla="*/ 0 h 6858000"/>
              <a:gd name="connsiteX1" fmla="*/ 4087541 w 4087541"/>
              <a:gd name="connsiteY1" fmla="*/ 0 h 6858000"/>
              <a:gd name="connsiteX2" fmla="*/ 4087541 w 4087541"/>
              <a:gd name="connsiteY2" fmla="*/ 6858000 h 6858000"/>
              <a:gd name="connsiteX3" fmla="*/ 655836 w 4087541"/>
              <a:gd name="connsiteY3" fmla="*/ 6858000 h 6858000"/>
              <a:gd name="connsiteX4" fmla="*/ 366 w 4087541"/>
              <a:gd name="connsiteY4" fmla="*/ 3405402 h 6858000"/>
              <a:gd name="connsiteX5" fmla="*/ 655836 w 4087541"/>
              <a:gd name="connsiteY5" fmla="*/ 0 h 6858000"/>
              <a:gd name="connsiteX0" fmla="*/ 655475 w 4087180"/>
              <a:gd name="connsiteY0" fmla="*/ 0 h 6858000"/>
              <a:gd name="connsiteX1" fmla="*/ 4087180 w 4087180"/>
              <a:gd name="connsiteY1" fmla="*/ 0 h 6858000"/>
              <a:gd name="connsiteX2" fmla="*/ 4087180 w 4087180"/>
              <a:gd name="connsiteY2" fmla="*/ 6858000 h 6858000"/>
              <a:gd name="connsiteX3" fmla="*/ 655475 w 4087180"/>
              <a:gd name="connsiteY3" fmla="*/ 6858000 h 6858000"/>
              <a:gd name="connsiteX4" fmla="*/ 5 w 4087180"/>
              <a:gd name="connsiteY4" fmla="*/ 3405402 h 6858000"/>
              <a:gd name="connsiteX5" fmla="*/ 655475 w 4087180"/>
              <a:gd name="connsiteY5" fmla="*/ 0 h 6858000"/>
              <a:gd name="connsiteX0" fmla="*/ 655475 w 4087180"/>
              <a:gd name="connsiteY0" fmla="*/ 0 h 6858000"/>
              <a:gd name="connsiteX1" fmla="*/ 4087180 w 4087180"/>
              <a:gd name="connsiteY1" fmla="*/ 0 h 6858000"/>
              <a:gd name="connsiteX2" fmla="*/ 4087180 w 4087180"/>
              <a:gd name="connsiteY2" fmla="*/ 6858000 h 6858000"/>
              <a:gd name="connsiteX3" fmla="*/ 655475 w 4087180"/>
              <a:gd name="connsiteY3" fmla="*/ 6858000 h 6858000"/>
              <a:gd name="connsiteX4" fmla="*/ 5 w 4087180"/>
              <a:gd name="connsiteY4" fmla="*/ 3405402 h 6858000"/>
              <a:gd name="connsiteX5" fmla="*/ 655475 w 4087180"/>
              <a:gd name="connsiteY5" fmla="*/ 0 h 6858000"/>
              <a:gd name="connsiteX0" fmla="*/ 696541 w 4128246"/>
              <a:gd name="connsiteY0" fmla="*/ 0 h 6858000"/>
              <a:gd name="connsiteX1" fmla="*/ 4128246 w 4128246"/>
              <a:gd name="connsiteY1" fmla="*/ 0 h 6858000"/>
              <a:gd name="connsiteX2" fmla="*/ 4128246 w 4128246"/>
              <a:gd name="connsiteY2" fmla="*/ 6858000 h 6858000"/>
              <a:gd name="connsiteX3" fmla="*/ 1723367 w 4128246"/>
              <a:gd name="connsiteY3" fmla="*/ 6858000 h 6858000"/>
              <a:gd name="connsiteX4" fmla="*/ 41071 w 4128246"/>
              <a:gd name="connsiteY4" fmla="*/ 3405402 h 6858000"/>
              <a:gd name="connsiteX5" fmla="*/ 696541 w 4128246"/>
              <a:gd name="connsiteY5" fmla="*/ 0 h 6858000"/>
              <a:gd name="connsiteX0" fmla="*/ 696541 w 4128246"/>
              <a:gd name="connsiteY0" fmla="*/ 0 h 6858000"/>
              <a:gd name="connsiteX1" fmla="*/ 4128246 w 4128246"/>
              <a:gd name="connsiteY1" fmla="*/ 0 h 6858000"/>
              <a:gd name="connsiteX2" fmla="*/ 4128246 w 4128246"/>
              <a:gd name="connsiteY2" fmla="*/ 6858000 h 6858000"/>
              <a:gd name="connsiteX3" fmla="*/ 1723367 w 4128246"/>
              <a:gd name="connsiteY3" fmla="*/ 6858000 h 6858000"/>
              <a:gd name="connsiteX4" fmla="*/ 41071 w 4128246"/>
              <a:gd name="connsiteY4" fmla="*/ 3405402 h 6858000"/>
              <a:gd name="connsiteX5" fmla="*/ 696541 w 4128246"/>
              <a:gd name="connsiteY5" fmla="*/ 0 h 6858000"/>
              <a:gd name="connsiteX0" fmla="*/ 522024 w 3953729"/>
              <a:gd name="connsiteY0" fmla="*/ 0 h 6858000"/>
              <a:gd name="connsiteX1" fmla="*/ 3953729 w 3953729"/>
              <a:gd name="connsiteY1" fmla="*/ 0 h 6858000"/>
              <a:gd name="connsiteX2" fmla="*/ 3953729 w 3953729"/>
              <a:gd name="connsiteY2" fmla="*/ 6858000 h 6858000"/>
              <a:gd name="connsiteX3" fmla="*/ 1548850 w 3953729"/>
              <a:gd name="connsiteY3" fmla="*/ 6858000 h 6858000"/>
              <a:gd name="connsiteX4" fmla="*/ 61426 w 3953729"/>
              <a:gd name="connsiteY4" fmla="*/ 3412897 h 6858000"/>
              <a:gd name="connsiteX5" fmla="*/ 522024 w 3953729"/>
              <a:gd name="connsiteY5" fmla="*/ 0 h 6858000"/>
              <a:gd name="connsiteX0" fmla="*/ 479938 w 3911643"/>
              <a:gd name="connsiteY0" fmla="*/ 0 h 6858000"/>
              <a:gd name="connsiteX1" fmla="*/ 3911643 w 3911643"/>
              <a:gd name="connsiteY1" fmla="*/ 0 h 6858000"/>
              <a:gd name="connsiteX2" fmla="*/ 3911643 w 3911643"/>
              <a:gd name="connsiteY2" fmla="*/ 6858000 h 6858000"/>
              <a:gd name="connsiteX3" fmla="*/ 1506764 w 3911643"/>
              <a:gd name="connsiteY3" fmla="*/ 6858000 h 6858000"/>
              <a:gd name="connsiteX4" fmla="*/ 19340 w 3911643"/>
              <a:gd name="connsiteY4" fmla="*/ 3412897 h 6858000"/>
              <a:gd name="connsiteX5" fmla="*/ 479938 w 3911643"/>
              <a:gd name="connsiteY5" fmla="*/ 0 h 6858000"/>
              <a:gd name="connsiteX0" fmla="*/ 801309 w 3910726"/>
              <a:gd name="connsiteY0" fmla="*/ 0 h 6865495"/>
              <a:gd name="connsiteX1" fmla="*/ 3910726 w 3910726"/>
              <a:gd name="connsiteY1" fmla="*/ 7495 h 6865495"/>
              <a:gd name="connsiteX2" fmla="*/ 3910726 w 3910726"/>
              <a:gd name="connsiteY2" fmla="*/ 6865495 h 6865495"/>
              <a:gd name="connsiteX3" fmla="*/ 1505847 w 3910726"/>
              <a:gd name="connsiteY3" fmla="*/ 6865495 h 6865495"/>
              <a:gd name="connsiteX4" fmla="*/ 18423 w 3910726"/>
              <a:gd name="connsiteY4" fmla="*/ 3420392 h 6865495"/>
              <a:gd name="connsiteX5" fmla="*/ 801309 w 3910726"/>
              <a:gd name="connsiteY5" fmla="*/ 0 h 6865495"/>
              <a:gd name="connsiteX0" fmla="*/ 805433 w 3914850"/>
              <a:gd name="connsiteY0" fmla="*/ 0 h 6865495"/>
              <a:gd name="connsiteX1" fmla="*/ 3914850 w 3914850"/>
              <a:gd name="connsiteY1" fmla="*/ 7495 h 6865495"/>
              <a:gd name="connsiteX2" fmla="*/ 3914850 w 3914850"/>
              <a:gd name="connsiteY2" fmla="*/ 6865495 h 6865495"/>
              <a:gd name="connsiteX3" fmla="*/ 1509971 w 3914850"/>
              <a:gd name="connsiteY3" fmla="*/ 6865495 h 6865495"/>
              <a:gd name="connsiteX4" fmla="*/ 22547 w 3914850"/>
              <a:gd name="connsiteY4" fmla="*/ 3420392 h 6865495"/>
              <a:gd name="connsiteX5" fmla="*/ 805433 w 3914850"/>
              <a:gd name="connsiteY5" fmla="*/ 0 h 6865495"/>
              <a:gd name="connsiteX0" fmla="*/ 799075 w 3908492"/>
              <a:gd name="connsiteY0" fmla="*/ 0 h 6865495"/>
              <a:gd name="connsiteX1" fmla="*/ 3908492 w 3908492"/>
              <a:gd name="connsiteY1" fmla="*/ 7495 h 6865495"/>
              <a:gd name="connsiteX2" fmla="*/ 3908492 w 3908492"/>
              <a:gd name="connsiteY2" fmla="*/ 6865495 h 6865495"/>
              <a:gd name="connsiteX3" fmla="*/ 1503613 w 3908492"/>
              <a:gd name="connsiteY3" fmla="*/ 6865495 h 6865495"/>
              <a:gd name="connsiteX4" fmla="*/ 16189 w 3908492"/>
              <a:gd name="connsiteY4" fmla="*/ 3420392 h 6865495"/>
              <a:gd name="connsiteX5" fmla="*/ 799075 w 3908492"/>
              <a:gd name="connsiteY5" fmla="*/ 0 h 6865495"/>
              <a:gd name="connsiteX0" fmla="*/ 807669 w 3917086"/>
              <a:gd name="connsiteY0" fmla="*/ 0 h 6872990"/>
              <a:gd name="connsiteX1" fmla="*/ 3917086 w 3917086"/>
              <a:gd name="connsiteY1" fmla="*/ 7495 h 6872990"/>
              <a:gd name="connsiteX2" fmla="*/ 3917086 w 3917086"/>
              <a:gd name="connsiteY2" fmla="*/ 6865495 h 6872990"/>
              <a:gd name="connsiteX3" fmla="*/ 1557178 w 3917086"/>
              <a:gd name="connsiteY3" fmla="*/ 6872990 h 6872990"/>
              <a:gd name="connsiteX4" fmla="*/ 24783 w 3917086"/>
              <a:gd name="connsiteY4" fmla="*/ 3420392 h 6872990"/>
              <a:gd name="connsiteX5" fmla="*/ 807669 w 3917086"/>
              <a:gd name="connsiteY5" fmla="*/ 0 h 6872990"/>
              <a:gd name="connsiteX0" fmla="*/ 807669 w 3917086"/>
              <a:gd name="connsiteY0" fmla="*/ 0 h 6872990"/>
              <a:gd name="connsiteX1" fmla="*/ 3917086 w 3917086"/>
              <a:gd name="connsiteY1" fmla="*/ 7495 h 6872990"/>
              <a:gd name="connsiteX2" fmla="*/ 3917086 w 3917086"/>
              <a:gd name="connsiteY2" fmla="*/ 6865495 h 6872990"/>
              <a:gd name="connsiteX3" fmla="*/ 1557178 w 3917086"/>
              <a:gd name="connsiteY3" fmla="*/ 6872990 h 6872990"/>
              <a:gd name="connsiteX4" fmla="*/ 24783 w 3917086"/>
              <a:gd name="connsiteY4" fmla="*/ 3420392 h 6872990"/>
              <a:gd name="connsiteX5" fmla="*/ 807669 w 3917086"/>
              <a:gd name="connsiteY5" fmla="*/ 0 h 6872990"/>
              <a:gd name="connsiteX0" fmla="*/ 807669 w 3917086"/>
              <a:gd name="connsiteY0" fmla="*/ 0 h 6872990"/>
              <a:gd name="connsiteX1" fmla="*/ 3917086 w 3917086"/>
              <a:gd name="connsiteY1" fmla="*/ 7495 h 6872990"/>
              <a:gd name="connsiteX2" fmla="*/ 3917086 w 3917086"/>
              <a:gd name="connsiteY2" fmla="*/ 6865495 h 6872990"/>
              <a:gd name="connsiteX3" fmla="*/ 1557178 w 3917086"/>
              <a:gd name="connsiteY3" fmla="*/ 6872990 h 6872990"/>
              <a:gd name="connsiteX4" fmla="*/ 24783 w 3917086"/>
              <a:gd name="connsiteY4" fmla="*/ 3420392 h 6872990"/>
              <a:gd name="connsiteX5" fmla="*/ 807669 w 3917086"/>
              <a:gd name="connsiteY5" fmla="*/ 0 h 6872990"/>
              <a:gd name="connsiteX0" fmla="*/ 819540 w 3928957"/>
              <a:gd name="connsiteY0" fmla="*/ 0 h 6872990"/>
              <a:gd name="connsiteX1" fmla="*/ 3928957 w 3928957"/>
              <a:gd name="connsiteY1" fmla="*/ 7495 h 6872990"/>
              <a:gd name="connsiteX2" fmla="*/ 3928957 w 3928957"/>
              <a:gd name="connsiteY2" fmla="*/ 6865495 h 6872990"/>
              <a:gd name="connsiteX3" fmla="*/ 1569049 w 3928957"/>
              <a:gd name="connsiteY3" fmla="*/ 6872990 h 6872990"/>
              <a:gd name="connsiteX4" fmla="*/ 36654 w 3928957"/>
              <a:gd name="connsiteY4" fmla="*/ 3420392 h 6872990"/>
              <a:gd name="connsiteX5" fmla="*/ 819540 w 3928957"/>
              <a:gd name="connsiteY5" fmla="*/ 0 h 6872990"/>
              <a:gd name="connsiteX0" fmla="*/ 816619 w 3926036"/>
              <a:gd name="connsiteY0" fmla="*/ 0 h 6872990"/>
              <a:gd name="connsiteX1" fmla="*/ 3926036 w 3926036"/>
              <a:gd name="connsiteY1" fmla="*/ 7495 h 6872990"/>
              <a:gd name="connsiteX2" fmla="*/ 3926036 w 3926036"/>
              <a:gd name="connsiteY2" fmla="*/ 6865495 h 6872990"/>
              <a:gd name="connsiteX3" fmla="*/ 1566128 w 3926036"/>
              <a:gd name="connsiteY3" fmla="*/ 6872990 h 6872990"/>
              <a:gd name="connsiteX4" fmla="*/ 33733 w 3926036"/>
              <a:gd name="connsiteY4" fmla="*/ 3420392 h 6872990"/>
              <a:gd name="connsiteX5" fmla="*/ 816619 w 3926036"/>
              <a:gd name="connsiteY5" fmla="*/ 0 h 6872990"/>
              <a:gd name="connsiteX0" fmla="*/ 816619 w 3926036"/>
              <a:gd name="connsiteY0" fmla="*/ 0 h 6872990"/>
              <a:gd name="connsiteX1" fmla="*/ 3926036 w 3926036"/>
              <a:gd name="connsiteY1" fmla="*/ 7495 h 6872990"/>
              <a:gd name="connsiteX2" fmla="*/ 3926036 w 3926036"/>
              <a:gd name="connsiteY2" fmla="*/ 6865495 h 6872990"/>
              <a:gd name="connsiteX3" fmla="*/ 1566128 w 3926036"/>
              <a:gd name="connsiteY3" fmla="*/ 6872990 h 6872990"/>
              <a:gd name="connsiteX4" fmla="*/ 33733 w 3926036"/>
              <a:gd name="connsiteY4" fmla="*/ 3420392 h 6872990"/>
              <a:gd name="connsiteX5" fmla="*/ 816619 w 3926036"/>
              <a:gd name="connsiteY5" fmla="*/ 0 h 6872990"/>
              <a:gd name="connsiteX0" fmla="*/ 816619 w 3926036"/>
              <a:gd name="connsiteY0" fmla="*/ 0 h 6872990"/>
              <a:gd name="connsiteX1" fmla="*/ 3926036 w 3926036"/>
              <a:gd name="connsiteY1" fmla="*/ 7495 h 6872990"/>
              <a:gd name="connsiteX2" fmla="*/ 3926036 w 3926036"/>
              <a:gd name="connsiteY2" fmla="*/ 6865495 h 6872990"/>
              <a:gd name="connsiteX3" fmla="*/ 1566128 w 3926036"/>
              <a:gd name="connsiteY3" fmla="*/ 6872990 h 6872990"/>
              <a:gd name="connsiteX4" fmla="*/ 33733 w 3926036"/>
              <a:gd name="connsiteY4" fmla="*/ 3420392 h 6872990"/>
              <a:gd name="connsiteX5" fmla="*/ 816619 w 3926036"/>
              <a:gd name="connsiteY5" fmla="*/ 0 h 6872990"/>
              <a:gd name="connsiteX0" fmla="*/ 809758 w 3919175"/>
              <a:gd name="connsiteY0" fmla="*/ 0 h 6872990"/>
              <a:gd name="connsiteX1" fmla="*/ 3919175 w 3919175"/>
              <a:gd name="connsiteY1" fmla="*/ 7495 h 6872990"/>
              <a:gd name="connsiteX2" fmla="*/ 3919175 w 3919175"/>
              <a:gd name="connsiteY2" fmla="*/ 6865495 h 6872990"/>
              <a:gd name="connsiteX3" fmla="*/ 1559267 w 3919175"/>
              <a:gd name="connsiteY3" fmla="*/ 6872990 h 6872990"/>
              <a:gd name="connsiteX4" fmla="*/ 26872 w 3919175"/>
              <a:gd name="connsiteY4" fmla="*/ 3420392 h 6872990"/>
              <a:gd name="connsiteX5" fmla="*/ 809758 w 3919175"/>
              <a:gd name="connsiteY5" fmla="*/ 0 h 6872990"/>
              <a:gd name="connsiteX0" fmla="*/ 809758 w 3919175"/>
              <a:gd name="connsiteY0" fmla="*/ 0 h 6872990"/>
              <a:gd name="connsiteX1" fmla="*/ 3919175 w 3919175"/>
              <a:gd name="connsiteY1" fmla="*/ 7495 h 6872990"/>
              <a:gd name="connsiteX2" fmla="*/ 3919175 w 3919175"/>
              <a:gd name="connsiteY2" fmla="*/ 6865495 h 6872990"/>
              <a:gd name="connsiteX3" fmla="*/ 1559267 w 3919175"/>
              <a:gd name="connsiteY3" fmla="*/ 6872990 h 6872990"/>
              <a:gd name="connsiteX4" fmla="*/ 26872 w 3919175"/>
              <a:gd name="connsiteY4" fmla="*/ 3420392 h 6872990"/>
              <a:gd name="connsiteX5" fmla="*/ 809758 w 3919175"/>
              <a:gd name="connsiteY5" fmla="*/ 0 h 6872990"/>
              <a:gd name="connsiteX0" fmla="*/ 807561 w 3916978"/>
              <a:gd name="connsiteY0" fmla="*/ 0 h 6872990"/>
              <a:gd name="connsiteX1" fmla="*/ 3916978 w 3916978"/>
              <a:gd name="connsiteY1" fmla="*/ 7495 h 6872990"/>
              <a:gd name="connsiteX2" fmla="*/ 3916978 w 3916978"/>
              <a:gd name="connsiteY2" fmla="*/ 6865495 h 6872990"/>
              <a:gd name="connsiteX3" fmla="*/ 1557070 w 3916978"/>
              <a:gd name="connsiteY3" fmla="*/ 6872990 h 6872990"/>
              <a:gd name="connsiteX4" fmla="*/ 24675 w 3916978"/>
              <a:gd name="connsiteY4" fmla="*/ 3420392 h 6872990"/>
              <a:gd name="connsiteX5" fmla="*/ 807561 w 3916978"/>
              <a:gd name="connsiteY5" fmla="*/ 0 h 6872990"/>
              <a:gd name="connsiteX0" fmla="*/ 805254 w 3914671"/>
              <a:gd name="connsiteY0" fmla="*/ 0 h 6872990"/>
              <a:gd name="connsiteX1" fmla="*/ 3914671 w 3914671"/>
              <a:gd name="connsiteY1" fmla="*/ 7495 h 6872990"/>
              <a:gd name="connsiteX2" fmla="*/ 3914671 w 3914671"/>
              <a:gd name="connsiteY2" fmla="*/ 6865495 h 6872990"/>
              <a:gd name="connsiteX3" fmla="*/ 1554763 w 3914671"/>
              <a:gd name="connsiteY3" fmla="*/ 6872990 h 6872990"/>
              <a:gd name="connsiteX4" fmla="*/ 22368 w 3914671"/>
              <a:gd name="connsiteY4" fmla="*/ 3420392 h 6872990"/>
              <a:gd name="connsiteX5" fmla="*/ 805254 w 3914671"/>
              <a:gd name="connsiteY5" fmla="*/ 0 h 6872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914671" h="6872990">
                <a:moveTo>
                  <a:pt x="805254" y="0"/>
                </a:moveTo>
                <a:lnTo>
                  <a:pt x="3914671" y="7495"/>
                </a:lnTo>
                <a:lnTo>
                  <a:pt x="3914671" y="6865495"/>
                </a:lnTo>
                <a:lnTo>
                  <a:pt x="1554763" y="6872990"/>
                </a:lnTo>
                <a:cubicBezTo>
                  <a:pt x="782734" y="6044234"/>
                  <a:pt x="154781" y="4880683"/>
                  <a:pt x="22368" y="3420392"/>
                </a:cubicBezTo>
                <a:cubicBezTo>
                  <a:pt x="-110045" y="1960101"/>
                  <a:pt x="370449" y="874994"/>
                  <a:pt x="805254" y="0"/>
                </a:cubicBezTo>
                <a:close/>
              </a:path>
            </a:pathLst>
          </a:custGeom>
          <a:noFill/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05261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B813CEF-66CE-41A6-9589-6FF5AB7466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2320" y="306000"/>
            <a:ext cx="10571480" cy="1325563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fi-FI" noProof="0" dirty="0"/>
              <a:t>Muokkaa </a:t>
            </a:r>
            <a:r>
              <a:rPr lang="fi-FI" noProof="0" dirty="0" err="1"/>
              <a:t>ots</a:t>
            </a:r>
            <a:r>
              <a:rPr lang="fi-FI" noProof="0" dirty="0"/>
              <a:t>. </a:t>
            </a:r>
            <a:r>
              <a:rPr lang="fi-FI" noProof="0" dirty="0" err="1"/>
              <a:t>perustyyl</a:t>
            </a:r>
            <a:r>
              <a:rPr lang="fi-FI" noProof="0" dirty="0"/>
              <a:t>. </a:t>
            </a:r>
            <a:r>
              <a:rPr lang="fi-FI" noProof="0" dirty="0" err="1"/>
              <a:t>napsautt</a:t>
            </a:r>
            <a:r>
              <a:rPr lang="fi-FI" noProof="0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D603C59-5B66-4F64-93F3-1F4DFBEE6E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82320" y="1762761"/>
            <a:ext cx="10571480" cy="4248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i-FI" noProof="0" dirty="0"/>
              <a:t>Muokkaa tekstin perustyylejä napsauttamalla</a:t>
            </a:r>
          </a:p>
          <a:p>
            <a:pPr lvl="1"/>
            <a:r>
              <a:rPr lang="fi-FI" noProof="0" dirty="0"/>
              <a:t>toinen taso</a:t>
            </a:r>
          </a:p>
          <a:p>
            <a:pPr lvl="2"/>
            <a:r>
              <a:rPr lang="fi-FI" noProof="0" dirty="0"/>
              <a:t>kolmas taso</a:t>
            </a:r>
          </a:p>
          <a:p>
            <a:pPr lvl="3"/>
            <a:r>
              <a:rPr lang="fi-FI" noProof="0" dirty="0"/>
              <a:t>neljäs taso</a:t>
            </a:r>
          </a:p>
          <a:p>
            <a:pPr lvl="4"/>
            <a:r>
              <a:rPr lang="fi-FI" noProof="0" dirty="0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D131FDA-8F15-4702-ABF9-690082056A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344920" y="6453336"/>
            <a:ext cx="1009328" cy="2286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endParaRPr lang="fi-FI" noProof="0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6B6AA8B-3D61-4AA5-84FF-FE178AE4F2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68400" y="6453336"/>
            <a:ext cx="4114800" cy="2286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pPr algn="l"/>
            <a:r>
              <a:rPr lang="fi-FI" dirty="0"/>
              <a:t>Aihe/otsikkoteksti </a:t>
            </a:r>
            <a:r>
              <a:rPr lang="fi-FI" dirty="0" err="1"/>
              <a:t>Arial</a:t>
            </a:r>
            <a:r>
              <a:rPr lang="fi-FI" dirty="0"/>
              <a:t> </a:t>
            </a:r>
            <a:r>
              <a:rPr lang="fi-FI" dirty="0" err="1"/>
              <a:t>Regular</a:t>
            </a:r>
            <a:r>
              <a:rPr lang="fi-FI" dirty="0"/>
              <a:t> </a:t>
            </a:r>
            <a:r>
              <a:rPr lang="fi-FI" dirty="0" err="1"/>
              <a:t>lorem</a:t>
            </a:r>
            <a:r>
              <a:rPr lang="fi-FI" dirty="0"/>
              <a:t> </a:t>
            </a:r>
            <a:r>
              <a:rPr lang="fi-FI" dirty="0" err="1"/>
              <a:t>ipsum</a:t>
            </a:r>
            <a:r>
              <a:rPr lang="fi-FI" dirty="0"/>
              <a:t> </a:t>
            </a:r>
            <a:r>
              <a:rPr lang="fi-FI" dirty="0" err="1"/>
              <a:t>dolores</a:t>
            </a:r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D84F219-5BCC-4F1C-B213-2C1F4342BE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81200" y="6453336"/>
            <a:ext cx="366880" cy="2286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623A43D-89D0-0245-AA87-46484D47A2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9635" y="6310439"/>
            <a:ext cx="2829911" cy="307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8216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650" r:id="rId2"/>
    <p:sldLayoutId id="2147483677" r:id="rId3"/>
    <p:sldLayoutId id="2147483652" r:id="rId4"/>
    <p:sldLayoutId id="2147483678" r:id="rId5"/>
    <p:sldLayoutId id="2147483681" r:id="rId6"/>
    <p:sldLayoutId id="2147483679" r:id="rId7"/>
    <p:sldLayoutId id="2147483741" r:id="rId8"/>
    <p:sldLayoutId id="2147483673" r:id="rId9"/>
    <p:sldLayoutId id="2147483742" r:id="rId10"/>
    <p:sldLayoutId id="2147483654" r:id="rId11"/>
    <p:sldLayoutId id="2147483655" r:id="rId12"/>
    <p:sldLayoutId id="2147483682" r:id="rId13"/>
  </p:sldLayoutIdLst>
  <p:hf hdr="0" ftr="0" dt="0"/>
  <p:txStyles>
    <p:titleStyle>
      <a:lvl1pPr algn="l" defTabSz="914400" rtl="0" eaLnBrk="1" latinLnBrk="0" hangingPunct="1">
        <a:lnSpc>
          <a:spcPct val="95000"/>
        </a:lnSpc>
        <a:spcBef>
          <a:spcPct val="0"/>
        </a:spcBef>
        <a:buNone/>
        <a:defRPr sz="36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0363" indent="-360363" algn="l" defTabSz="914400" rtl="0" eaLnBrk="1" latinLnBrk="0" hangingPunct="1">
        <a:lnSpc>
          <a:spcPct val="90000"/>
        </a:lnSpc>
        <a:spcBef>
          <a:spcPts val="1200"/>
        </a:spcBef>
        <a:buClr>
          <a:schemeClr val="tx2"/>
        </a:buClr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715963" indent="-355600" algn="l" defTabSz="914400" rtl="0" eaLnBrk="1" latinLnBrk="0" hangingPunct="1">
        <a:lnSpc>
          <a:spcPct val="90000"/>
        </a:lnSpc>
        <a:spcBef>
          <a:spcPts val="1200"/>
        </a:spcBef>
        <a:buClr>
          <a:schemeClr val="tx2"/>
        </a:buClr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076325" indent="-360363" algn="l" defTabSz="914400" rtl="0" eaLnBrk="1" latinLnBrk="0" hangingPunct="1">
        <a:lnSpc>
          <a:spcPct val="90000"/>
        </a:lnSpc>
        <a:spcBef>
          <a:spcPts val="1200"/>
        </a:spcBef>
        <a:buClr>
          <a:schemeClr val="tx2"/>
        </a:buClr>
        <a:buFont typeface="Arial" panose="020B0604020202020204" pitchFamily="34" charset="0"/>
        <a:buChar char="‒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8275" indent="-36195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‒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793875" indent="-355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‒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TextBox 120">
            <a:extLst>
              <a:ext uri="{FF2B5EF4-FFF2-40B4-BE49-F238E27FC236}">
                <a16:creationId xmlns:a16="http://schemas.microsoft.com/office/drawing/2014/main" id="{E6BB0D34-EE01-8F4A-AF68-3F632AD7ED27}"/>
              </a:ext>
            </a:extLst>
          </p:cNvPr>
          <p:cNvSpPr txBox="1"/>
          <p:nvPr/>
        </p:nvSpPr>
        <p:spPr>
          <a:xfrm>
            <a:off x="275719" y="208718"/>
            <a:ext cx="2304733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r>
              <a:rPr lang="en-FI" sz="2400" b="1" dirty="0">
                <a:solidFill>
                  <a:srgbClr val="10497F"/>
                </a:solidFill>
                <a:latin typeface="Arial  "/>
                <a:ea typeface="Roboto" panose="02000000000000000000" pitchFamily="2" charset="0"/>
              </a:rPr>
              <a:t>Tavoiteasetanta</a:t>
            </a:r>
          </a:p>
        </p:txBody>
      </p:sp>
      <p:pic>
        <p:nvPicPr>
          <p:cNvPr id="7" name="Picture 6" descr="Calendar&#10;&#10;Description automatically generated">
            <a:extLst>
              <a:ext uri="{FF2B5EF4-FFF2-40B4-BE49-F238E27FC236}">
                <a16:creationId xmlns:a16="http://schemas.microsoft.com/office/drawing/2014/main" id="{2B642AAC-55EE-6C4B-8EDB-AF8A98AECF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6218" y="607085"/>
            <a:ext cx="9175870" cy="564383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D1A66265-D031-974B-BA7F-AEAC9CEB3565}"/>
              </a:ext>
            </a:extLst>
          </p:cNvPr>
          <p:cNvSpPr txBox="1"/>
          <p:nvPr/>
        </p:nvSpPr>
        <p:spPr>
          <a:xfrm>
            <a:off x="1743740" y="1477927"/>
            <a:ext cx="1711841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FI" sz="1200" dirty="0">
                <a:solidFill>
                  <a:srgbClr val="10497F"/>
                </a:solidFill>
              </a:rPr>
              <a:t>Kirjoita tähän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6172A3C-B652-C548-B3FB-56E2B1917FD7}"/>
              </a:ext>
            </a:extLst>
          </p:cNvPr>
          <p:cNvSpPr txBox="1"/>
          <p:nvPr/>
        </p:nvSpPr>
        <p:spPr>
          <a:xfrm>
            <a:off x="3522921" y="1477927"/>
            <a:ext cx="1711841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FI" sz="1200" dirty="0">
                <a:solidFill>
                  <a:srgbClr val="10497F"/>
                </a:solidFill>
              </a:rPr>
              <a:t>Kirjoita tähän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2F1A7FF-BA4C-B54B-B699-E1C8CAB122A4}"/>
              </a:ext>
            </a:extLst>
          </p:cNvPr>
          <p:cNvSpPr txBox="1"/>
          <p:nvPr/>
        </p:nvSpPr>
        <p:spPr>
          <a:xfrm>
            <a:off x="1736649" y="3097620"/>
            <a:ext cx="1711841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FI" sz="1200" dirty="0">
                <a:solidFill>
                  <a:srgbClr val="10497F"/>
                </a:solidFill>
              </a:rPr>
              <a:t>Kirjoita tähän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F4B76AB-5C09-6249-80E6-447A1B954D61}"/>
              </a:ext>
            </a:extLst>
          </p:cNvPr>
          <p:cNvSpPr txBox="1"/>
          <p:nvPr/>
        </p:nvSpPr>
        <p:spPr>
          <a:xfrm>
            <a:off x="3515830" y="3097620"/>
            <a:ext cx="1711841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FI" sz="1200" dirty="0">
                <a:solidFill>
                  <a:srgbClr val="10497F"/>
                </a:solidFill>
              </a:rPr>
              <a:t>Kirjoita tähän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304833A-4123-0347-9F8F-FC094F588F1D}"/>
              </a:ext>
            </a:extLst>
          </p:cNvPr>
          <p:cNvSpPr txBox="1"/>
          <p:nvPr/>
        </p:nvSpPr>
        <p:spPr>
          <a:xfrm>
            <a:off x="1743740" y="4717313"/>
            <a:ext cx="1711841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FI" sz="1200" dirty="0">
                <a:solidFill>
                  <a:srgbClr val="10497F"/>
                </a:solidFill>
              </a:rPr>
              <a:t>Kirjoita tähän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279D29B-3371-3D46-B483-E8B42AABEE84}"/>
              </a:ext>
            </a:extLst>
          </p:cNvPr>
          <p:cNvSpPr txBox="1"/>
          <p:nvPr/>
        </p:nvSpPr>
        <p:spPr>
          <a:xfrm>
            <a:off x="3522921" y="4717313"/>
            <a:ext cx="1711841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FI" sz="1200" dirty="0">
                <a:solidFill>
                  <a:srgbClr val="10497F"/>
                </a:solidFill>
              </a:rPr>
              <a:t>Kirjoita tähän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2632D83-F561-2C48-BF64-3EBC0B87838F}"/>
              </a:ext>
            </a:extLst>
          </p:cNvPr>
          <p:cNvSpPr txBox="1"/>
          <p:nvPr/>
        </p:nvSpPr>
        <p:spPr>
          <a:xfrm>
            <a:off x="6850912" y="1477927"/>
            <a:ext cx="1711841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FI" sz="1200" dirty="0">
                <a:solidFill>
                  <a:srgbClr val="10497F"/>
                </a:solidFill>
              </a:rPr>
              <a:t>Kirjoita tähän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44C9603-3BEF-E443-A581-F52EF19F5232}"/>
              </a:ext>
            </a:extLst>
          </p:cNvPr>
          <p:cNvSpPr txBox="1"/>
          <p:nvPr/>
        </p:nvSpPr>
        <p:spPr>
          <a:xfrm>
            <a:off x="8630093" y="1477927"/>
            <a:ext cx="1711841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FI" sz="1200" dirty="0">
                <a:solidFill>
                  <a:srgbClr val="10497F"/>
                </a:solidFill>
              </a:rPr>
              <a:t>Kirjoita tähän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A2B97D6-1088-D249-AB42-43401F41B5C3}"/>
              </a:ext>
            </a:extLst>
          </p:cNvPr>
          <p:cNvSpPr txBox="1"/>
          <p:nvPr/>
        </p:nvSpPr>
        <p:spPr>
          <a:xfrm>
            <a:off x="6843821" y="3097620"/>
            <a:ext cx="1711841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FI" sz="1200" dirty="0">
                <a:solidFill>
                  <a:srgbClr val="10497F"/>
                </a:solidFill>
              </a:rPr>
              <a:t>Kirjoita tähän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2066F78-D62F-5F4F-8F8F-ABD682775251}"/>
              </a:ext>
            </a:extLst>
          </p:cNvPr>
          <p:cNvSpPr txBox="1"/>
          <p:nvPr/>
        </p:nvSpPr>
        <p:spPr>
          <a:xfrm>
            <a:off x="8623002" y="3097620"/>
            <a:ext cx="1711841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FI" sz="1200" dirty="0">
                <a:solidFill>
                  <a:srgbClr val="10497F"/>
                </a:solidFill>
              </a:rPr>
              <a:t>Kirjoita tähän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8F7AF5C-001A-7B47-846B-A9AB6C851FDF}"/>
              </a:ext>
            </a:extLst>
          </p:cNvPr>
          <p:cNvSpPr txBox="1"/>
          <p:nvPr/>
        </p:nvSpPr>
        <p:spPr>
          <a:xfrm>
            <a:off x="6850912" y="4717313"/>
            <a:ext cx="1711841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FI" sz="1200" dirty="0">
                <a:solidFill>
                  <a:srgbClr val="10497F"/>
                </a:solidFill>
              </a:rPr>
              <a:t>Kirjoita tähän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506E93F-F189-784E-A9BC-197C74E5CE19}"/>
              </a:ext>
            </a:extLst>
          </p:cNvPr>
          <p:cNvSpPr txBox="1"/>
          <p:nvPr/>
        </p:nvSpPr>
        <p:spPr>
          <a:xfrm>
            <a:off x="8630093" y="4717313"/>
            <a:ext cx="1711841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FI" sz="1200" dirty="0">
                <a:solidFill>
                  <a:srgbClr val="10497F"/>
                </a:solidFill>
              </a:rPr>
              <a:t>Kirjoita tähän</a:t>
            </a:r>
          </a:p>
        </p:txBody>
      </p:sp>
    </p:spTree>
    <p:extLst>
      <p:ext uri="{BB962C8B-B14F-4D97-AF65-F5344CB8AC3E}">
        <p14:creationId xmlns:p14="http://schemas.microsoft.com/office/powerpoint/2010/main" val="31037108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54C5BCB-4181-D341-8A71-28D1EEDD0036}"/>
              </a:ext>
            </a:extLst>
          </p:cNvPr>
          <p:cNvSpPr txBox="1"/>
          <p:nvPr/>
        </p:nvSpPr>
        <p:spPr>
          <a:xfrm>
            <a:off x="265982" y="232767"/>
            <a:ext cx="2194413" cy="529375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FI" sz="1400" b="1" dirty="0">
                <a:solidFill>
                  <a:schemeClr val="tx2"/>
                </a:solidFill>
                <a:latin typeface="Arial  "/>
                <a:ea typeface="Roboto" panose="02000000000000000000" pitchFamily="2" charset="0"/>
              </a:rPr>
              <a:t>OHJE</a:t>
            </a:r>
          </a:p>
          <a:p>
            <a:pPr algn="l"/>
            <a:endParaRPr lang="en-FI" sz="10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r>
              <a:rPr lang="en-GB" sz="1000" b="1" dirty="0" err="1"/>
              <a:t>Mistä</a:t>
            </a:r>
            <a:r>
              <a:rPr lang="en-GB" sz="1000" b="1" dirty="0"/>
              <a:t> </a:t>
            </a:r>
            <a:r>
              <a:rPr lang="en-GB" sz="1000" b="1" dirty="0" err="1"/>
              <a:t>työkalussa</a:t>
            </a:r>
            <a:r>
              <a:rPr lang="en-GB" sz="1000" b="1" dirty="0"/>
              <a:t> on </a:t>
            </a:r>
            <a:r>
              <a:rPr lang="en-GB" sz="1000" b="1" dirty="0" err="1"/>
              <a:t>kyse</a:t>
            </a:r>
            <a:r>
              <a:rPr lang="en-GB" sz="1000" b="1" dirty="0"/>
              <a:t>?</a:t>
            </a:r>
          </a:p>
          <a:p>
            <a:endParaRPr lang="en-GB" sz="1000" dirty="0"/>
          </a:p>
          <a:p>
            <a:r>
              <a:rPr lang="en-GB" sz="1000" dirty="0" err="1"/>
              <a:t>Työkalun</a:t>
            </a:r>
            <a:r>
              <a:rPr lang="en-GB" sz="1000" dirty="0"/>
              <a:t> </a:t>
            </a:r>
            <a:r>
              <a:rPr lang="en-GB" sz="1000" dirty="0" err="1"/>
              <a:t>tarkoitus</a:t>
            </a:r>
            <a:r>
              <a:rPr lang="en-GB" sz="1000" dirty="0"/>
              <a:t> on </a:t>
            </a:r>
            <a:r>
              <a:rPr lang="en-GB" sz="1000" dirty="0" err="1"/>
              <a:t>auttaa</a:t>
            </a:r>
            <a:r>
              <a:rPr lang="en-GB" sz="1000" dirty="0"/>
              <a:t> </a:t>
            </a:r>
            <a:r>
              <a:rPr lang="en-GB" sz="1000" dirty="0" err="1"/>
              <a:t>jäsentämään</a:t>
            </a:r>
            <a:r>
              <a:rPr lang="en-GB" sz="1000" dirty="0"/>
              <a:t> </a:t>
            </a:r>
            <a:r>
              <a:rPr lang="en-GB" sz="1000" dirty="0" err="1"/>
              <a:t>päämääriä</a:t>
            </a:r>
            <a:r>
              <a:rPr lang="en-GB" sz="1000" dirty="0"/>
              <a:t>, </a:t>
            </a:r>
            <a:r>
              <a:rPr lang="en-GB" sz="1000" dirty="0" err="1"/>
              <a:t>tavoitteita</a:t>
            </a:r>
            <a:r>
              <a:rPr lang="en-GB" sz="1000" dirty="0"/>
              <a:t> </a:t>
            </a:r>
            <a:r>
              <a:rPr lang="en-GB" sz="1000" dirty="0" err="1"/>
              <a:t>sekä</a:t>
            </a:r>
            <a:r>
              <a:rPr lang="en-GB" sz="1000" dirty="0"/>
              <a:t> </a:t>
            </a:r>
            <a:r>
              <a:rPr lang="en-GB" sz="1000" dirty="0" err="1"/>
              <a:t>niihin</a:t>
            </a:r>
            <a:r>
              <a:rPr lang="en-GB" sz="1000" dirty="0"/>
              <a:t> </a:t>
            </a:r>
            <a:r>
              <a:rPr lang="en-GB" sz="1000" dirty="0" err="1"/>
              <a:t>liittyviä</a:t>
            </a:r>
            <a:r>
              <a:rPr lang="en-GB" sz="1000" dirty="0"/>
              <a:t> </a:t>
            </a:r>
            <a:r>
              <a:rPr lang="en-GB" sz="1000" dirty="0" err="1"/>
              <a:t>mittareita</a:t>
            </a:r>
            <a:r>
              <a:rPr lang="en-GB" sz="1000" dirty="0"/>
              <a:t> </a:t>
            </a:r>
            <a:r>
              <a:rPr lang="en-GB" sz="1000" dirty="0" err="1"/>
              <a:t>ja</a:t>
            </a:r>
            <a:r>
              <a:rPr lang="en-GB" sz="1000" dirty="0"/>
              <a:t> </a:t>
            </a:r>
            <a:r>
              <a:rPr lang="en-GB" sz="1000" dirty="0" err="1"/>
              <a:t>indikaattoreita</a:t>
            </a:r>
            <a:r>
              <a:rPr lang="en-GB" sz="1000" dirty="0"/>
              <a:t> </a:t>
            </a:r>
            <a:r>
              <a:rPr lang="en-GB" sz="1000" dirty="0" err="1"/>
              <a:t>valtionavustustoiminnassa</a:t>
            </a:r>
            <a:r>
              <a:rPr lang="en-GB" sz="1000" dirty="0"/>
              <a:t>.</a:t>
            </a:r>
          </a:p>
          <a:p>
            <a:endParaRPr lang="en-GB" sz="1000" dirty="0"/>
          </a:p>
          <a:p>
            <a:r>
              <a:rPr lang="en-GB" sz="1000" b="1" dirty="0"/>
              <a:t>Mihin </a:t>
            </a:r>
            <a:r>
              <a:rPr lang="en-GB" sz="1000" b="1" dirty="0" err="1"/>
              <a:t>työkalua</a:t>
            </a:r>
            <a:r>
              <a:rPr lang="en-GB" sz="1000" b="1" dirty="0"/>
              <a:t> </a:t>
            </a:r>
            <a:r>
              <a:rPr lang="en-GB" sz="1000" b="1" dirty="0" err="1"/>
              <a:t>käytetään</a:t>
            </a:r>
            <a:r>
              <a:rPr lang="en-GB" sz="1000" b="1" dirty="0"/>
              <a:t>?</a:t>
            </a:r>
          </a:p>
          <a:p>
            <a:endParaRPr lang="en-GB" sz="1000" dirty="0"/>
          </a:p>
          <a:p>
            <a:r>
              <a:rPr lang="en-GB" sz="1000" dirty="0" err="1"/>
              <a:t>Yhteiskunnallisten</a:t>
            </a:r>
            <a:r>
              <a:rPr lang="en-GB" sz="1000" dirty="0"/>
              <a:t>, </a:t>
            </a:r>
            <a:r>
              <a:rPr lang="en-GB" sz="1000" dirty="0" err="1"/>
              <a:t>strategisten</a:t>
            </a:r>
            <a:r>
              <a:rPr lang="en-GB" sz="1000" dirty="0"/>
              <a:t> ja </a:t>
            </a:r>
            <a:r>
              <a:rPr lang="en-GB" sz="1000" dirty="0" err="1"/>
              <a:t>toiminnan</a:t>
            </a:r>
            <a:r>
              <a:rPr lang="en-GB" sz="1000" dirty="0"/>
              <a:t> </a:t>
            </a:r>
            <a:r>
              <a:rPr lang="en-GB" sz="1000" dirty="0" err="1"/>
              <a:t>tason</a:t>
            </a:r>
            <a:r>
              <a:rPr lang="en-GB" sz="1000" dirty="0"/>
              <a:t> </a:t>
            </a:r>
            <a:r>
              <a:rPr lang="en-GB" sz="1000" dirty="0" err="1"/>
              <a:t>tavoitteiden</a:t>
            </a:r>
            <a:r>
              <a:rPr lang="en-GB" sz="1000" dirty="0"/>
              <a:t> </a:t>
            </a:r>
            <a:r>
              <a:rPr lang="en-GB" sz="1000" dirty="0" err="1"/>
              <a:t>asettamiseen</a:t>
            </a:r>
            <a:r>
              <a:rPr lang="en-GB" sz="1000" dirty="0"/>
              <a:t> </a:t>
            </a:r>
            <a:r>
              <a:rPr lang="en-GB" sz="1000" dirty="0" err="1"/>
              <a:t>sekä</a:t>
            </a:r>
            <a:r>
              <a:rPr lang="en-GB" sz="1000" dirty="0"/>
              <a:t> </a:t>
            </a:r>
            <a:r>
              <a:rPr lang="en-GB" sz="1000" dirty="0" err="1"/>
              <a:t>mittarien</a:t>
            </a:r>
            <a:r>
              <a:rPr lang="en-GB" sz="1000" dirty="0"/>
              <a:t> ja </a:t>
            </a:r>
            <a:r>
              <a:rPr lang="en-GB" sz="1000" dirty="0" err="1"/>
              <a:t>indikaattorien</a:t>
            </a:r>
            <a:r>
              <a:rPr lang="en-GB" sz="1000" dirty="0"/>
              <a:t> </a:t>
            </a:r>
            <a:r>
              <a:rPr lang="en-GB" sz="1000" dirty="0" err="1"/>
              <a:t>tunnistamiseen</a:t>
            </a:r>
            <a:endParaRPr lang="en-GB" sz="1000" dirty="0"/>
          </a:p>
          <a:p>
            <a:endParaRPr lang="en-GB" sz="1000" dirty="0"/>
          </a:p>
          <a:p>
            <a:r>
              <a:rPr lang="en-GB" sz="1000" dirty="0" err="1"/>
              <a:t>Valtionapuviranomaiset</a:t>
            </a:r>
            <a:r>
              <a:rPr lang="en-GB" sz="1000" dirty="0"/>
              <a:t> </a:t>
            </a:r>
            <a:r>
              <a:rPr lang="en-GB" sz="1000" dirty="0" err="1"/>
              <a:t>voivat</a:t>
            </a:r>
            <a:r>
              <a:rPr lang="en-GB" sz="1000" dirty="0"/>
              <a:t> </a:t>
            </a:r>
            <a:r>
              <a:rPr lang="en-GB" sz="1000" dirty="0" err="1"/>
              <a:t>käyttää</a:t>
            </a:r>
            <a:r>
              <a:rPr lang="en-GB" sz="1000" dirty="0"/>
              <a:t> </a:t>
            </a:r>
            <a:r>
              <a:rPr lang="en-GB" sz="1000" dirty="0" err="1"/>
              <a:t>työkalua</a:t>
            </a:r>
            <a:r>
              <a:rPr lang="en-GB" sz="1000" dirty="0"/>
              <a:t> haun </a:t>
            </a:r>
            <a:r>
              <a:rPr lang="en-GB" sz="1000" dirty="0" err="1"/>
              <a:t>suunnittelussa</a:t>
            </a:r>
            <a:r>
              <a:rPr lang="en-GB" sz="1000" dirty="0"/>
              <a:t>. </a:t>
            </a:r>
            <a:r>
              <a:rPr lang="en-GB" sz="1000" dirty="0" err="1"/>
              <a:t>Kun</a:t>
            </a:r>
            <a:r>
              <a:rPr lang="en-GB" sz="1000" dirty="0"/>
              <a:t> </a:t>
            </a:r>
            <a:r>
              <a:rPr lang="en-GB" sz="1000" dirty="0" err="1"/>
              <a:t>ilmiö</a:t>
            </a:r>
            <a:r>
              <a:rPr lang="en-GB" sz="1000" dirty="0"/>
              <a:t>- </a:t>
            </a:r>
            <a:r>
              <a:rPr lang="en-GB" sz="1000" dirty="0" err="1"/>
              <a:t>ja</a:t>
            </a:r>
            <a:r>
              <a:rPr lang="en-GB" sz="1000" dirty="0"/>
              <a:t> </a:t>
            </a:r>
            <a:r>
              <a:rPr lang="en-GB" sz="1000" dirty="0" err="1"/>
              <a:t>verkostoanalyysi</a:t>
            </a:r>
            <a:r>
              <a:rPr lang="en-GB" sz="1000" dirty="0"/>
              <a:t> on </a:t>
            </a:r>
            <a:r>
              <a:rPr lang="en-GB" sz="1000" dirty="0" err="1"/>
              <a:t>tuottanut</a:t>
            </a:r>
            <a:r>
              <a:rPr lang="en-GB" sz="1000" dirty="0"/>
              <a:t> </a:t>
            </a:r>
            <a:r>
              <a:rPr lang="en-GB" sz="1000" dirty="0" err="1"/>
              <a:t>näkemyksen</a:t>
            </a:r>
            <a:r>
              <a:rPr lang="en-GB" sz="1000" dirty="0"/>
              <a:t> </a:t>
            </a:r>
            <a:r>
              <a:rPr lang="en-GB" sz="1000" dirty="0" err="1"/>
              <a:t>siitä</a:t>
            </a:r>
            <a:r>
              <a:rPr lang="en-GB" sz="1000" dirty="0"/>
              <a:t>, </a:t>
            </a:r>
            <a:r>
              <a:rPr lang="en-GB" sz="1000" dirty="0" err="1"/>
              <a:t>mihin</a:t>
            </a:r>
            <a:r>
              <a:rPr lang="en-GB" sz="1000" dirty="0"/>
              <a:t> </a:t>
            </a:r>
            <a:r>
              <a:rPr lang="en-GB" sz="1000" dirty="0" err="1"/>
              <a:t>valtionavustustoiminnalla</a:t>
            </a:r>
            <a:r>
              <a:rPr lang="en-GB" sz="1000" dirty="0"/>
              <a:t> on </a:t>
            </a:r>
            <a:r>
              <a:rPr lang="en-GB" sz="1000" dirty="0" err="1"/>
              <a:t>perusteltua</a:t>
            </a:r>
            <a:r>
              <a:rPr lang="en-GB" sz="1000" dirty="0"/>
              <a:t> </a:t>
            </a:r>
            <a:r>
              <a:rPr lang="en-GB" sz="1000" dirty="0" err="1"/>
              <a:t>ja</a:t>
            </a:r>
            <a:r>
              <a:rPr lang="en-GB" sz="1000" dirty="0"/>
              <a:t> </a:t>
            </a:r>
            <a:r>
              <a:rPr lang="en-GB" sz="1000" dirty="0" err="1"/>
              <a:t>mahdollista</a:t>
            </a:r>
            <a:r>
              <a:rPr lang="en-GB" sz="1000" dirty="0"/>
              <a:t> </a:t>
            </a:r>
            <a:r>
              <a:rPr lang="en-GB" sz="1000" dirty="0" err="1"/>
              <a:t>vaikuttaa</a:t>
            </a:r>
            <a:r>
              <a:rPr lang="en-GB" sz="1000" dirty="0"/>
              <a:t> </a:t>
            </a:r>
            <a:r>
              <a:rPr lang="en-GB" sz="1000" dirty="0" err="1"/>
              <a:t>sekä</a:t>
            </a:r>
            <a:r>
              <a:rPr lang="en-GB" sz="1000" dirty="0"/>
              <a:t> </a:t>
            </a:r>
            <a:r>
              <a:rPr lang="en-GB" sz="1000" dirty="0" err="1"/>
              <a:t>millaista</a:t>
            </a:r>
            <a:r>
              <a:rPr lang="en-GB" sz="1000" dirty="0"/>
              <a:t> </a:t>
            </a:r>
            <a:r>
              <a:rPr lang="en-GB" sz="1000" dirty="0" err="1"/>
              <a:t>kumppaniverkostoa</a:t>
            </a:r>
            <a:r>
              <a:rPr lang="en-GB" sz="1000" dirty="0"/>
              <a:t> se </a:t>
            </a:r>
            <a:r>
              <a:rPr lang="en-GB" sz="1000" dirty="0" err="1"/>
              <a:t>edellyttää</a:t>
            </a:r>
            <a:r>
              <a:rPr lang="en-GB" sz="1000" dirty="0"/>
              <a:t>, </a:t>
            </a:r>
            <a:r>
              <a:rPr lang="en-GB" sz="1000" dirty="0" err="1"/>
              <a:t>valtionapuviranomaiset</a:t>
            </a:r>
            <a:r>
              <a:rPr lang="en-GB" sz="1000" dirty="0"/>
              <a:t> </a:t>
            </a:r>
            <a:r>
              <a:rPr lang="en-GB" sz="1000" dirty="0" err="1"/>
              <a:t>määrittelevät</a:t>
            </a:r>
            <a:r>
              <a:rPr lang="en-GB" sz="1000" dirty="0"/>
              <a:t> </a:t>
            </a:r>
            <a:r>
              <a:rPr lang="en-GB" sz="1000" dirty="0" err="1"/>
              <a:t>ilmiöön</a:t>
            </a:r>
            <a:r>
              <a:rPr lang="en-GB" sz="1000" dirty="0"/>
              <a:t> </a:t>
            </a:r>
            <a:r>
              <a:rPr lang="en-GB" sz="1000" dirty="0" err="1"/>
              <a:t>vaikuttaviin</a:t>
            </a:r>
            <a:r>
              <a:rPr lang="en-GB" sz="1000" dirty="0"/>
              <a:t> </a:t>
            </a:r>
            <a:r>
              <a:rPr lang="en-GB" sz="1000" dirty="0" err="1"/>
              <a:t>tekijöihin</a:t>
            </a:r>
            <a:r>
              <a:rPr lang="en-GB" sz="1000" dirty="0"/>
              <a:t> </a:t>
            </a:r>
            <a:r>
              <a:rPr lang="en-GB" sz="1000" dirty="0" err="1"/>
              <a:t>liittyviä</a:t>
            </a:r>
            <a:r>
              <a:rPr lang="en-GB" sz="1000" dirty="0"/>
              <a:t> </a:t>
            </a:r>
            <a:r>
              <a:rPr lang="en-GB" sz="1000" dirty="0" err="1"/>
              <a:t>päämääriä</a:t>
            </a:r>
            <a:r>
              <a:rPr lang="en-GB" sz="1000" dirty="0"/>
              <a:t>. </a:t>
            </a:r>
            <a:r>
              <a:rPr lang="en-GB" sz="1000" dirty="0" err="1"/>
              <a:t>Niiden</a:t>
            </a:r>
            <a:r>
              <a:rPr lang="en-GB" sz="1000" dirty="0"/>
              <a:t> </a:t>
            </a:r>
            <a:r>
              <a:rPr lang="en-GB" sz="1000" dirty="0" err="1"/>
              <a:t>pohjalta</a:t>
            </a:r>
            <a:r>
              <a:rPr lang="en-GB" sz="1000" dirty="0"/>
              <a:t> </a:t>
            </a:r>
            <a:r>
              <a:rPr lang="en-GB" sz="1000" dirty="0" err="1"/>
              <a:t>voidaan</a:t>
            </a:r>
            <a:r>
              <a:rPr lang="en-GB" sz="1000" dirty="0"/>
              <a:t> </a:t>
            </a:r>
            <a:r>
              <a:rPr lang="en-GB" sz="1000" dirty="0" err="1"/>
              <a:t>muodostaa</a:t>
            </a:r>
            <a:r>
              <a:rPr lang="en-GB" sz="1000" dirty="0"/>
              <a:t> </a:t>
            </a:r>
            <a:r>
              <a:rPr lang="en-GB" sz="1000" dirty="0" err="1"/>
              <a:t>konkreettiset</a:t>
            </a:r>
            <a:r>
              <a:rPr lang="en-GB" sz="1000" dirty="0"/>
              <a:t> </a:t>
            </a:r>
            <a:r>
              <a:rPr lang="en-GB" sz="1000" dirty="0" err="1"/>
              <a:t>mitattavat</a:t>
            </a:r>
            <a:r>
              <a:rPr lang="en-GB" sz="1000" dirty="0"/>
              <a:t> </a:t>
            </a:r>
            <a:r>
              <a:rPr lang="en-GB" sz="1000" dirty="0" err="1"/>
              <a:t>tavoitteet</a:t>
            </a:r>
            <a:r>
              <a:rPr lang="en-GB" sz="1000" dirty="0"/>
              <a:t>.</a:t>
            </a:r>
          </a:p>
          <a:p>
            <a:endParaRPr lang="en-GB" sz="1000" dirty="0"/>
          </a:p>
          <a:p>
            <a:r>
              <a:rPr lang="en-GB" sz="1000" dirty="0" err="1"/>
              <a:t>Hakijat</a:t>
            </a:r>
            <a:r>
              <a:rPr lang="en-GB" sz="1000" dirty="0"/>
              <a:t> </a:t>
            </a:r>
            <a:r>
              <a:rPr lang="en-GB" sz="1000" dirty="0" err="1"/>
              <a:t>voivat</a:t>
            </a:r>
            <a:r>
              <a:rPr lang="en-GB" sz="1000" dirty="0"/>
              <a:t> </a:t>
            </a:r>
            <a:r>
              <a:rPr lang="en-GB" sz="1000" dirty="0" err="1"/>
              <a:t>käyttää</a:t>
            </a:r>
            <a:r>
              <a:rPr lang="en-GB" sz="1000" dirty="0"/>
              <a:t> </a:t>
            </a:r>
            <a:r>
              <a:rPr lang="en-GB" sz="1000" dirty="0" err="1"/>
              <a:t>työkalua</a:t>
            </a:r>
            <a:r>
              <a:rPr lang="en-GB" sz="1000" dirty="0"/>
              <a:t> </a:t>
            </a:r>
            <a:r>
              <a:rPr lang="en-GB" sz="1000" dirty="0" err="1"/>
              <a:t>toiminnan</a:t>
            </a:r>
            <a:r>
              <a:rPr lang="en-GB" sz="1000" dirty="0"/>
              <a:t> tai </a:t>
            </a:r>
            <a:r>
              <a:rPr lang="en-GB" sz="1000" dirty="0" err="1"/>
              <a:t>hankkeen</a:t>
            </a:r>
            <a:r>
              <a:rPr lang="en-GB" sz="1000" dirty="0"/>
              <a:t> </a:t>
            </a:r>
            <a:r>
              <a:rPr lang="en-GB" sz="1000" dirty="0" err="1"/>
              <a:t>suunnittelussa</a:t>
            </a:r>
            <a:r>
              <a:rPr lang="en-GB" sz="1000" dirty="0"/>
              <a:t> </a:t>
            </a:r>
            <a:r>
              <a:rPr lang="en-GB" sz="1000" dirty="0" err="1"/>
              <a:t>toimintasuunnitelmaansa</a:t>
            </a:r>
            <a:r>
              <a:rPr lang="en-GB" sz="1000" dirty="0"/>
              <a:t> ja </a:t>
            </a:r>
            <a:r>
              <a:rPr lang="en-GB" sz="1000" dirty="0" err="1"/>
              <a:t>hakuilmoitusta</a:t>
            </a:r>
            <a:r>
              <a:rPr lang="en-GB" sz="1000" dirty="0"/>
              <a:t> </a:t>
            </a:r>
            <a:r>
              <a:rPr lang="en-GB" sz="1000" dirty="0" err="1"/>
              <a:t>vasten</a:t>
            </a:r>
            <a:r>
              <a:rPr lang="en-GB" sz="1000" dirty="0"/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6026650-075D-ED4C-88AA-B2D91E725CD2}"/>
              </a:ext>
            </a:extLst>
          </p:cNvPr>
          <p:cNvSpPr txBox="1"/>
          <p:nvPr/>
        </p:nvSpPr>
        <p:spPr>
          <a:xfrm>
            <a:off x="3120272" y="688699"/>
            <a:ext cx="5048606" cy="2154436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r>
              <a:rPr lang="en-GB" sz="1000" b="1" dirty="0" err="1"/>
              <a:t>Miten</a:t>
            </a:r>
            <a:r>
              <a:rPr lang="en-GB" sz="1000" b="1" dirty="0"/>
              <a:t> </a:t>
            </a:r>
            <a:r>
              <a:rPr lang="en-GB" sz="1000" b="1" dirty="0" err="1"/>
              <a:t>työkalua</a:t>
            </a:r>
            <a:r>
              <a:rPr lang="en-GB" sz="1000" b="1" dirty="0"/>
              <a:t> </a:t>
            </a:r>
            <a:r>
              <a:rPr lang="en-GB" sz="1000" b="1" dirty="0" err="1"/>
              <a:t>käytetään</a:t>
            </a:r>
            <a:r>
              <a:rPr lang="en-GB" sz="1000" b="1" dirty="0"/>
              <a:t>?</a:t>
            </a:r>
          </a:p>
          <a:p>
            <a:endParaRPr lang="en-GB" sz="1000" dirty="0"/>
          </a:p>
          <a:p>
            <a:pPr marL="228600" indent="-228600">
              <a:buFont typeface="+mj-lt"/>
              <a:buAutoNum type="arabicPeriod"/>
            </a:pPr>
            <a:r>
              <a:rPr lang="en-GB" sz="1000" dirty="0" err="1"/>
              <a:t>Kuvatkaa</a:t>
            </a:r>
            <a:r>
              <a:rPr lang="en-GB" sz="1000" dirty="0"/>
              <a:t> </a:t>
            </a:r>
            <a:r>
              <a:rPr lang="en-GB" sz="1000" dirty="0" err="1"/>
              <a:t>ylimmälle</a:t>
            </a:r>
            <a:r>
              <a:rPr lang="en-GB" sz="1000" dirty="0"/>
              <a:t> </a:t>
            </a:r>
            <a:r>
              <a:rPr lang="en-GB" sz="1000" dirty="0" err="1"/>
              <a:t>riville</a:t>
            </a:r>
            <a:r>
              <a:rPr lang="en-GB" sz="1000" dirty="0"/>
              <a:t> </a:t>
            </a:r>
            <a:r>
              <a:rPr lang="en-GB" sz="1000" dirty="0" err="1"/>
              <a:t>toiminnan</a:t>
            </a:r>
            <a:r>
              <a:rPr lang="en-GB" sz="1000" dirty="0"/>
              <a:t> </a:t>
            </a:r>
            <a:r>
              <a:rPr lang="en-GB" sz="1000" dirty="0" err="1"/>
              <a:t>perimmäinen</a:t>
            </a:r>
            <a:r>
              <a:rPr lang="en-GB" sz="1000" dirty="0"/>
              <a:t> </a:t>
            </a:r>
            <a:r>
              <a:rPr lang="en-GB" sz="1000" dirty="0" err="1"/>
              <a:t>tarkoitus</a:t>
            </a:r>
            <a:r>
              <a:rPr lang="en-GB" sz="1000" dirty="0"/>
              <a:t> </a:t>
            </a:r>
            <a:r>
              <a:rPr lang="en-GB" sz="1000" dirty="0" err="1"/>
              <a:t>eli</a:t>
            </a:r>
            <a:r>
              <a:rPr lang="en-GB" sz="1000" dirty="0"/>
              <a:t> </a:t>
            </a:r>
            <a:r>
              <a:rPr lang="en-GB" sz="1000" dirty="0" err="1"/>
              <a:t>päämäärä</a:t>
            </a:r>
            <a:r>
              <a:rPr lang="en-GB" sz="1000" dirty="0"/>
              <a:t>, </a:t>
            </a:r>
            <a:r>
              <a:rPr lang="en-GB" sz="1000" dirty="0" err="1"/>
              <a:t>joka</a:t>
            </a:r>
            <a:r>
              <a:rPr lang="en-GB" sz="1000" dirty="0"/>
              <a:t> </a:t>
            </a:r>
            <a:r>
              <a:rPr lang="en-GB" sz="1000" dirty="0" err="1"/>
              <a:t>auttaa</a:t>
            </a:r>
            <a:r>
              <a:rPr lang="en-GB" sz="1000" dirty="0"/>
              <a:t> </a:t>
            </a:r>
            <a:r>
              <a:rPr lang="en-GB" sz="1000" dirty="0" err="1"/>
              <a:t>hahmottamaan</a:t>
            </a:r>
            <a:r>
              <a:rPr lang="en-GB" sz="1000" dirty="0"/>
              <a:t> </a:t>
            </a:r>
            <a:r>
              <a:rPr lang="en-GB" sz="1000" dirty="0" err="1"/>
              <a:t>suuntaa</a:t>
            </a:r>
            <a:r>
              <a:rPr lang="en-GB" sz="1000" dirty="0"/>
              <a:t>, </a:t>
            </a:r>
            <a:r>
              <a:rPr lang="en-GB" sz="1000" dirty="0" err="1"/>
              <a:t>johon</a:t>
            </a:r>
            <a:r>
              <a:rPr lang="en-GB" sz="1000" dirty="0"/>
              <a:t> </a:t>
            </a:r>
            <a:r>
              <a:rPr lang="en-GB" sz="1000" dirty="0" err="1"/>
              <a:t>toiminnalla</a:t>
            </a:r>
            <a:r>
              <a:rPr lang="en-GB" sz="1000" dirty="0"/>
              <a:t> </a:t>
            </a:r>
            <a:r>
              <a:rPr lang="en-GB" sz="1000" dirty="0" err="1"/>
              <a:t>pyritään</a:t>
            </a:r>
            <a:r>
              <a:rPr lang="en-GB" sz="1000" dirty="0"/>
              <a:t>, </a:t>
            </a:r>
            <a:r>
              <a:rPr lang="en-GB" sz="1000" dirty="0" err="1"/>
              <a:t>sekä</a:t>
            </a:r>
            <a:r>
              <a:rPr lang="en-GB" sz="1000" dirty="0"/>
              <a:t> </a:t>
            </a:r>
            <a:r>
              <a:rPr lang="en-GB" sz="1000" dirty="0" err="1"/>
              <a:t>siihen</a:t>
            </a:r>
            <a:r>
              <a:rPr lang="en-GB" sz="1000" dirty="0"/>
              <a:t> </a:t>
            </a:r>
            <a:r>
              <a:rPr lang="en-GB" sz="1000" dirty="0" err="1"/>
              <a:t>liittyvät</a:t>
            </a:r>
            <a:r>
              <a:rPr lang="en-GB" sz="1000" dirty="0"/>
              <a:t> </a:t>
            </a:r>
            <a:r>
              <a:rPr lang="en-GB" sz="1000" dirty="0" err="1"/>
              <a:t>indikaattori</a:t>
            </a:r>
            <a:r>
              <a:rPr lang="en-GB" sz="1000" dirty="0"/>
              <a:t> </a:t>
            </a:r>
            <a:r>
              <a:rPr lang="en-GB" sz="1000" dirty="0" err="1"/>
              <a:t>eli</a:t>
            </a:r>
            <a:r>
              <a:rPr lang="en-GB" sz="1000" dirty="0"/>
              <a:t> </a:t>
            </a:r>
            <a:r>
              <a:rPr lang="en-GB" sz="1000" dirty="0" err="1"/>
              <a:t>havainnoitava</a:t>
            </a:r>
            <a:r>
              <a:rPr lang="en-GB" sz="1000" dirty="0"/>
              <a:t> </a:t>
            </a:r>
            <a:r>
              <a:rPr lang="en-GB" sz="1000" dirty="0" err="1"/>
              <a:t>asia</a:t>
            </a:r>
            <a:r>
              <a:rPr lang="en-GB" sz="1000" dirty="0"/>
              <a:t>, </a:t>
            </a:r>
            <a:r>
              <a:rPr lang="en-GB" sz="1000" dirty="0" err="1"/>
              <a:t>jonka</a:t>
            </a:r>
            <a:r>
              <a:rPr lang="en-GB" sz="1000" dirty="0"/>
              <a:t> </a:t>
            </a:r>
            <a:r>
              <a:rPr lang="en-GB" sz="1000" dirty="0" err="1"/>
              <a:t>avulla</a:t>
            </a:r>
            <a:r>
              <a:rPr lang="en-GB" sz="1000" dirty="0"/>
              <a:t> on </a:t>
            </a:r>
            <a:r>
              <a:rPr lang="en-GB" sz="1000" dirty="0" err="1"/>
              <a:t>mahdollista</a:t>
            </a:r>
            <a:r>
              <a:rPr lang="en-GB" sz="1000" dirty="0"/>
              <a:t> </a:t>
            </a:r>
            <a:r>
              <a:rPr lang="en-GB" sz="1000" dirty="0" err="1"/>
              <a:t>arvioida</a:t>
            </a:r>
            <a:r>
              <a:rPr lang="en-GB" sz="1000" dirty="0"/>
              <a:t> </a:t>
            </a:r>
            <a:r>
              <a:rPr lang="en-GB" sz="1000" dirty="0" err="1"/>
              <a:t>etenemistä</a:t>
            </a:r>
            <a:r>
              <a:rPr lang="en-GB" sz="1000" dirty="0"/>
              <a:t> </a:t>
            </a:r>
            <a:r>
              <a:rPr lang="en-GB" sz="1000" dirty="0" err="1"/>
              <a:t>päämäärän</a:t>
            </a:r>
            <a:r>
              <a:rPr lang="en-GB" sz="1000" dirty="0"/>
              <a:t> </a:t>
            </a:r>
            <a:r>
              <a:rPr lang="en-GB" sz="1000" dirty="0" err="1"/>
              <a:t>suuntaan</a:t>
            </a:r>
            <a:r>
              <a:rPr lang="en-GB" sz="1000" dirty="0"/>
              <a:t>.</a:t>
            </a:r>
          </a:p>
          <a:p>
            <a:pPr marL="228600" indent="-228600">
              <a:buFont typeface="+mj-lt"/>
              <a:buAutoNum type="arabicPeriod"/>
            </a:pPr>
            <a:endParaRPr lang="en-GB" sz="1000" dirty="0"/>
          </a:p>
          <a:p>
            <a:pPr marL="228600" indent="-228600">
              <a:buFont typeface="+mj-lt"/>
              <a:buAutoNum type="arabicPeriod"/>
            </a:pPr>
            <a:r>
              <a:rPr lang="en-GB" sz="1000" dirty="0" err="1"/>
              <a:t>Kuvatkaa</a:t>
            </a:r>
            <a:r>
              <a:rPr lang="en-GB" sz="1000" dirty="0"/>
              <a:t> </a:t>
            </a:r>
            <a:r>
              <a:rPr lang="en-GB" sz="1000" dirty="0" err="1"/>
              <a:t>keskimmäiselle</a:t>
            </a:r>
            <a:r>
              <a:rPr lang="en-GB" sz="1000" dirty="0"/>
              <a:t> </a:t>
            </a:r>
            <a:r>
              <a:rPr lang="en-GB" sz="1000" dirty="0" err="1"/>
              <a:t>riville</a:t>
            </a:r>
            <a:r>
              <a:rPr lang="en-GB" sz="1000" dirty="0"/>
              <a:t> </a:t>
            </a:r>
            <a:r>
              <a:rPr lang="en-GB" sz="1000" dirty="0" err="1"/>
              <a:t>strategisen</a:t>
            </a:r>
            <a:r>
              <a:rPr lang="en-GB" sz="1000" dirty="0"/>
              <a:t> </a:t>
            </a:r>
            <a:r>
              <a:rPr lang="en-GB" sz="1000" dirty="0" err="1"/>
              <a:t>tason</a:t>
            </a:r>
            <a:r>
              <a:rPr lang="en-GB" sz="1000" dirty="0"/>
              <a:t> </a:t>
            </a:r>
            <a:r>
              <a:rPr lang="en-GB" sz="1000" dirty="0" err="1"/>
              <a:t>tavoitteet</a:t>
            </a:r>
            <a:r>
              <a:rPr lang="en-GB" sz="1000" dirty="0"/>
              <a:t> </a:t>
            </a:r>
            <a:r>
              <a:rPr lang="en-GB" sz="1000" dirty="0" err="1"/>
              <a:t>eli</a:t>
            </a:r>
            <a:r>
              <a:rPr lang="en-GB" sz="1000" dirty="0"/>
              <a:t> </a:t>
            </a:r>
            <a:r>
              <a:rPr lang="en-GB" sz="1000" dirty="0" err="1"/>
              <a:t>toiminnan</a:t>
            </a:r>
            <a:r>
              <a:rPr lang="en-GB" sz="1000" dirty="0"/>
              <a:t> </a:t>
            </a:r>
            <a:r>
              <a:rPr lang="en-GB" sz="1000" dirty="0" err="1"/>
              <a:t>välittömiä</a:t>
            </a:r>
            <a:r>
              <a:rPr lang="en-GB" sz="1000" dirty="0"/>
              <a:t> </a:t>
            </a:r>
            <a:r>
              <a:rPr lang="en-GB" sz="1000" dirty="0" err="1"/>
              <a:t>tuloksia</a:t>
            </a:r>
            <a:r>
              <a:rPr lang="en-GB" sz="1000" dirty="0"/>
              <a:t> tai </a:t>
            </a:r>
            <a:r>
              <a:rPr lang="en-GB" sz="1000" dirty="0" err="1"/>
              <a:t>välittömiä</a:t>
            </a:r>
            <a:r>
              <a:rPr lang="en-GB" sz="1000" dirty="0"/>
              <a:t> </a:t>
            </a:r>
            <a:r>
              <a:rPr lang="en-GB" sz="1000" dirty="0" err="1"/>
              <a:t>vaikutuksia</a:t>
            </a:r>
            <a:r>
              <a:rPr lang="en-GB" sz="1000" dirty="0"/>
              <a:t> </a:t>
            </a:r>
            <a:r>
              <a:rPr lang="en-GB" sz="1000" dirty="0" err="1"/>
              <a:t>kuvaavat</a:t>
            </a:r>
            <a:r>
              <a:rPr lang="en-GB" sz="1000" dirty="0"/>
              <a:t> </a:t>
            </a:r>
            <a:r>
              <a:rPr lang="en-GB" sz="1000" dirty="0" err="1"/>
              <a:t>tavoitteet</a:t>
            </a:r>
            <a:r>
              <a:rPr lang="en-GB" sz="1000" dirty="0"/>
              <a:t> </a:t>
            </a:r>
            <a:r>
              <a:rPr lang="en-GB" sz="1000" dirty="0" err="1"/>
              <a:t>sekä</a:t>
            </a:r>
            <a:r>
              <a:rPr lang="en-GB" sz="1000" dirty="0"/>
              <a:t> </a:t>
            </a:r>
            <a:r>
              <a:rPr lang="en-GB" sz="1000" dirty="0" err="1"/>
              <a:t>niihin</a:t>
            </a:r>
            <a:r>
              <a:rPr lang="en-GB" sz="1000" dirty="0"/>
              <a:t> </a:t>
            </a:r>
            <a:r>
              <a:rPr lang="en-GB" sz="1000" dirty="0" err="1"/>
              <a:t>liittyvät</a:t>
            </a:r>
            <a:r>
              <a:rPr lang="en-GB" sz="1000" dirty="0"/>
              <a:t> </a:t>
            </a:r>
            <a:r>
              <a:rPr lang="en-GB" sz="1000" dirty="0" err="1"/>
              <a:t>suorat</a:t>
            </a:r>
            <a:r>
              <a:rPr lang="en-GB" sz="1000" dirty="0"/>
              <a:t> </a:t>
            </a:r>
            <a:r>
              <a:rPr lang="en-GB" sz="1000" dirty="0" err="1"/>
              <a:t>mittarit</a:t>
            </a:r>
            <a:r>
              <a:rPr lang="en-GB" sz="1000" dirty="0"/>
              <a:t> tai </a:t>
            </a:r>
            <a:r>
              <a:rPr lang="en-GB" sz="1000" dirty="0" err="1"/>
              <a:t>indikaattorit</a:t>
            </a:r>
            <a:r>
              <a:rPr lang="en-GB" sz="1000" dirty="0"/>
              <a:t>.</a:t>
            </a:r>
          </a:p>
          <a:p>
            <a:pPr marL="228600" indent="-228600">
              <a:buFont typeface="+mj-lt"/>
              <a:buAutoNum type="arabicPeriod"/>
            </a:pPr>
            <a:endParaRPr lang="en-GB" sz="1000" dirty="0"/>
          </a:p>
          <a:p>
            <a:pPr marL="228600" indent="-228600">
              <a:buFont typeface="+mj-lt"/>
              <a:buAutoNum type="arabicPeriod"/>
            </a:pPr>
            <a:r>
              <a:rPr lang="en-GB" sz="1000" dirty="0" err="1"/>
              <a:t>Kuvatkaa</a:t>
            </a:r>
            <a:r>
              <a:rPr lang="en-GB" sz="1000" dirty="0"/>
              <a:t> </a:t>
            </a:r>
            <a:r>
              <a:rPr lang="en-GB" sz="1000" dirty="0" err="1"/>
              <a:t>alimmalle</a:t>
            </a:r>
            <a:r>
              <a:rPr lang="en-GB" sz="1000" dirty="0"/>
              <a:t> </a:t>
            </a:r>
            <a:r>
              <a:rPr lang="en-GB" sz="1000" dirty="0" err="1"/>
              <a:t>riville</a:t>
            </a:r>
            <a:r>
              <a:rPr lang="en-GB" sz="1000" dirty="0"/>
              <a:t> </a:t>
            </a:r>
            <a:r>
              <a:rPr lang="en-GB" sz="1000" dirty="0" err="1"/>
              <a:t>toiminnan</a:t>
            </a:r>
            <a:r>
              <a:rPr lang="en-GB" sz="1000" dirty="0"/>
              <a:t> </a:t>
            </a:r>
            <a:r>
              <a:rPr lang="en-GB" sz="1000" dirty="0" err="1"/>
              <a:t>tason</a:t>
            </a:r>
            <a:r>
              <a:rPr lang="en-GB" sz="1000" dirty="0"/>
              <a:t> </a:t>
            </a:r>
            <a:r>
              <a:rPr lang="en-GB" sz="1000" dirty="0" err="1"/>
              <a:t>tavoitteet</a:t>
            </a:r>
            <a:r>
              <a:rPr lang="en-GB" sz="1000" dirty="0"/>
              <a:t> </a:t>
            </a:r>
            <a:r>
              <a:rPr lang="en-GB" sz="1000" dirty="0" err="1"/>
              <a:t>eli</a:t>
            </a:r>
            <a:r>
              <a:rPr lang="en-GB" sz="1000" dirty="0"/>
              <a:t> </a:t>
            </a:r>
            <a:r>
              <a:rPr lang="en-GB" sz="1000" dirty="0" err="1"/>
              <a:t>toiminnan</a:t>
            </a:r>
            <a:r>
              <a:rPr lang="en-GB" sz="1000" dirty="0"/>
              <a:t> </a:t>
            </a:r>
            <a:r>
              <a:rPr lang="en-GB" sz="1000" dirty="0" err="1"/>
              <a:t>tuotoksia</a:t>
            </a:r>
            <a:r>
              <a:rPr lang="en-GB" sz="1000" dirty="0"/>
              <a:t> tai </a:t>
            </a:r>
            <a:r>
              <a:rPr lang="en-GB" sz="1000" dirty="0" err="1"/>
              <a:t>toimenpiteitä</a:t>
            </a:r>
            <a:r>
              <a:rPr lang="en-GB" sz="1000" dirty="0"/>
              <a:t> </a:t>
            </a:r>
            <a:r>
              <a:rPr lang="en-GB" sz="1000" dirty="0" err="1"/>
              <a:t>kuvaavat</a:t>
            </a:r>
            <a:r>
              <a:rPr lang="en-GB" sz="1000" dirty="0"/>
              <a:t> </a:t>
            </a:r>
            <a:r>
              <a:rPr lang="en-GB" sz="1000" dirty="0" err="1"/>
              <a:t>tavoitteet</a:t>
            </a:r>
            <a:r>
              <a:rPr lang="en-GB" sz="1000" dirty="0"/>
              <a:t> </a:t>
            </a:r>
            <a:r>
              <a:rPr lang="en-GB" sz="1000" dirty="0" err="1"/>
              <a:t>sekä</a:t>
            </a:r>
            <a:r>
              <a:rPr lang="en-GB" sz="1000" dirty="0"/>
              <a:t> </a:t>
            </a:r>
            <a:r>
              <a:rPr lang="en-GB" sz="1000" dirty="0" err="1"/>
              <a:t>niihin</a:t>
            </a:r>
            <a:r>
              <a:rPr lang="en-GB" sz="1000" dirty="0"/>
              <a:t> </a:t>
            </a:r>
            <a:r>
              <a:rPr lang="en-GB" sz="1000" dirty="0" err="1"/>
              <a:t>liittyvät</a:t>
            </a:r>
            <a:r>
              <a:rPr lang="en-GB" sz="1000" dirty="0"/>
              <a:t> </a:t>
            </a:r>
            <a:r>
              <a:rPr lang="en-GB" sz="1000" dirty="0" err="1"/>
              <a:t>mittarit</a:t>
            </a:r>
            <a:r>
              <a:rPr lang="en-GB" sz="1000" dirty="0"/>
              <a:t>.</a:t>
            </a:r>
          </a:p>
          <a:p>
            <a:pPr marL="228600" indent="-228600">
              <a:buFont typeface="+mj-lt"/>
              <a:buAutoNum type="arabicPeriod"/>
            </a:pPr>
            <a:endParaRPr lang="en-GB" sz="10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96696A1-C5D7-CA4E-AFC0-748C36CDB168}"/>
              </a:ext>
            </a:extLst>
          </p:cNvPr>
          <p:cNvSpPr txBox="1"/>
          <p:nvPr/>
        </p:nvSpPr>
        <p:spPr>
          <a:xfrm>
            <a:off x="8725764" y="641564"/>
            <a:ext cx="3010608" cy="507831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000" b="1" dirty="0" err="1"/>
              <a:t>Vinkkejä</a:t>
            </a:r>
            <a:endParaRPr lang="en-GB" sz="1000" b="1" dirty="0"/>
          </a:p>
          <a:p>
            <a:endParaRPr lang="en-GB" sz="10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 err="1"/>
              <a:t>Kun</a:t>
            </a:r>
            <a:r>
              <a:rPr lang="en-GB" sz="1000" dirty="0"/>
              <a:t> </a:t>
            </a:r>
            <a:r>
              <a:rPr lang="en-GB" sz="1000" dirty="0" err="1"/>
              <a:t>useampi</a:t>
            </a:r>
            <a:r>
              <a:rPr lang="en-GB" sz="1000" dirty="0"/>
              <a:t> </a:t>
            </a:r>
            <a:r>
              <a:rPr lang="en-GB" sz="1000" dirty="0" err="1"/>
              <a:t>valtionapuviranomainen</a:t>
            </a:r>
            <a:r>
              <a:rPr lang="en-GB" sz="1000" dirty="0"/>
              <a:t> on </a:t>
            </a:r>
            <a:r>
              <a:rPr lang="en-GB" sz="1000" dirty="0" err="1"/>
              <a:t>yhdessä</a:t>
            </a:r>
            <a:r>
              <a:rPr lang="en-GB" sz="1000" dirty="0"/>
              <a:t> </a:t>
            </a:r>
            <a:r>
              <a:rPr lang="en-GB" sz="1000" dirty="0" err="1"/>
              <a:t>edistämässä</a:t>
            </a:r>
            <a:r>
              <a:rPr lang="en-GB" sz="1000" dirty="0"/>
              <a:t> </a:t>
            </a:r>
            <a:r>
              <a:rPr lang="en-GB" sz="1000" dirty="0" err="1"/>
              <a:t>johonkin</a:t>
            </a:r>
            <a:r>
              <a:rPr lang="en-GB" sz="1000" dirty="0"/>
              <a:t> </a:t>
            </a:r>
            <a:r>
              <a:rPr lang="en-GB" sz="1000" dirty="0" err="1"/>
              <a:t>yhteiskunnalliseen</a:t>
            </a:r>
            <a:r>
              <a:rPr lang="en-GB" sz="1000" dirty="0"/>
              <a:t> </a:t>
            </a:r>
            <a:r>
              <a:rPr lang="en-GB" sz="1000" dirty="0" err="1"/>
              <a:t>ilmiöön</a:t>
            </a:r>
            <a:r>
              <a:rPr lang="en-GB" sz="1000" dirty="0"/>
              <a:t> </a:t>
            </a:r>
            <a:r>
              <a:rPr lang="en-GB" sz="1000" dirty="0" err="1"/>
              <a:t>liittyvää</a:t>
            </a:r>
            <a:r>
              <a:rPr lang="en-GB" sz="1000" dirty="0"/>
              <a:t> </a:t>
            </a:r>
            <a:r>
              <a:rPr lang="en-GB" sz="1000" dirty="0" err="1"/>
              <a:t>muutosta</a:t>
            </a:r>
            <a:r>
              <a:rPr lang="en-GB" sz="1000" dirty="0"/>
              <a:t>, on </a:t>
            </a:r>
            <a:r>
              <a:rPr lang="en-GB" sz="1000" dirty="0" err="1"/>
              <a:t>erityisen</a:t>
            </a:r>
            <a:r>
              <a:rPr lang="en-GB" sz="1000" dirty="0"/>
              <a:t> </a:t>
            </a:r>
            <a:r>
              <a:rPr lang="en-GB" sz="1000" dirty="0" err="1"/>
              <a:t>tärkeää</a:t>
            </a:r>
            <a:r>
              <a:rPr lang="en-GB" sz="1000" dirty="0"/>
              <a:t> </a:t>
            </a:r>
            <a:r>
              <a:rPr lang="en-GB" sz="1000" dirty="0" err="1"/>
              <a:t>määritellä</a:t>
            </a:r>
            <a:r>
              <a:rPr lang="en-GB" sz="1000" dirty="0"/>
              <a:t> </a:t>
            </a:r>
            <a:r>
              <a:rPr lang="en-GB" sz="1000" dirty="0" err="1"/>
              <a:t>ilmiöön</a:t>
            </a:r>
            <a:r>
              <a:rPr lang="en-GB" sz="1000" dirty="0"/>
              <a:t> </a:t>
            </a:r>
            <a:r>
              <a:rPr lang="en-GB" sz="1000" dirty="0" err="1"/>
              <a:t>vaikuttaviin</a:t>
            </a:r>
            <a:r>
              <a:rPr lang="en-GB" sz="1000" dirty="0"/>
              <a:t> </a:t>
            </a:r>
            <a:r>
              <a:rPr lang="en-GB" sz="1000" dirty="0" err="1"/>
              <a:t>tekijöihin</a:t>
            </a:r>
            <a:r>
              <a:rPr lang="en-GB" sz="1000" dirty="0"/>
              <a:t> </a:t>
            </a:r>
            <a:r>
              <a:rPr lang="en-GB" sz="1000" dirty="0" err="1"/>
              <a:t>liittyvät</a:t>
            </a:r>
            <a:r>
              <a:rPr lang="en-GB" sz="1000" dirty="0"/>
              <a:t> </a:t>
            </a:r>
            <a:r>
              <a:rPr lang="en-GB" sz="1000" dirty="0" err="1"/>
              <a:t>päämäärät</a:t>
            </a:r>
            <a:r>
              <a:rPr lang="en-GB" sz="1000" dirty="0"/>
              <a:t>. </a:t>
            </a:r>
            <a:r>
              <a:rPr lang="en-GB" sz="1000" dirty="0" err="1"/>
              <a:t>Päämäärien</a:t>
            </a:r>
            <a:r>
              <a:rPr lang="en-GB" sz="1000" dirty="0"/>
              <a:t> </a:t>
            </a:r>
            <a:r>
              <a:rPr lang="en-GB" sz="1000" dirty="0" err="1"/>
              <a:t>määrittely</a:t>
            </a:r>
            <a:r>
              <a:rPr lang="en-GB" sz="1000" dirty="0"/>
              <a:t> </a:t>
            </a:r>
            <a:r>
              <a:rPr lang="en-GB" sz="1000" dirty="0" err="1"/>
              <a:t>auttaa</a:t>
            </a:r>
            <a:r>
              <a:rPr lang="en-GB" sz="1000" dirty="0"/>
              <a:t> </a:t>
            </a:r>
            <a:r>
              <a:rPr lang="en-GB" sz="1000" dirty="0" err="1"/>
              <a:t>vastaavasti</a:t>
            </a:r>
            <a:r>
              <a:rPr lang="en-GB" sz="1000" dirty="0"/>
              <a:t> </a:t>
            </a:r>
            <a:r>
              <a:rPr lang="en-GB" sz="1000" dirty="0" err="1"/>
              <a:t>toimintaa</a:t>
            </a:r>
            <a:r>
              <a:rPr lang="en-GB" sz="1000" dirty="0"/>
              <a:t> </a:t>
            </a:r>
            <a:r>
              <a:rPr lang="en-GB" sz="1000" dirty="0" err="1"/>
              <a:t>toteuttavia</a:t>
            </a:r>
            <a:r>
              <a:rPr lang="en-GB" sz="1000" dirty="0"/>
              <a:t> </a:t>
            </a:r>
            <a:r>
              <a:rPr lang="en-GB" sz="1000" dirty="0" err="1"/>
              <a:t>tahoja</a:t>
            </a:r>
            <a:r>
              <a:rPr lang="en-GB" sz="1000" dirty="0"/>
              <a:t>, </a:t>
            </a:r>
            <a:r>
              <a:rPr lang="en-GB" sz="1000" dirty="0" err="1"/>
              <a:t>silloin</a:t>
            </a:r>
            <a:r>
              <a:rPr lang="en-GB" sz="1000" dirty="0"/>
              <a:t> </a:t>
            </a:r>
            <a:r>
              <a:rPr lang="en-GB" sz="1000" dirty="0" err="1"/>
              <a:t>kun</a:t>
            </a:r>
            <a:r>
              <a:rPr lang="en-GB" sz="1000" dirty="0"/>
              <a:t> </a:t>
            </a:r>
            <a:r>
              <a:rPr lang="en-GB" sz="1000" dirty="0" err="1"/>
              <a:t>nämä</a:t>
            </a:r>
            <a:r>
              <a:rPr lang="en-GB" sz="1000" dirty="0"/>
              <a:t> </a:t>
            </a:r>
            <a:r>
              <a:rPr lang="en-GB" sz="1000" dirty="0" err="1"/>
              <a:t>ovat</a:t>
            </a:r>
            <a:r>
              <a:rPr lang="en-GB" sz="1000" dirty="0"/>
              <a:t> </a:t>
            </a:r>
            <a:r>
              <a:rPr lang="en-GB" sz="1000" dirty="0" err="1"/>
              <a:t>yhdessä</a:t>
            </a:r>
            <a:r>
              <a:rPr lang="en-GB" sz="1000" dirty="0"/>
              <a:t> </a:t>
            </a:r>
            <a:r>
              <a:rPr lang="en-GB" sz="1000" dirty="0" err="1"/>
              <a:t>vastaamassa</a:t>
            </a:r>
            <a:r>
              <a:rPr lang="en-GB" sz="1000" dirty="0"/>
              <a:t> </a:t>
            </a:r>
            <a:r>
              <a:rPr lang="en-GB" sz="1000" dirty="0" err="1"/>
              <a:t>moniulotteiseen</a:t>
            </a:r>
            <a:r>
              <a:rPr lang="en-GB" sz="1000" dirty="0"/>
              <a:t> </a:t>
            </a:r>
            <a:r>
              <a:rPr lang="en-GB" sz="1000" dirty="0" err="1"/>
              <a:t>yhteiskunnalliseen</a:t>
            </a:r>
            <a:r>
              <a:rPr lang="en-GB" sz="1000" dirty="0"/>
              <a:t> </a:t>
            </a:r>
            <a:r>
              <a:rPr lang="en-GB" sz="1000" dirty="0" err="1"/>
              <a:t>tarpeeseen</a:t>
            </a:r>
            <a:r>
              <a:rPr lang="en-GB" sz="1000" dirty="0"/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0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 err="1"/>
              <a:t>Mikäli</a:t>
            </a:r>
            <a:r>
              <a:rPr lang="en-GB" sz="1000" dirty="0"/>
              <a:t> </a:t>
            </a:r>
            <a:r>
              <a:rPr lang="en-GB" sz="1000" dirty="0" err="1"/>
              <a:t>valtionapuviranomaiset</a:t>
            </a:r>
            <a:r>
              <a:rPr lang="en-GB" sz="1000" dirty="0"/>
              <a:t> </a:t>
            </a:r>
            <a:r>
              <a:rPr lang="en-GB" sz="1000" dirty="0" err="1"/>
              <a:t>rajaavat</a:t>
            </a:r>
            <a:r>
              <a:rPr lang="en-GB" sz="1000" dirty="0"/>
              <a:t> </a:t>
            </a:r>
            <a:r>
              <a:rPr lang="en-GB" sz="1000" dirty="0" err="1"/>
              <a:t>asettamansa</a:t>
            </a:r>
            <a:r>
              <a:rPr lang="en-GB" sz="1000" dirty="0"/>
              <a:t> </a:t>
            </a:r>
            <a:r>
              <a:rPr lang="en-GB" sz="1000" dirty="0" err="1"/>
              <a:t>tavoitteet</a:t>
            </a:r>
            <a:r>
              <a:rPr lang="en-GB" sz="1000" dirty="0"/>
              <a:t> </a:t>
            </a:r>
            <a:r>
              <a:rPr lang="en-GB" sz="1000" dirty="0" err="1"/>
              <a:t>koskemaan</a:t>
            </a:r>
            <a:r>
              <a:rPr lang="en-GB" sz="1000" dirty="0"/>
              <a:t> vain </a:t>
            </a:r>
            <a:r>
              <a:rPr lang="en-GB" sz="1000" dirty="0" err="1"/>
              <a:t>strategista</a:t>
            </a:r>
            <a:r>
              <a:rPr lang="en-GB" sz="1000" dirty="0"/>
              <a:t> </a:t>
            </a:r>
            <a:r>
              <a:rPr lang="en-GB" sz="1000" dirty="0" err="1"/>
              <a:t>tasoa</a:t>
            </a:r>
            <a:r>
              <a:rPr lang="en-GB" sz="1000" dirty="0"/>
              <a:t>, </a:t>
            </a:r>
            <a:r>
              <a:rPr lang="en-GB" sz="1000" dirty="0" err="1"/>
              <a:t>jää</a:t>
            </a:r>
            <a:r>
              <a:rPr lang="en-GB" sz="1000" dirty="0"/>
              <a:t> </a:t>
            </a:r>
            <a:r>
              <a:rPr lang="en-GB" sz="1000" dirty="0" err="1"/>
              <a:t>hakijoille</a:t>
            </a:r>
            <a:r>
              <a:rPr lang="en-GB" sz="1000" dirty="0"/>
              <a:t> </a:t>
            </a:r>
            <a:r>
              <a:rPr lang="en-GB" sz="1000" dirty="0" err="1"/>
              <a:t>tilaa</a:t>
            </a:r>
            <a:r>
              <a:rPr lang="en-GB" sz="1000" dirty="0"/>
              <a:t> </a:t>
            </a:r>
            <a:r>
              <a:rPr lang="en-GB" sz="1000" dirty="0" err="1"/>
              <a:t>toiminnan</a:t>
            </a:r>
            <a:r>
              <a:rPr lang="en-GB" sz="1000" dirty="0"/>
              <a:t> </a:t>
            </a:r>
            <a:r>
              <a:rPr lang="en-GB" sz="1000" dirty="0" err="1"/>
              <a:t>tason</a:t>
            </a:r>
            <a:r>
              <a:rPr lang="en-GB" sz="1000" dirty="0"/>
              <a:t> </a:t>
            </a:r>
            <a:r>
              <a:rPr lang="en-GB" sz="1000" dirty="0" err="1"/>
              <a:t>tavoitteiden</a:t>
            </a:r>
            <a:r>
              <a:rPr lang="en-GB" sz="1000" dirty="0"/>
              <a:t> </a:t>
            </a:r>
            <a:r>
              <a:rPr lang="en-GB" sz="1000" dirty="0" err="1"/>
              <a:t>asettamiselle</a:t>
            </a:r>
            <a:r>
              <a:rPr lang="en-GB" sz="1000" dirty="0"/>
              <a:t>. </a:t>
            </a:r>
            <a:r>
              <a:rPr lang="en-GB" sz="1000" dirty="0" err="1"/>
              <a:t>Tämä</a:t>
            </a:r>
            <a:r>
              <a:rPr lang="en-GB" sz="1000" dirty="0"/>
              <a:t> </a:t>
            </a:r>
            <a:r>
              <a:rPr lang="en-GB" sz="1000" dirty="0" err="1"/>
              <a:t>tukee</a:t>
            </a:r>
            <a:r>
              <a:rPr lang="en-GB" sz="1000" dirty="0"/>
              <a:t> </a:t>
            </a:r>
            <a:r>
              <a:rPr lang="en-GB" sz="1000" dirty="0" err="1"/>
              <a:t>sitä</a:t>
            </a:r>
            <a:r>
              <a:rPr lang="en-GB" sz="1000" dirty="0"/>
              <a:t>, </a:t>
            </a:r>
            <a:r>
              <a:rPr lang="en-GB" sz="1000" dirty="0" err="1"/>
              <a:t>että</a:t>
            </a:r>
            <a:r>
              <a:rPr lang="en-GB" sz="1000" dirty="0"/>
              <a:t> </a:t>
            </a:r>
            <a:r>
              <a:rPr lang="en-GB" sz="1000" dirty="0" err="1"/>
              <a:t>valtionavustuksilla</a:t>
            </a:r>
            <a:r>
              <a:rPr lang="en-GB" sz="1000" dirty="0"/>
              <a:t> </a:t>
            </a:r>
            <a:r>
              <a:rPr lang="en-GB" sz="1000" dirty="0" err="1"/>
              <a:t>rahoitetussa</a:t>
            </a:r>
            <a:r>
              <a:rPr lang="en-GB" sz="1000" dirty="0"/>
              <a:t> </a:t>
            </a:r>
            <a:r>
              <a:rPr lang="en-GB" sz="1000" dirty="0" err="1"/>
              <a:t>toiminnassa</a:t>
            </a:r>
            <a:r>
              <a:rPr lang="en-GB" sz="1000" dirty="0"/>
              <a:t> </a:t>
            </a:r>
            <a:r>
              <a:rPr lang="en-GB" sz="1000" dirty="0" err="1"/>
              <a:t>pystytään</a:t>
            </a:r>
            <a:r>
              <a:rPr lang="en-GB" sz="1000" dirty="0"/>
              <a:t> </a:t>
            </a:r>
            <a:r>
              <a:rPr lang="en-GB" sz="1000" dirty="0" err="1"/>
              <a:t>huomioimaan</a:t>
            </a:r>
            <a:r>
              <a:rPr lang="en-GB" sz="1000" dirty="0"/>
              <a:t> </a:t>
            </a:r>
            <a:r>
              <a:rPr lang="en-GB" sz="1000" dirty="0" err="1"/>
              <a:t>nopeat</a:t>
            </a:r>
            <a:r>
              <a:rPr lang="en-GB" sz="1000" dirty="0"/>
              <a:t> </a:t>
            </a:r>
            <a:r>
              <a:rPr lang="en-GB" sz="1000" dirty="0" err="1"/>
              <a:t>muutokset</a:t>
            </a:r>
            <a:r>
              <a:rPr lang="en-GB" sz="1000" dirty="0"/>
              <a:t> </a:t>
            </a:r>
            <a:r>
              <a:rPr lang="en-GB" sz="1000" dirty="0" err="1"/>
              <a:t>toimintaympäristössä</a:t>
            </a:r>
            <a:r>
              <a:rPr lang="en-GB" sz="1000" dirty="0"/>
              <a:t>, </a:t>
            </a:r>
            <a:r>
              <a:rPr lang="en-GB" sz="1000" dirty="0" err="1"/>
              <a:t>kansalaisten</a:t>
            </a:r>
            <a:r>
              <a:rPr lang="en-GB" sz="1000" dirty="0"/>
              <a:t> </a:t>
            </a:r>
            <a:r>
              <a:rPr lang="en-GB" sz="1000" dirty="0" err="1"/>
              <a:t>tarve</a:t>
            </a:r>
            <a:r>
              <a:rPr lang="en-GB" sz="1000" dirty="0"/>
              <a:t> </a:t>
            </a:r>
            <a:r>
              <a:rPr lang="en-GB" sz="1000" dirty="0" err="1"/>
              <a:t>ja</a:t>
            </a:r>
            <a:r>
              <a:rPr lang="en-GB" sz="1000" dirty="0"/>
              <a:t> </a:t>
            </a:r>
            <a:r>
              <a:rPr lang="en-GB" sz="1000" dirty="0" err="1"/>
              <a:t>muun</a:t>
            </a:r>
            <a:r>
              <a:rPr lang="en-GB" sz="1000" dirty="0"/>
              <a:t> </a:t>
            </a:r>
            <a:r>
              <a:rPr lang="en-GB" sz="1000" dirty="0" err="1"/>
              <a:t>muassa</a:t>
            </a:r>
            <a:r>
              <a:rPr lang="en-GB" sz="1000" dirty="0"/>
              <a:t> </a:t>
            </a:r>
            <a:r>
              <a:rPr lang="en-GB" sz="1000" dirty="0" err="1"/>
              <a:t>alueelliset</a:t>
            </a:r>
            <a:r>
              <a:rPr lang="en-GB" sz="1000" dirty="0"/>
              <a:t> </a:t>
            </a:r>
            <a:r>
              <a:rPr lang="en-GB" sz="1000" dirty="0" err="1"/>
              <a:t>erot</a:t>
            </a:r>
            <a:r>
              <a:rPr lang="en-GB" sz="1000" dirty="0"/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0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 err="1"/>
              <a:t>Valtionavustustoiminnassa</a:t>
            </a:r>
            <a:r>
              <a:rPr lang="en-GB" sz="1000" dirty="0"/>
              <a:t> </a:t>
            </a:r>
            <a:r>
              <a:rPr lang="en-GB" sz="1000" dirty="0" err="1"/>
              <a:t>hakijoilla</a:t>
            </a:r>
            <a:r>
              <a:rPr lang="en-GB" sz="1000" dirty="0"/>
              <a:t> on </a:t>
            </a:r>
            <a:r>
              <a:rPr lang="en-GB" sz="1000" dirty="0" err="1"/>
              <a:t>useimmiten</a:t>
            </a:r>
            <a:r>
              <a:rPr lang="en-GB" sz="1000" dirty="0"/>
              <a:t> </a:t>
            </a:r>
            <a:r>
              <a:rPr lang="en-GB" sz="1000" dirty="0" err="1"/>
              <a:t>käytössään</a:t>
            </a:r>
            <a:r>
              <a:rPr lang="en-GB" sz="1000" dirty="0"/>
              <a:t> </a:t>
            </a:r>
            <a:r>
              <a:rPr lang="en-GB" sz="1000" dirty="0" err="1"/>
              <a:t>kaikki</a:t>
            </a:r>
            <a:r>
              <a:rPr lang="en-GB" sz="1000" dirty="0"/>
              <a:t> </a:t>
            </a:r>
            <a:r>
              <a:rPr lang="en-GB" sz="1000" dirty="0" err="1"/>
              <a:t>kolme</a:t>
            </a:r>
            <a:r>
              <a:rPr lang="en-GB" sz="1000" dirty="0"/>
              <a:t> </a:t>
            </a:r>
            <a:r>
              <a:rPr lang="en-GB" sz="1000" dirty="0" err="1"/>
              <a:t>tasoa</a:t>
            </a:r>
            <a:r>
              <a:rPr lang="en-GB" sz="1000" dirty="0"/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0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/>
              <a:t>On </a:t>
            </a:r>
            <a:r>
              <a:rPr lang="en-GB" sz="1000" dirty="0" err="1"/>
              <a:t>kuitenkin</a:t>
            </a:r>
            <a:r>
              <a:rPr lang="en-GB" sz="1000" dirty="0"/>
              <a:t> </a:t>
            </a:r>
            <a:r>
              <a:rPr lang="en-GB" sz="1000" dirty="0" err="1"/>
              <a:t>poikkeustilanteita</a:t>
            </a:r>
            <a:r>
              <a:rPr lang="en-GB" sz="1000" dirty="0"/>
              <a:t>, </a:t>
            </a:r>
            <a:r>
              <a:rPr lang="en-GB" sz="1000" dirty="0" err="1"/>
              <a:t>joissa</a:t>
            </a:r>
            <a:r>
              <a:rPr lang="en-GB" sz="1000" dirty="0"/>
              <a:t> </a:t>
            </a:r>
            <a:r>
              <a:rPr lang="en-GB" sz="1000" dirty="0" err="1"/>
              <a:t>myös</a:t>
            </a:r>
            <a:r>
              <a:rPr lang="en-GB" sz="1000" dirty="0"/>
              <a:t> </a:t>
            </a:r>
            <a:r>
              <a:rPr lang="en-GB" sz="1000" dirty="0" err="1"/>
              <a:t>valtionapuviranomainen</a:t>
            </a:r>
            <a:r>
              <a:rPr lang="en-GB" sz="1000" dirty="0"/>
              <a:t> </a:t>
            </a:r>
            <a:r>
              <a:rPr lang="en-GB" sz="1000" dirty="0" err="1"/>
              <a:t>asettaa</a:t>
            </a:r>
            <a:r>
              <a:rPr lang="en-GB" sz="1000" dirty="0"/>
              <a:t> </a:t>
            </a:r>
            <a:r>
              <a:rPr lang="en-GB" sz="1000" dirty="0" err="1"/>
              <a:t>tavoitteita</a:t>
            </a:r>
            <a:r>
              <a:rPr lang="en-GB" sz="1000" dirty="0"/>
              <a:t> </a:t>
            </a:r>
            <a:r>
              <a:rPr lang="en-GB" sz="1000" dirty="0" err="1"/>
              <a:t>toiminnan</a:t>
            </a:r>
            <a:r>
              <a:rPr lang="en-GB" sz="1000" dirty="0"/>
              <a:t> </a:t>
            </a:r>
            <a:r>
              <a:rPr lang="en-GB" sz="1000" dirty="0" err="1"/>
              <a:t>tasolle</a:t>
            </a:r>
            <a:r>
              <a:rPr lang="en-GB" sz="1000" dirty="0"/>
              <a:t>. </a:t>
            </a:r>
            <a:r>
              <a:rPr lang="en-GB" sz="1000" dirty="0" err="1"/>
              <a:t>Esimerkiksi</a:t>
            </a:r>
            <a:r>
              <a:rPr lang="en-GB" sz="1000" dirty="0"/>
              <a:t> </a:t>
            </a:r>
            <a:r>
              <a:rPr lang="en-GB" sz="1000" dirty="0" err="1"/>
              <a:t>avustus</a:t>
            </a:r>
            <a:r>
              <a:rPr lang="en-GB" sz="1000" dirty="0"/>
              <a:t> </a:t>
            </a:r>
            <a:r>
              <a:rPr lang="en-GB" sz="1000" dirty="0" err="1"/>
              <a:t>pientalon</a:t>
            </a:r>
            <a:r>
              <a:rPr lang="en-GB" sz="1000" dirty="0"/>
              <a:t> </a:t>
            </a:r>
            <a:r>
              <a:rPr lang="en-GB" sz="1000" dirty="0" err="1"/>
              <a:t>öljylämmityksestä</a:t>
            </a:r>
            <a:r>
              <a:rPr lang="en-GB" sz="1000" dirty="0"/>
              <a:t> </a:t>
            </a:r>
            <a:r>
              <a:rPr lang="en-GB" sz="1000" dirty="0" err="1"/>
              <a:t>luopumiseksi</a:t>
            </a:r>
            <a:r>
              <a:rPr lang="en-GB" sz="1000" dirty="0"/>
              <a:t> </a:t>
            </a:r>
            <a:r>
              <a:rPr lang="en-GB" sz="1000" dirty="0" err="1"/>
              <a:t>pyrkii</a:t>
            </a:r>
            <a:r>
              <a:rPr lang="en-GB" sz="1000" dirty="0"/>
              <a:t> </a:t>
            </a:r>
            <a:r>
              <a:rPr lang="en-GB" sz="1000" dirty="0" err="1"/>
              <a:t>supistamaan</a:t>
            </a:r>
            <a:r>
              <a:rPr lang="en-GB" sz="1000" dirty="0"/>
              <a:t> </a:t>
            </a:r>
            <a:r>
              <a:rPr lang="en-GB" sz="1000" dirty="0" err="1"/>
              <a:t>fossiilisia</a:t>
            </a:r>
            <a:r>
              <a:rPr lang="en-GB" sz="1000" dirty="0"/>
              <a:t> </a:t>
            </a:r>
            <a:r>
              <a:rPr lang="en-GB" sz="1000" dirty="0" err="1"/>
              <a:t>polttoaineita</a:t>
            </a:r>
            <a:r>
              <a:rPr lang="en-GB" sz="1000" dirty="0"/>
              <a:t> </a:t>
            </a:r>
            <a:r>
              <a:rPr lang="en-GB" sz="1000" dirty="0" err="1"/>
              <a:t>käyttävää</a:t>
            </a:r>
            <a:r>
              <a:rPr lang="en-GB" sz="1000" dirty="0"/>
              <a:t> </a:t>
            </a:r>
            <a:r>
              <a:rPr lang="en-GB" sz="1000" dirty="0" err="1"/>
              <a:t>järjestelmäverkkoa</a:t>
            </a:r>
            <a:r>
              <a:rPr lang="en-GB" sz="1000" dirty="0"/>
              <a:t> </a:t>
            </a:r>
            <a:r>
              <a:rPr lang="en-GB" sz="1000" dirty="0" err="1"/>
              <a:t>tarjoamalla</a:t>
            </a:r>
            <a:r>
              <a:rPr lang="en-GB" sz="1000" dirty="0"/>
              <a:t> </a:t>
            </a:r>
            <a:r>
              <a:rPr lang="en-GB" sz="1000" dirty="0" err="1"/>
              <a:t>kannustimen</a:t>
            </a:r>
            <a:r>
              <a:rPr lang="en-GB" sz="1000" dirty="0"/>
              <a:t> </a:t>
            </a:r>
            <a:r>
              <a:rPr lang="en-GB" sz="1000" dirty="0" err="1"/>
              <a:t>pientalon</a:t>
            </a:r>
            <a:r>
              <a:rPr lang="en-GB" sz="1000" dirty="0"/>
              <a:t> </a:t>
            </a:r>
            <a:r>
              <a:rPr lang="en-GB" sz="1000" dirty="0" err="1"/>
              <a:t>omistajille</a:t>
            </a:r>
            <a:r>
              <a:rPr lang="en-GB" sz="1000" dirty="0"/>
              <a:t> </a:t>
            </a:r>
            <a:r>
              <a:rPr lang="en-GB" sz="1000" dirty="0" err="1"/>
              <a:t>lämmitysmuodon</a:t>
            </a:r>
            <a:r>
              <a:rPr lang="en-GB" sz="1000" dirty="0"/>
              <a:t> </a:t>
            </a:r>
            <a:r>
              <a:rPr lang="en-GB" sz="1000" dirty="0" err="1"/>
              <a:t>vaihtamiseksi</a:t>
            </a:r>
            <a:r>
              <a:rPr lang="en-GB" sz="1000" dirty="0"/>
              <a:t>. </a:t>
            </a:r>
            <a:r>
              <a:rPr lang="en-GB" sz="1000" dirty="0" err="1"/>
              <a:t>Tällöin</a:t>
            </a:r>
            <a:r>
              <a:rPr lang="en-GB" sz="1000" dirty="0"/>
              <a:t> </a:t>
            </a:r>
            <a:r>
              <a:rPr lang="en-GB" sz="1000" dirty="0" err="1"/>
              <a:t>hakija</a:t>
            </a:r>
            <a:r>
              <a:rPr lang="en-GB" sz="1000" dirty="0"/>
              <a:t> </a:t>
            </a:r>
            <a:r>
              <a:rPr lang="en-GB" sz="1000" dirty="0" err="1"/>
              <a:t>ei</a:t>
            </a:r>
            <a:r>
              <a:rPr lang="en-GB" sz="1000" dirty="0"/>
              <a:t> </a:t>
            </a:r>
            <a:r>
              <a:rPr lang="en-GB" sz="1000" dirty="0" err="1"/>
              <a:t>aseta</a:t>
            </a:r>
            <a:r>
              <a:rPr lang="en-GB" sz="1000" dirty="0"/>
              <a:t> </a:t>
            </a:r>
            <a:r>
              <a:rPr lang="en-GB" sz="1000" dirty="0" err="1"/>
              <a:t>omia</a:t>
            </a:r>
            <a:r>
              <a:rPr lang="en-GB" sz="1000" dirty="0"/>
              <a:t>, </a:t>
            </a:r>
            <a:r>
              <a:rPr lang="en-GB" sz="1000" dirty="0" err="1"/>
              <a:t>tästä</a:t>
            </a:r>
            <a:r>
              <a:rPr lang="en-GB" sz="1000" dirty="0"/>
              <a:t> </a:t>
            </a:r>
            <a:r>
              <a:rPr lang="en-GB" sz="1000" dirty="0" err="1"/>
              <a:t>erillisiä</a:t>
            </a:r>
            <a:r>
              <a:rPr lang="en-GB" sz="1000" dirty="0"/>
              <a:t>, </a:t>
            </a:r>
            <a:r>
              <a:rPr lang="en-GB" sz="1000" dirty="0" err="1"/>
              <a:t>tavoitteita</a:t>
            </a:r>
            <a:r>
              <a:rPr lang="en-GB" sz="1000" dirty="0"/>
              <a:t> </a:t>
            </a:r>
            <a:r>
              <a:rPr lang="en-GB" sz="1000" dirty="0" err="1"/>
              <a:t>hakuvaiheessa</a:t>
            </a:r>
            <a:r>
              <a:rPr lang="en-GB" sz="1000" dirty="0"/>
              <a:t>.</a:t>
            </a:r>
          </a:p>
          <a:p>
            <a:pPr algn="l"/>
            <a:endParaRPr lang="en-FI" sz="1000" dirty="0" err="1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6C01C76-F381-4F4B-A776-0B66567F7B0E}"/>
              </a:ext>
            </a:extLst>
          </p:cNvPr>
          <p:cNvCxnSpPr/>
          <p:nvPr/>
        </p:nvCxnSpPr>
        <p:spPr>
          <a:xfrm>
            <a:off x="8447320" y="0"/>
            <a:ext cx="0" cy="6856373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3A47239-D292-7041-95AD-9858E627D179}"/>
              </a:ext>
            </a:extLst>
          </p:cNvPr>
          <p:cNvCxnSpPr/>
          <p:nvPr/>
        </p:nvCxnSpPr>
        <p:spPr>
          <a:xfrm>
            <a:off x="2802235" y="0"/>
            <a:ext cx="0" cy="6856373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5487526"/>
      </p:ext>
    </p:extLst>
  </p:cSld>
  <p:clrMapOvr>
    <a:masterClrMapping/>
  </p:clrMapOvr>
</p:sld>
</file>

<file path=ppt/theme/theme1.xml><?xml version="1.0" encoding="utf-8"?>
<a:theme xmlns:a="http://schemas.openxmlformats.org/drawingml/2006/main" name="VM2021 teema">
  <a:themeElements>
    <a:clrScheme name="Valtionavustukset20210507">
      <a:dk1>
        <a:srgbClr val="000000"/>
      </a:dk1>
      <a:lt1>
        <a:srgbClr val="FFFFFF"/>
      </a:lt1>
      <a:dk2>
        <a:srgbClr val="3659BD"/>
      </a:dk2>
      <a:lt2>
        <a:srgbClr val="FFFFFF"/>
      </a:lt2>
      <a:accent1>
        <a:srgbClr val="365ABD"/>
      </a:accent1>
      <a:accent2>
        <a:srgbClr val="73C3C3"/>
      </a:accent2>
      <a:accent3>
        <a:srgbClr val="10497F"/>
      </a:accent3>
      <a:accent4>
        <a:srgbClr val="4187A1"/>
      </a:accent4>
      <a:accent5>
        <a:srgbClr val="243B47"/>
      </a:accent5>
      <a:accent6>
        <a:srgbClr val="A5A5A5"/>
      </a:accent6>
      <a:hlink>
        <a:srgbClr val="0563C1"/>
      </a:hlink>
      <a:folHlink>
        <a:srgbClr val="6E6E6E"/>
      </a:folHlink>
    </a:clrScheme>
    <a:fontScheme name="VM2019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Valtionavustus_PPT_FI_100521_Luonnos.potx" id="{6E0ED140-5782-4558-9CDA-5B67B4FB8508}" vid="{35A70ABE-7D5D-43C1-918C-DB73F864ECDC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01EA8484F11165429155BB410B020F6F" ma:contentTypeVersion="1" ma:contentTypeDescription="Luo uusi asiakirja." ma:contentTypeScope="" ma:versionID="ef17b6a391cc9fb034ed39266b54ff7b">
  <xsd:schema xmlns:xsd="http://www.w3.org/2001/XMLSchema" xmlns:xs="http://www.w3.org/2001/XMLSchema" xmlns:p="http://schemas.microsoft.com/office/2006/metadata/properties" xmlns:ns2="ebb82943-49da-4504-a2f3-a33fb2eb95f1" targetNamespace="http://schemas.microsoft.com/office/2006/metadata/properties" ma:root="true" ma:fieldsID="a720671b8ad7b5ca374893aa99fcdfa6" ns2:_="">
    <xsd:import namespace="ebb82943-49da-4504-a2f3-a33fb2eb95f1"/>
    <xsd:element name="properties">
      <xsd:complexType>
        <xsd:sequence>
          <xsd:element name="documentManagement">
            <xsd:complexType>
              <xsd:all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b82943-49da-4504-a2f3-a33fb2eb95f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82E82B7-5AB0-44FC-92FC-DEE4BE633CBF}">
  <ds:schemaRefs>
    <ds:schemaRef ds:uri="http://schemas.microsoft.com/office/2006/documentManagement/types"/>
    <ds:schemaRef ds:uri="http://purl.org/dc/terms/"/>
    <ds:schemaRef ds:uri="http://purl.org/dc/elements/1.1/"/>
    <ds:schemaRef ds:uri="http://purl.org/dc/dcmitype/"/>
    <ds:schemaRef ds:uri="http://schemas.openxmlformats.org/package/2006/metadata/core-properties"/>
    <ds:schemaRef ds:uri="http://schemas.microsoft.com/office/infopath/2007/PartnerControls"/>
    <ds:schemaRef ds:uri="ebb82943-49da-4504-a2f3-a33fb2eb95f1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AB3B11FC-B602-451D-8219-03B869AB2D5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32559FD-EE51-4125-83A9-A66D9E03388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bb82943-49da-4504-a2f3-a33fb2eb95f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Valtionavustus_PPT_FI_SV</Template>
  <TotalTime>9683</TotalTime>
  <Words>334</Words>
  <Application>Microsoft Office PowerPoint</Application>
  <PresentationFormat>Laajakuva</PresentationFormat>
  <Paragraphs>42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8" baseType="lpstr">
      <vt:lpstr>Arial</vt:lpstr>
      <vt:lpstr>Arial  </vt:lpstr>
      <vt:lpstr>Arial Narrow</vt:lpstr>
      <vt:lpstr>Calibri</vt:lpstr>
      <vt:lpstr>Roboto</vt:lpstr>
      <vt:lpstr>VM2021 teema</vt:lpstr>
      <vt:lpstr>PowerPoint-esitys</vt:lpstr>
      <vt:lpstr>PowerPoint-esitys</vt:lpstr>
    </vt:vector>
  </TitlesOfParts>
  <Manager/>
  <Company>Suomen valtion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Raportointistandardit</dc:title>
  <dc:subject/>
  <dc:creator>Irjala Merja (VM)</dc:creator>
  <cp:keywords/>
  <dc:description/>
  <cp:lastModifiedBy>Lehtonen Mikko (VM)</cp:lastModifiedBy>
  <cp:revision>32</cp:revision>
  <dcterms:created xsi:type="dcterms:W3CDTF">2021-05-24T08:00:14Z</dcterms:created>
  <dcterms:modified xsi:type="dcterms:W3CDTF">2026-05-29T09:42:15Z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0x01010001EA8484F11165429155BB410B020F6F</vt:lpwstr>
  </property>
</Properties>
</file>