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80" r:id="rId5"/>
    <p:sldId id="38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6327" autoAdjust="0"/>
  </p:normalViewPr>
  <p:slideViewPr>
    <p:cSldViewPr snapToGrid="0" showGuides="1">
      <p:cViewPr varScale="1">
        <p:scale>
          <a:sx n="59" d="100"/>
          <a:sy n="59" d="100"/>
        </p:scale>
        <p:origin x="115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iagram, venn diagram&#10;&#10;Description automatically generated">
            <a:extLst>
              <a:ext uri="{FF2B5EF4-FFF2-40B4-BE49-F238E27FC236}">
                <a16:creationId xmlns:a16="http://schemas.microsoft.com/office/drawing/2014/main" id="{2F78506A-C689-0043-A0DD-37CB038D5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27" y="803521"/>
            <a:ext cx="11175546" cy="5424438"/>
          </a:xfrm>
          <a:prstGeom prst="rect">
            <a:avLst/>
          </a:prstGeom>
        </p:spPr>
      </p:pic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102460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Tavoitteiden uudistavuuden, strategisuuden ja mitattavuuden arviointi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A66265-D031-974B-BA7F-AEAC9CEB3565}"/>
              </a:ext>
            </a:extLst>
          </p:cNvPr>
          <p:cNvSpPr txBox="1"/>
          <p:nvPr/>
        </p:nvSpPr>
        <p:spPr>
          <a:xfrm>
            <a:off x="1060333" y="1810691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172A3C-B652-C548-B3FB-56E2B1917FD7}"/>
              </a:ext>
            </a:extLst>
          </p:cNvPr>
          <p:cNvSpPr txBox="1"/>
          <p:nvPr/>
        </p:nvSpPr>
        <p:spPr>
          <a:xfrm>
            <a:off x="3980121" y="1810691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F1A7FF-BA4C-B54B-B699-E1C8CAB122A4}"/>
              </a:ext>
            </a:extLst>
          </p:cNvPr>
          <p:cNvSpPr txBox="1"/>
          <p:nvPr/>
        </p:nvSpPr>
        <p:spPr>
          <a:xfrm>
            <a:off x="2667001" y="1810691"/>
            <a:ext cx="113945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4B76AB-5C09-6249-80E6-447A1B954D61}"/>
              </a:ext>
            </a:extLst>
          </p:cNvPr>
          <p:cNvSpPr txBox="1"/>
          <p:nvPr/>
        </p:nvSpPr>
        <p:spPr>
          <a:xfrm>
            <a:off x="2654597" y="2728289"/>
            <a:ext cx="141767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04833A-4123-0347-9F8F-FC094F588F1D}"/>
              </a:ext>
            </a:extLst>
          </p:cNvPr>
          <p:cNvSpPr txBox="1"/>
          <p:nvPr/>
        </p:nvSpPr>
        <p:spPr>
          <a:xfrm>
            <a:off x="1669312" y="3645887"/>
            <a:ext cx="110286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79D29B-3371-3D46-B483-E8B42AABEE84}"/>
              </a:ext>
            </a:extLst>
          </p:cNvPr>
          <p:cNvSpPr txBox="1"/>
          <p:nvPr/>
        </p:nvSpPr>
        <p:spPr>
          <a:xfrm>
            <a:off x="3696587" y="3645887"/>
            <a:ext cx="130780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7642C8C-041C-B343-9EF6-2ED5B3021855}"/>
              </a:ext>
            </a:extLst>
          </p:cNvPr>
          <p:cNvSpPr txBox="1"/>
          <p:nvPr/>
        </p:nvSpPr>
        <p:spPr>
          <a:xfrm>
            <a:off x="2654597" y="4624980"/>
            <a:ext cx="254942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29854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</a:p>
          <a:p>
            <a:pPr algn="l"/>
            <a:endParaRPr lang="en-FI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Työkalun</a:t>
            </a:r>
            <a:r>
              <a:rPr lang="en-GB" sz="1000" dirty="0"/>
              <a:t> </a:t>
            </a:r>
            <a:r>
              <a:rPr lang="en-GB" sz="1000" dirty="0" err="1"/>
              <a:t>tarkoitus</a:t>
            </a:r>
            <a:r>
              <a:rPr lang="en-GB" sz="1000" dirty="0"/>
              <a:t> on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 </a:t>
            </a:r>
            <a:r>
              <a:rPr lang="en-GB" sz="1000" dirty="0" err="1"/>
              <a:t>arvioimaan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ominaisuuksia</a:t>
            </a:r>
            <a:r>
              <a:rPr lang="en-GB" sz="1000" dirty="0"/>
              <a:t>: </a:t>
            </a:r>
            <a:r>
              <a:rPr lang="en-GB" sz="1000" dirty="0" err="1"/>
              <a:t>onko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tunnistettu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uudistava</a:t>
            </a:r>
            <a:r>
              <a:rPr lang="en-GB" sz="1000" dirty="0"/>
              <a:t>, </a:t>
            </a:r>
            <a:r>
              <a:rPr lang="en-GB" sz="1000" dirty="0" err="1"/>
              <a:t>mitattava</a:t>
            </a:r>
            <a:r>
              <a:rPr lang="en-GB" sz="1000" dirty="0"/>
              <a:t>, </a:t>
            </a:r>
            <a:r>
              <a:rPr lang="en-GB" sz="1000" dirty="0" err="1"/>
              <a:t>strateginen</a:t>
            </a:r>
            <a:r>
              <a:rPr lang="en-GB" sz="1000" dirty="0"/>
              <a:t> </a:t>
            </a:r>
            <a:r>
              <a:rPr lang="en-GB" sz="1000" dirty="0" err="1"/>
              <a:t>vai</a:t>
            </a:r>
            <a:r>
              <a:rPr lang="en-GB" sz="1000" dirty="0"/>
              <a:t> </a:t>
            </a:r>
            <a:r>
              <a:rPr lang="en-GB" sz="1000" dirty="0" err="1"/>
              <a:t>jokin</a:t>
            </a:r>
            <a:r>
              <a:rPr lang="en-GB" sz="1000" dirty="0"/>
              <a:t> </a:t>
            </a:r>
            <a:r>
              <a:rPr lang="en-GB" sz="1000" dirty="0" err="1"/>
              <a:t>yhdistelmä</a:t>
            </a:r>
            <a:r>
              <a:rPr lang="en-GB" sz="1000" dirty="0"/>
              <a:t> </a:t>
            </a:r>
            <a:r>
              <a:rPr lang="en-GB" sz="1000" dirty="0" err="1"/>
              <a:t>näistä</a:t>
            </a:r>
            <a:r>
              <a:rPr lang="en-GB" sz="1000" dirty="0"/>
              <a:t>? </a:t>
            </a:r>
            <a:r>
              <a:rPr lang="en-GB" sz="1000" dirty="0" err="1"/>
              <a:t>Millainen</a:t>
            </a:r>
            <a:r>
              <a:rPr lang="en-GB" sz="1000" dirty="0"/>
              <a:t> </a:t>
            </a:r>
            <a:r>
              <a:rPr lang="en-GB" sz="1000" dirty="0" err="1"/>
              <a:t>kokonaisuus</a:t>
            </a:r>
            <a:r>
              <a:rPr lang="en-GB" sz="1000" dirty="0"/>
              <a:t> </a:t>
            </a:r>
            <a:r>
              <a:rPr lang="en-GB" sz="1000" dirty="0" err="1"/>
              <a:t>tunnistettavista</a:t>
            </a:r>
            <a:r>
              <a:rPr lang="en-GB" sz="1000" dirty="0"/>
              <a:t> </a:t>
            </a:r>
            <a:r>
              <a:rPr lang="en-GB" sz="1000" dirty="0" err="1"/>
              <a:t>tavoitteista</a:t>
            </a:r>
            <a:r>
              <a:rPr lang="en-GB" sz="1000" dirty="0"/>
              <a:t> </a:t>
            </a:r>
            <a:r>
              <a:rPr lang="en-GB" sz="1000" dirty="0" err="1"/>
              <a:t>muodostuu</a:t>
            </a:r>
            <a:r>
              <a:rPr lang="en-GB" sz="1000" dirty="0"/>
              <a:t>?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arviointiin</a:t>
            </a:r>
            <a:r>
              <a:rPr lang="en-GB" sz="1000" dirty="0"/>
              <a:t> </a:t>
            </a:r>
            <a:r>
              <a:rPr lang="en-GB" sz="1000" dirty="0" err="1"/>
              <a:t>tiettyjen</a:t>
            </a:r>
            <a:r>
              <a:rPr lang="en-GB" sz="1000" dirty="0"/>
              <a:t> </a:t>
            </a:r>
            <a:r>
              <a:rPr lang="en-GB" sz="1000" dirty="0" err="1"/>
              <a:t>keskeisten</a:t>
            </a:r>
            <a:r>
              <a:rPr lang="en-GB" sz="1000" dirty="0"/>
              <a:t> </a:t>
            </a:r>
            <a:r>
              <a:rPr lang="en-GB" sz="1000" dirty="0" err="1"/>
              <a:t>ominaisuuksien</a:t>
            </a:r>
            <a:r>
              <a:rPr lang="en-GB" sz="1000" dirty="0"/>
              <a:t> </a:t>
            </a:r>
            <a:r>
              <a:rPr lang="en-GB" sz="1000" dirty="0" err="1"/>
              <a:t>kautta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200054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Kirjatkaa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sille</a:t>
            </a:r>
            <a:r>
              <a:rPr lang="en-GB" sz="1000" dirty="0"/>
              <a:t> </a:t>
            </a:r>
            <a:r>
              <a:rPr lang="en-GB" sz="1000" dirty="0" err="1"/>
              <a:t>sopivaan</a:t>
            </a:r>
            <a:r>
              <a:rPr lang="en-GB" sz="1000" dirty="0"/>
              <a:t> </a:t>
            </a:r>
            <a:r>
              <a:rPr lang="en-GB" sz="1000" dirty="0" err="1"/>
              <a:t>lohkoon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perusteella</a:t>
            </a:r>
            <a:r>
              <a:rPr lang="en-GB" sz="1000" dirty="0"/>
              <a:t>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uudistava</a:t>
            </a:r>
            <a:r>
              <a:rPr lang="en-GB" sz="1000" dirty="0"/>
              <a:t>, </a:t>
            </a:r>
            <a:r>
              <a:rPr lang="en-GB" sz="1000" dirty="0" err="1"/>
              <a:t>mitattava</a:t>
            </a:r>
            <a:r>
              <a:rPr lang="en-GB" sz="1000" dirty="0"/>
              <a:t> tai </a:t>
            </a:r>
            <a:r>
              <a:rPr lang="en-GB" sz="1000" dirty="0" err="1"/>
              <a:t>strateginen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on. </a:t>
            </a:r>
            <a:r>
              <a:rPr lang="en-GB" sz="1000" dirty="0" err="1"/>
              <a:t>Halutessanne</a:t>
            </a:r>
            <a:r>
              <a:rPr lang="en-GB" sz="1000" dirty="0"/>
              <a:t> </a:t>
            </a: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pohtia</a:t>
            </a:r>
            <a:r>
              <a:rPr lang="en-GB" sz="1000" dirty="0"/>
              <a:t> </a:t>
            </a:r>
            <a:r>
              <a:rPr lang="en-GB" sz="1000" dirty="0" err="1"/>
              <a:t>hetken</a:t>
            </a:r>
            <a:r>
              <a:rPr lang="en-GB" sz="1000" dirty="0"/>
              <a:t> </a:t>
            </a:r>
            <a:r>
              <a:rPr lang="en-GB" sz="1000" dirty="0" err="1"/>
              <a:t>itsenäisesti</a:t>
            </a:r>
            <a:r>
              <a:rPr lang="en-GB" sz="1000" dirty="0"/>
              <a:t>, </a:t>
            </a:r>
            <a:r>
              <a:rPr lang="en-GB" sz="1000" dirty="0" err="1"/>
              <a:t>sitten</a:t>
            </a:r>
            <a:r>
              <a:rPr lang="en-GB" sz="1000" dirty="0"/>
              <a:t> </a:t>
            </a:r>
            <a:r>
              <a:rPr lang="en-GB" sz="1000" dirty="0" err="1"/>
              <a:t>parin</a:t>
            </a:r>
            <a:r>
              <a:rPr lang="en-GB" sz="1000" dirty="0"/>
              <a:t> </a:t>
            </a:r>
            <a:r>
              <a:rPr lang="en-GB" sz="1000" dirty="0" err="1"/>
              <a:t>kanssa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lopuksi</a:t>
            </a:r>
            <a:r>
              <a:rPr lang="en-GB" sz="1000" dirty="0"/>
              <a:t> </a:t>
            </a:r>
            <a:r>
              <a:rPr lang="en-GB" sz="1000" dirty="0" err="1"/>
              <a:t>yhdessä</a:t>
            </a:r>
            <a:r>
              <a:rPr lang="en-GB" sz="1000" dirty="0"/>
              <a:t> </a:t>
            </a:r>
            <a:r>
              <a:rPr lang="en-GB" sz="1000" dirty="0" err="1"/>
              <a:t>koko</a:t>
            </a:r>
            <a:r>
              <a:rPr lang="en-GB" sz="1000" dirty="0"/>
              <a:t> </a:t>
            </a:r>
            <a:r>
              <a:rPr lang="en-GB" sz="1000" dirty="0" err="1"/>
              <a:t>porukalla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Arvioikaa</a:t>
            </a:r>
            <a:r>
              <a:rPr lang="en-GB" sz="1000" dirty="0"/>
              <a:t> </a:t>
            </a:r>
            <a:r>
              <a:rPr lang="en-GB" sz="1000" dirty="0" err="1"/>
              <a:t>näin</a:t>
            </a:r>
            <a:r>
              <a:rPr lang="en-GB" sz="1000" dirty="0"/>
              <a:t> </a:t>
            </a:r>
            <a:r>
              <a:rPr lang="en-GB" sz="1000" dirty="0" err="1"/>
              <a:t>syntyvää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kokonaisuutta</a:t>
            </a:r>
            <a:r>
              <a:rPr lang="en-GB" sz="1000" dirty="0"/>
              <a:t>, </a:t>
            </a:r>
            <a:r>
              <a:rPr lang="en-GB" sz="1000" dirty="0" err="1"/>
              <a:t>jotta</a:t>
            </a:r>
            <a:r>
              <a:rPr lang="en-GB" sz="1000" dirty="0"/>
              <a:t> </a:t>
            </a:r>
            <a:r>
              <a:rPr lang="en-GB" sz="1000" dirty="0" err="1"/>
              <a:t>näette</a:t>
            </a:r>
            <a:r>
              <a:rPr lang="en-GB" sz="1000" dirty="0"/>
              <a:t> </a:t>
            </a:r>
            <a:r>
              <a:rPr lang="en-GB" sz="1000" dirty="0" err="1"/>
              <a:t>missä</a:t>
            </a:r>
            <a:r>
              <a:rPr lang="en-GB" sz="1000" dirty="0"/>
              <a:t> </a:t>
            </a:r>
            <a:r>
              <a:rPr lang="en-GB" sz="1000" dirty="0" err="1"/>
              <a:t>määrin</a:t>
            </a:r>
            <a:r>
              <a:rPr lang="en-GB" sz="1000" dirty="0"/>
              <a:t> </a:t>
            </a:r>
            <a:r>
              <a:rPr lang="en-GB" sz="1000" dirty="0" err="1"/>
              <a:t>tunnistetut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uudistavia</a:t>
            </a:r>
            <a:r>
              <a:rPr lang="en-GB" sz="1000" dirty="0"/>
              <a:t>, </a:t>
            </a:r>
            <a:r>
              <a:rPr lang="en-GB" sz="1000" dirty="0" err="1"/>
              <a:t>mitattavia</a:t>
            </a:r>
            <a:r>
              <a:rPr lang="en-GB" sz="1000" dirty="0"/>
              <a:t> ja </a:t>
            </a:r>
            <a:r>
              <a:rPr lang="en-GB" sz="1000" dirty="0" err="1"/>
              <a:t>strategisia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Muokatkaa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lopullisia</a:t>
            </a:r>
            <a:r>
              <a:rPr lang="en-GB" sz="1000" dirty="0"/>
              <a:t> </a:t>
            </a:r>
            <a:r>
              <a:rPr lang="en-GB" sz="1000" dirty="0" err="1"/>
              <a:t>muotoja</a:t>
            </a:r>
            <a:r>
              <a:rPr lang="en-GB" sz="1000" dirty="0"/>
              <a:t> </a:t>
            </a:r>
            <a:r>
              <a:rPr lang="en-GB" sz="1000" dirty="0" err="1"/>
              <a:t>tekemienne</a:t>
            </a:r>
            <a:r>
              <a:rPr lang="en-GB" sz="1000" dirty="0"/>
              <a:t> </a:t>
            </a:r>
            <a:r>
              <a:rPr lang="en-GB" sz="1000" dirty="0" err="1"/>
              <a:t>havaintonne</a:t>
            </a:r>
            <a:r>
              <a:rPr lang="en-GB" sz="1000" dirty="0"/>
              <a:t> </a:t>
            </a:r>
            <a:r>
              <a:rPr lang="en-GB" sz="1000" dirty="0" err="1"/>
              <a:t>perusteella</a:t>
            </a:r>
            <a:r>
              <a:rPr lang="en-GB" sz="1000" dirty="0"/>
              <a:t>. </a:t>
            </a:r>
            <a:r>
              <a:rPr lang="en-GB" sz="1000" dirty="0" err="1"/>
              <a:t>Halutessanne</a:t>
            </a:r>
            <a:r>
              <a:rPr lang="en-GB" sz="1000" dirty="0"/>
              <a:t> </a:t>
            </a: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palata</a:t>
            </a:r>
            <a:r>
              <a:rPr lang="en-GB" sz="1000" dirty="0"/>
              <a:t> </a:t>
            </a:r>
            <a:r>
              <a:rPr lang="en-GB" sz="1000" dirty="0" err="1"/>
              <a:t>takaisin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verkostokarttaan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vaikutusketjuihin</a:t>
            </a:r>
            <a:r>
              <a:rPr lang="en-GB" sz="1000" dirty="0"/>
              <a:t> </a:t>
            </a:r>
            <a:r>
              <a:rPr lang="en-GB" sz="1000" dirty="0" err="1"/>
              <a:t>uusien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tunnistamiseksi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4001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Hyvä</a:t>
            </a:r>
            <a:r>
              <a:rPr lang="en-GB" sz="1000" dirty="0"/>
              <a:t> </a:t>
            </a:r>
            <a:r>
              <a:rPr lang="en-GB" sz="1000" dirty="0" err="1"/>
              <a:t>tavoitteen</a:t>
            </a:r>
            <a:r>
              <a:rPr lang="en-GB" sz="1000" dirty="0"/>
              <a:t> </a:t>
            </a:r>
            <a:r>
              <a:rPr lang="en-GB" sz="1000" dirty="0" err="1"/>
              <a:t>toteutumista</a:t>
            </a:r>
            <a:r>
              <a:rPr lang="en-GB" sz="1000" dirty="0"/>
              <a:t> </a:t>
            </a:r>
            <a:r>
              <a:rPr lang="en-GB" sz="1000" dirty="0" err="1"/>
              <a:t>pystytään</a:t>
            </a:r>
            <a:r>
              <a:rPr lang="en-GB" sz="1000" dirty="0"/>
              <a:t> </a:t>
            </a:r>
            <a:r>
              <a:rPr lang="en-GB" sz="1000" dirty="0" err="1"/>
              <a:t>luotettavasti</a:t>
            </a:r>
            <a:r>
              <a:rPr lang="en-GB" sz="1000" dirty="0"/>
              <a:t> </a:t>
            </a:r>
            <a:r>
              <a:rPr lang="en-GB" sz="1000" dirty="0" err="1"/>
              <a:t>arvioimaan</a:t>
            </a:r>
            <a:r>
              <a:rPr lang="en-GB" sz="1000" dirty="0"/>
              <a:t> </a:t>
            </a:r>
            <a:r>
              <a:rPr lang="en-GB" sz="1000" dirty="0" err="1"/>
              <a:t>joko</a:t>
            </a:r>
            <a:r>
              <a:rPr lang="en-GB" sz="1000" dirty="0"/>
              <a:t> </a:t>
            </a:r>
            <a:r>
              <a:rPr lang="en-GB" sz="1000" dirty="0" err="1"/>
              <a:t>suoralla</a:t>
            </a:r>
            <a:r>
              <a:rPr lang="en-GB" sz="1000" dirty="0"/>
              <a:t> </a:t>
            </a:r>
            <a:r>
              <a:rPr lang="en-GB" sz="1000" dirty="0" err="1"/>
              <a:t>mittarilla</a:t>
            </a:r>
            <a:r>
              <a:rPr lang="en-GB" sz="1000" dirty="0"/>
              <a:t> tai </a:t>
            </a:r>
            <a:r>
              <a:rPr lang="en-GB" sz="1000" dirty="0" err="1"/>
              <a:t>yksiselitteisellä</a:t>
            </a:r>
            <a:r>
              <a:rPr lang="en-GB" sz="1000" dirty="0"/>
              <a:t> </a:t>
            </a:r>
            <a:r>
              <a:rPr lang="en-GB" sz="1000" dirty="0" err="1"/>
              <a:t>indikaattorilla</a:t>
            </a:r>
            <a:r>
              <a:rPr lang="en-GB" sz="1000" dirty="0"/>
              <a:t>. Jos </a:t>
            </a:r>
            <a:r>
              <a:rPr lang="en-GB" sz="1000" dirty="0" err="1"/>
              <a:t>kyseessä</a:t>
            </a:r>
            <a:r>
              <a:rPr lang="en-GB" sz="1000" dirty="0"/>
              <a:t> on </a:t>
            </a:r>
            <a:r>
              <a:rPr lang="en-GB" sz="1000" dirty="0" err="1"/>
              <a:t>muuten</a:t>
            </a:r>
            <a:r>
              <a:rPr lang="en-GB" sz="1000" dirty="0"/>
              <a:t> "</a:t>
            </a:r>
            <a:r>
              <a:rPr lang="en-GB" sz="1000" dirty="0" err="1"/>
              <a:t>hyvä</a:t>
            </a:r>
            <a:r>
              <a:rPr lang="en-GB" sz="1000" dirty="0"/>
              <a:t>" </a:t>
            </a:r>
            <a:r>
              <a:rPr lang="en-GB" sz="1000" dirty="0" err="1"/>
              <a:t>tavoite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toteutumista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ole </a:t>
            </a:r>
            <a:r>
              <a:rPr lang="en-GB" sz="1000" dirty="0" err="1"/>
              <a:t>mahdollista</a:t>
            </a:r>
            <a:r>
              <a:rPr lang="en-GB" sz="1000" dirty="0"/>
              <a:t> </a:t>
            </a:r>
            <a:r>
              <a:rPr lang="en-GB" sz="1000" dirty="0" err="1"/>
              <a:t>luotettavasti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, </a:t>
            </a:r>
            <a:r>
              <a:rPr lang="en-GB" sz="1000" dirty="0" err="1"/>
              <a:t>kyseessä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olla </a:t>
            </a:r>
            <a:r>
              <a:rPr lang="en-GB" sz="1000" dirty="0" err="1"/>
              <a:t>päämäärä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kuvaa</a:t>
            </a:r>
            <a:r>
              <a:rPr lang="en-GB" sz="1000" dirty="0"/>
              <a:t> </a:t>
            </a:r>
            <a:r>
              <a:rPr lang="en-GB" sz="1000" dirty="0" err="1"/>
              <a:t>muutoksen</a:t>
            </a:r>
            <a:r>
              <a:rPr lang="en-GB" sz="1000" dirty="0"/>
              <a:t> </a:t>
            </a:r>
            <a:r>
              <a:rPr lang="en-GB" sz="1000" dirty="0" err="1"/>
              <a:t>suuntaa</a:t>
            </a:r>
            <a:r>
              <a:rPr lang="en-GB" sz="1000" dirty="0"/>
              <a:t>. </a:t>
            </a:r>
            <a:r>
              <a:rPr lang="en-GB" sz="1000" dirty="0" err="1"/>
              <a:t>Päämäärä</a:t>
            </a:r>
            <a:r>
              <a:rPr lang="en-GB" sz="1000" dirty="0"/>
              <a:t> </a:t>
            </a:r>
            <a:r>
              <a:rPr lang="en-GB" sz="1000" dirty="0" err="1"/>
              <a:t>yksistään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yleensä</a:t>
            </a:r>
            <a:r>
              <a:rPr lang="en-GB" sz="1000" dirty="0"/>
              <a:t> ole </a:t>
            </a:r>
            <a:r>
              <a:rPr lang="en-GB" sz="1000" dirty="0" err="1"/>
              <a:t>tarpeeksi</a:t>
            </a:r>
            <a:r>
              <a:rPr lang="en-GB" sz="1000" dirty="0"/>
              <a:t> </a:t>
            </a:r>
            <a:r>
              <a:rPr lang="en-GB" sz="1000" dirty="0" err="1"/>
              <a:t>konkreettinen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motivoiva</a:t>
            </a:r>
            <a:r>
              <a:rPr lang="en-GB" sz="1000" dirty="0"/>
              <a:t> </a:t>
            </a:r>
            <a:r>
              <a:rPr lang="en-GB" sz="1000" dirty="0" err="1"/>
              <a:t>ohjaamaan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, </a:t>
            </a:r>
            <a:r>
              <a:rPr lang="en-GB" sz="1000" dirty="0" err="1"/>
              <a:t>eikä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 </a:t>
            </a:r>
            <a:r>
              <a:rPr lang="en-GB" sz="1000" dirty="0" err="1"/>
              <a:t>vasten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peilata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onnistumista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Kaaviossa</a:t>
            </a:r>
            <a:r>
              <a:rPr lang="en-GB" sz="1000" dirty="0"/>
              <a:t> "</a:t>
            </a:r>
            <a:r>
              <a:rPr lang="en-GB" sz="1000" dirty="0" err="1"/>
              <a:t>mitattava</a:t>
            </a:r>
            <a:r>
              <a:rPr lang="en-GB" sz="1000" dirty="0"/>
              <a:t>" </a:t>
            </a:r>
            <a:r>
              <a:rPr lang="en-GB" sz="1000" dirty="0" err="1"/>
              <a:t>tarkoittaa</a:t>
            </a:r>
            <a:r>
              <a:rPr lang="en-GB" sz="1000" dirty="0"/>
              <a:t> </a:t>
            </a:r>
            <a:r>
              <a:rPr lang="en-GB" sz="1000" dirty="0" err="1"/>
              <a:t>juuri</a:t>
            </a:r>
            <a:r>
              <a:rPr lang="en-GB" sz="1000" dirty="0"/>
              <a:t> </a:t>
            </a:r>
            <a:r>
              <a:rPr lang="en-GB" sz="1000" dirty="0" err="1"/>
              <a:t>edellä</a:t>
            </a:r>
            <a:r>
              <a:rPr lang="en-GB" sz="1000" dirty="0"/>
              <a:t> </a:t>
            </a:r>
            <a:r>
              <a:rPr lang="en-GB" sz="1000" dirty="0" err="1"/>
              <a:t>mainittua</a:t>
            </a:r>
            <a:r>
              <a:rPr lang="en-GB" sz="1000" dirty="0"/>
              <a:t> </a:t>
            </a:r>
            <a:r>
              <a:rPr lang="en-GB" sz="1000" dirty="0" err="1"/>
              <a:t>ominaisuutta</a:t>
            </a:r>
            <a:r>
              <a:rPr lang="en-GB" sz="1000" dirty="0"/>
              <a:t> "on </a:t>
            </a:r>
            <a:r>
              <a:rPr lang="en-GB" sz="1000" dirty="0" err="1"/>
              <a:t>luotettavasti</a:t>
            </a:r>
            <a:r>
              <a:rPr lang="en-GB" sz="1000" dirty="0"/>
              <a:t> </a:t>
            </a:r>
            <a:r>
              <a:rPr lang="en-GB" sz="1000" dirty="0" err="1"/>
              <a:t>arvioitavissa</a:t>
            </a:r>
            <a:r>
              <a:rPr lang="en-GB" sz="1000" dirty="0"/>
              <a:t> </a:t>
            </a:r>
            <a:r>
              <a:rPr lang="en-GB" sz="1000" dirty="0" err="1"/>
              <a:t>joko</a:t>
            </a:r>
            <a:r>
              <a:rPr lang="en-GB" sz="1000" dirty="0"/>
              <a:t> </a:t>
            </a:r>
            <a:r>
              <a:rPr lang="en-GB" sz="1000" dirty="0" err="1"/>
              <a:t>suoralla</a:t>
            </a:r>
            <a:r>
              <a:rPr lang="en-GB" sz="1000" dirty="0"/>
              <a:t> </a:t>
            </a:r>
            <a:r>
              <a:rPr lang="en-GB" sz="1000" dirty="0" err="1"/>
              <a:t>mittarilla</a:t>
            </a:r>
            <a:r>
              <a:rPr lang="en-GB" sz="1000" dirty="0"/>
              <a:t> tai </a:t>
            </a:r>
            <a:r>
              <a:rPr lang="en-GB" sz="1000" dirty="0" err="1"/>
              <a:t>yksiselitteisellä</a:t>
            </a:r>
            <a:r>
              <a:rPr lang="en-GB" sz="1000" dirty="0"/>
              <a:t> </a:t>
            </a:r>
            <a:r>
              <a:rPr lang="en-GB" sz="1000" dirty="0" err="1"/>
              <a:t>indikaattorilla</a:t>
            </a:r>
            <a:r>
              <a:rPr lang="en-GB" sz="1000" dirty="0"/>
              <a:t>".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Maali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aina</a:t>
            </a:r>
            <a:r>
              <a:rPr lang="en-GB" sz="1000" dirty="0"/>
              <a:t> ole </a:t>
            </a:r>
            <a:r>
              <a:rPr lang="en-GB" sz="1000" dirty="0" err="1"/>
              <a:t>kuvion</a:t>
            </a:r>
            <a:r>
              <a:rPr lang="en-GB" sz="1000" dirty="0"/>
              <a:t> </a:t>
            </a:r>
            <a:r>
              <a:rPr lang="en-GB" sz="1000" dirty="0" err="1"/>
              <a:t>keskellä</a:t>
            </a:r>
            <a:r>
              <a:rPr lang="en-GB" sz="1000" dirty="0"/>
              <a:t>. </a:t>
            </a:r>
            <a:r>
              <a:rPr lang="en-GB" sz="1000" dirty="0" err="1"/>
              <a:t>Aina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ole </a:t>
            </a:r>
            <a:r>
              <a:rPr lang="en-GB" sz="1000" dirty="0" err="1"/>
              <a:t>tarkoituksenmukaista</a:t>
            </a:r>
            <a:r>
              <a:rPr lang="en-GB" sz="1000" dirty="0"/>
              <a:t> </a:t>
            </a:r>
            <a:r>
              <a:rPr lang="en-GB" sz="1000" dirty="0" err="1"/>
              <a:t>asettaa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pelkästään</a:t>
            </a:r>
            <a:r>
              <a:rPr lang="en-GB" sz="1000" dirty="0"/>
              <a:t> </a:t>
            </a:r>
            <a:r>
              <a:rPr lang="en-GB" sz="1000" dirty="0" err="1"/>
              <a:t>uudistavia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: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toteuttamiseen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saattavat</a:t>
            </a:r>
            <a:r>
              <a:rPr lang="en-GB" sz="1000" dirty="0"/>
              <a:t> olla </a:t>
            </a:r>
            <a:r>
              <a:rPr lang="en-GB" sz="1000" dirty="0" err="1"/>
              <a:t>uudistavia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eivät</a:t>
            </a:r>
            <a:r>
              <a:rPr lang="en-GB" sz="1000" dirty="0"/>
              <a:t> </a:t>
            </a:r>
            <a:r>
              <a:rPr lang="en-GB" sz="1000" dirty="0" err="1"/>
              <a:t>välttämättä</a:t>
            </a:r>
            <a:r>
              <a:rPr lang="en-GB" sz="1000" dirty="0"/>
              <a:t> </a:t>
            </a:r>
            <a:r>
              <a:rPr lang="en-GB" sz="1000" dirty="0" err="1"/>
              <a:t>niin</a:t>
            </a:r>
            <a:r>
              <a:rPr lang="en-GB" sz="1000" dirty="0"/>
              <a:t> </a:t>
            </a:r>
            <a:r>
              <a:rPr lang="en-GB" sz="1000" dirty="0" err="1"/>
              <a:t>strategisia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taas</a:t>
            </a:r>
            <a:r>
              <a:rPr lang="en-GB" sz="1000" dirty="0"/>
              <a:t> </a:t>
            </a:r>
            <a:r>
              <a:rPr lang="en-GB" sz="1000" dirty="0" err="1"/>
              <a:t>välittömiin</a:t>
            </a:r>
            <a:r>
              <a:rPr lang="en-GB" sz="1000" dirty="0"/>
              <a:t> </a:t>
            </a:r>
            <a:r>
              <a:rPr lang="en-GB" sz="1000" dirty="0" err="1"/>
              <a:t>vaikutuksiin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eivät</a:t>
            </a:r>
            <a:r>
              <a:rPr lang="en-GB" sz="1000" dirty="0"/>
              <a:t> </a:t>
            </a:r>
            <a:r>
              <a:rPr lang="en-GB" sz="1000" dirty="0" err="1"/>
              <a:t>välttämättä</a:t>
            </a:r>
            <a:r>
              <a:rPr lang="en-GB" sz="1000" dirty="0"/>
              <a:t> ole </a:t>
            </a:r>
            <a:r>
              <a:rPr lang="en-GB" sz="1000" dirty="0" err="1"/>
              <a:t>uudistavia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useimmiten</a:t>
            </a:r>
            <a:r>
              <a:rPr lang="en-GB" sz="1000" dirty="0"/>
              <a:t> </a:t>
            </a:r>
            <a:r>
              <a:rPr lang="en-GB" sz="1000" dirty="0" err="1"/>
              <a:t>strategisia</a:t>
            </a:r>
            <a:r>
              <a:rPr lang="en-GB" sz="1000" dirty="0"/>
              <a:t>.</a:t>
            </a:r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2E82B7-5AB0-44FC-92FC-DEE4BE633CBF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ebb82943-49da-4504-a2f3-a33fb2eb95f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9695</TotalTime>
  <Words>274</Words>
  <Application>Microsoft Office PowerPoint</Application>
  <PresentationFormat>Laajakuva</PresentationFormat>
  <Paragraphs>31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32</cp:revision>
  <dcterms:created xsi:type="dcterms:W3CDTF">2021-05-24T08:00:14Z</dcterms:created>
  <dcterms:modified xsi:type="dcterms:W3CDTF">2026-05-29T09:43:02Z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