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80" r:id="rId5"/>
    <p:sldId id="38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97F"/>
    <a:srgbClr val="EEE46C"/>
    <a:srgbClr val="FD9F82"/>
    <a:srgbClr val="73C4C3"/>
    <a:srgbClr val="FDF9BA"/>
    <a:srgbClr val="014983"/>
    <a:srgbClr val="365ABD"/>
    <a:srgbClr val="4A6BC4"/>
    <a:srgbClr val="1B365D"/>
    <a:srgbClr val="479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6327" autoAdjust="0"/>
  </p:normalViewPr>
  <p:slideViewPr>
    <p:cSldViewPr snapToGrid="0" showGuides="1">
      <p:cViewPr varScale="1">
        <p:scale>
          <a:sx n="59" d="100"/>
          <a:sy n="59" d="100"/>
        </p:scale>
        <p:origin x="115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29.5.2026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327134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FI" sz="2400" b="1" dirty="0">
                <a:solidFill>
                  <a:srgbClr val="10497F"/>
                </a:solidFill>
                <a:latin typeface="Arial  "/>
                <a:ea typeface="Roboto" panose="02000000000000000000" pitchFamily="2" charset="0"/>
              </a:rPr>
              <a:t>Toiminnan suunnittelu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C52F18C-052C-0F49-96FF-D1E772FF56EB}"/>
              </a:ext>
            </a:extLst>
          </p:cNvPr>
          <p:cNvGrpSpPr/>
          <p:nvPr/>
        </p:nvGrpSpPr>
        <p:grpSpPr>
          <a:xfrm>
            <a:off x="1435358" y="578050"/>
            <a:ext cx="7396631" cy="6103886"/>
            <a:chOff x="1435358" y="578050"/>
            <a:chExt cx="7396631" cy="6103886"/>
          </a:xfrm>
        </p:grpSpPr>
        <p:pic>
          <p:nvPicPr>
            <p:cNvPr id="7" name="Picture 6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CB9C148E-9A55-DB43-8455-C6FEA92F6E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5358" y="578050"/>
              <a:ext cx="7396631" cy="6103886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F2A2BC9-910D-3C42-81E1-3165E2C191E2}"/>
                </a:ext>
              </a:extLst>
            </p:cNvPr>
            <p:cNvSpPr txBox="1"/>
            <p:nvPr/>
          </p:nvSpPr>
          <p:spPr>
            <a:xfrm>
              <a:off x="2842699" y="1444337"/>
              <a:ext cx="2352756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974BD25-EB73-0D4E-81FC-AD0F21E22EC3}"/>
                </a:ext>
              </a:extLst>
            </p:cNvPr>
            <p:cNvSpPr txBox="1"/>
            <p:nvPr/>
          </p:nvSpPr>
          <p:spPr>
            <a:xfrm>
              <a:off x="5347651" y="1444337"/>
              <a:ext cx="2352756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8F31DBB-21AB-6F46-9636-078844F33D10}"/>
                </a:ext>
              </a:extLst>
            </p:cNvPr>
            <p:cNvSpPr txBox="1"/>
            <p:nvPr/>
          </p:nvSpPr>
          <p:spPr>
            <a:xfrm>
              <a:off x="2375984" y="2919850"/>
              <a:ext cx="1520607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EE293EF-B8FC-E648-952E-F1E82B6D877F}"/>
                </a:ext>
              </a:extLst>
            </p:cNvPr>
            <p:cNvSpPr txBox="1"/>
            <p:nvPr/>
          </p:nvSpPr>
          <p:spPr>
            <a:xfrm>
              <a:off x="2842699" y="5086905"/>
              <a:ext cx="1365619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6445EF6-B20E-F84F-95B6-E421DC620AAB}"/>
                </a:ext>
              </a:extLst>
            </p:cNvPr>
            <p:cNvSpPr txBox="1"/>
            <p:nvPr/>
          </p:nvSpPr>
          <p:spPr>
            <a:xfrm>
              <a:off x="2375984" y="3707319"/>
              <a:ext cx="1520607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18AF568-B84F-454C-ACC2-1C5DEAA0C5B3}"/>
                </a:ext>
              </a:extLst>
            </p:cNvPr>
            <p:cNvSpPr txBox="1"/>
            <p:nvPr/>
          </p:nvSpPr>
          <p:spPr>
            <a:xfrm>
              <a:off x="6571196" y="2919850"/>
              <a:ext cx="1520607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EC12685-1AB7-3043-9B33-6AFFB4F1BE50}"/>
                </a:ext>
              </a:extLst>
            </p:cNvPr>
            <p:cNvSpPr txBox="1"/>
            <p:nvPr/>
          </p:nvSpPr>
          <p:spPr>
            <a:xfrm>
              <a:off x="6571196" y="3707319"/>
              <a:ext cx="1520607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9BB1503-8FEB-294F-BA91-B012C14D12A3}"/>
                </a:ext>
              </a:extLst>
            </p:cNvPr>
            <p:cNvSpPr txBox="1"/>
            <p:nvPr/>
          </p:nvSpPr>
          <p:spPr>
            <a:xfrm>
              <a:off x="4019078" y="2919850"/>
              <a:ext cx="1176378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DF19986-5847-3441-841A-E44BA2BD2064}"/>
                </a:ext>
              </a:extLst>
            </p:cNvPr>
            <p:cNvSpPr txBox="1"/>
            <p:nvPr/>
          </p:nvSpPr>
          <p:spPr>
            <a:xfrm>
              <a:off x="5295137" y="2919850"/>
              <a:ext cx="1176378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889D914-771A-414C-949C-5CF10DF1EED1}"/>
                </a:ext>
              </a:extLst>
            </p:cNvPr>
            <p:cNvSpPr txBox="1"/>
            <p:nvPr/>
          </p:nvSpPr>
          <p:spPr>
            <a:xfrm>
              <a:off x="4322777" y="5086905"/>
              <a:ext cx="1365619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91908E3-1CF0-F54E-9872-2D159C5A2142}"/>
                </a:ext>
              </a:extLst>
            </p:cNvPr>
            <p:cNvSpPr txBox="1"/>
            <p:nvPr/>
          </p:nvSpPr>
          <p:spPr>
            <a:xfrm>
              <a:off x="5909168" y="4999569"/>
              <a:ext cx="1791239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000" dirty="0">
                  <a:solidFill>
                    <a:srgbClr val="10497F"/>
                  </a:solidFill>
                </a:rPr>
                <a:t>Kirjoita tähän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32767"/>
            <a:ext cx="2194413" cy="37240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400" b="1" dirty="0">
                <a:solidFill>
                  <a:schemeClr val="tx2"/>
                </a:solidFill>
                <a:latin typeface="Arial  "/>
                <a:ea typeface="Roboto" panose="02000000000000000000" pitchFamily="2" charset="0"/>
              </a:rPr>
              <a:t>OHJE</a:t>
            </a:r>
            <a:endParaRPr lang="en-FI" b="1" dirty="0">
              <a:solidFill>
                <a:schemeClr val="tx2"/>
              </a:solidFill>
              <a:latin typeface="Arial  "/>
              <a:ea typeface="Roboto" panose="02000000000000000000" pitchFamily="2" charset="0"/>
            </a:endParaRPr>
          </a:p>
          <a:p>
            <a:pPr algn="l"/>
            <a:endParaRPr lang="en-FI" sz="1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sz="1000" b="1" dirty="0" err="1"/>
              <a:t>Mistä</a:t>
            </a:r>
            <a:r>
              <a:rPr lang="en-GB" sz="1000" b="1" dirty="0"/>
              <a:t> </a:t>
            </a:r>
            <a:r>
              <a:rPr lang="en-GB" sz="1000" b="1" dirty="0" err="1"/>
              <a:t>työkalussa</a:t>
            </a:r>
            <a:r>
              <a:rPr lang="en-GB" sz="1000" b="1" dirty="0"/>
              <a:t> on </a:t>
            </a:r>
            <a:r>
              <a:rPr lang="en-GB" sz="1000" b="1" dirty="0" err="1"/>
              <a:t>kyse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Vaikutusketjuun</a:t>
            </a:r>
            <a:r>
              <a:rPr lang="en-GB" sz="1000" dirty="0"/>
              <a:t> </a:t>
            </a:r>
            <a:r>
              <a:rPr lang="en-GB" sz="1000" dirty="0" err="1"/>
              <a:t>pohjautuva</a:t>
            </a:r>
            <a:r>
              <a:rPr lang="en-GB" sz="1000" dirty="0"/>
              <a:t> </a:t>
            </a:r>
            <a:r>
              <a:rPr lang="en-GB" sz="1000" dirty="0" err="1"/>
              <a:t>työkalu</a:t>
            </a:r>
            <a:r>
              <a:rPr lang="en-GB" sz="1000" dirty="0"/>
              <a:t>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jäsentämään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, </a:t>
            </a:r>
            <a:r>
              <a:rPr lang="en-GB" sz="1000" dirty="0" err="1"/>
              <a:t>hankkeen</a:t>
            </a:r>
            <a:r>
              <a:rPr lang="en-GB" sz="1000" dirty="0"/>
              <a:t> tai </a:t>
            </a:r>
            <a:r>
              <a:rPr lang="en-GB" sz="1000" dirty="0" err="1"/>
              <a:t>investoinnin</a:t>
            </a:r>
            <a:r>
              <a:rPr lang="en-GB" sz="1000" dirty="0"/>
              <a:t> </a:t>
            </a:r>
            <a:r>
              <a:rPr lang="en-GB" sz="1000" dirty="0" err="1"/>
              <a:t>suunnittelun</a:t>
            </a:r>
            <a:r>
              <a:rPr lang="en-GB" sz="1000" dirty="0"/>
              <a:t>, </a:t>
            </a:r>
            <a:r>
              <a:rPr lang="en-GB" sz="1000" dirty="0" err="1"/>
              <a:t>seurannan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arvioinnin</a:t>
            </a:r>
            <a:r>
              <a:rPr lang="en-GB" sz="1000" dirty="0"/>
              <a:t> </a:t>
            </a:r>
            <a:r>
              <a:rPr lang="en-GB" sz="1000" dirty="0" err="1"/>
              <a:t>kannalta</a:t>
            </a:r>
            <a:r>
              <a:rPr lang="en-GB" sz="1000" dirty="0"/>
              <a:t> </a:t>
            </a:r>
            <a:r>
              <a:rPr lang="en-GB" sz="1000" dirty="0" err="1"/>
              <a:t>olennaisia</a:t>
            </a:r>
            <a:r>
              <a:rPr lang="en-GB" sz="1000" dirty="0"/>
              <a:t> </a:t>
            </a:r>
            <a:r>
              <a:rPr lang="en-GB" sz="1000" dirty="0" err="1"/>
              <a:t>elementtejä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b="1" dirty="0"/>
              <a:t>Mihin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käytetään</a:t>
            </a:r>
            <a:r>
              <a:rPr lang="en-GB" sz="1000" dirty="0"/>
              <a:t>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verkostomaisen</a:t>
            </a:r>
            <a:r>
              <a:rPr lang="en-GB" sz="1000" dirty="0"/>
              <a:t> </a:t>
            </a:r>
            <a:r>
              <a:rPr lang="en-GB" sz="1000" dirty="0" err="1"/>
              <a:t>yhteistyön</a:t>
            </a:r>
            <a:r>
              <a:rPr lang="en-GB" sz="1000" dirty="0"/>
              <a:t> </a:t>
            </a:r>
            <a:r>
              <a:rPr lang="en-GB" sz="1000" dirty="0" err="1"/>
              <a:t>alkuvaiheessa</a:t>
            </a:r>
            <a:r>
              <a:rPr lang="en-GB" sz="1000" dirty="0"/>
              <a:t> </a:t>
            </a:r>
            <a:r>
              <a:rPr lang="en-GB" sz="1000" dirty="0" err="1"/>
              <a:t>kirkastamaan</a:t>
            </a:r>
            <a:r>
              <a:rPr lang="en-GB" sz="1000" dirty="0"/>
              <a:t> </a:t>
            </a:r>
            <a:r>
              <a:rPr lang="en-GB" sz="1000" dirty="0" err="1"/>
              <a:t>yhteinen</a:t>
            </a:r>
            <a:r>
              <a:rPr lang="en-GB" sz="1000" dirty="0"/>
              <a:t> </a:t>
            </a:r>
            <a:r>
              <a:rPr lang="en-GB" sz="1000" dirty="0" err="1"/>
              <a:t>ymmärrys</a:t>
            </a:r>
            <a:r>
              <a:rPr lang="en-GB" sz="1000" dirty="0"/>
              <a:t> </a:t>
            </a:r>
            <a:r>
              <a:rPr lang="en-GB" sz="1000" dirty="0" err="1"/>
              <a:t>tekemisestä</a:t>
            </a:r>
            <a:r>
              <a:rPr lang="en-GB" sz="1000" dirty="0"/>
              <a:t> </a:t>
            </a:r>
            <a:r>
              <a:rPr lang="en-GB" sz="1000" dirty="0" err="1"/>
              <a:t>ennen</a:t>
            </a:r>
            <a:r>
              <a:rPr lang="en-GB" sz="1000" dirty="0"/>
              <a:t> </a:t>
            </a:r>
            <a:r>
              <a:rPr lang="en-GB" sz="1000" dirty="0" err="1"/>
              <a:t>varsinaisen</a:t>
            </a:r>
            <a:r>
              <a:rPr lang="en-GB" sz="1000" dirty="0"/>
              <a:t> </a:t>
            </a:r>
            <a:r>
              <a:rPr lang="en-GB" sz="1000" dirty="0" err="1"/>
              <a:t>toiminta</a:t>
            </a:r>
            <a:r>
              <a:rPr lang="en-GB" sz="1000" dirty="0"/>
              <a:t>-, </a:t>
            </a:r>
            <a:r>
              <a:rPr lang="en-GB" sz="1000" dirty="0" err="1"/>
              <a:t>hanke</a:t>
            </a:r>
            <a:r>
              <a:rPr lang="en-GB" sz="1000" dirty="0"/>
              <a:t>-, tai </a:t>
            </a:r>
            <a:r>
              <a:rPr lang="en-GB" sz="1000" dirty="0" err="1"/>
              <a:t>projektisuunnitelman</a:t>
            </a:r>
            <a:r>
              <a:rPr lang="en-GB" sz="1000" dirty="0"/>
              <a:t> </a:t>
            </a:r>
            <a:r>
              <a:rPr lang="en-GB" sz="1000" dirty="0" err="1"/>
              <a:t>laadintaa</a:t>
            </a:r>
            <a:r>
              <a:rPr lang="en-GB" sz="1000" dirty="0"/>
              <a:t>. </a:t>
            </a:r>
            <a:r>
              <a:rPr lang="en-GB" sz="1000" dirty="0" err="1"/>
              <a:t>Seuranta</a:t>
            </a:r>
            <a:r>
              <a:rPr lang="en-GB" sz="1000" dirty="0"/>
              <a:t>-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arviointivaiheessa</a:t>
            </a:r>
            <a:r>
              <a:rPr lang="en-GB" sz="1000" dirty="0"/>
              <a:t> </a:t>
            </a:r>
            <a:r>
              <a:rPr lang="en-GB" sz="1000" dirty="0" err="1"/>
              <a:t>toteumaa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verrata</a:t>
            </a:r>
            <a:r>
              <a:rPr lang="en-GB" sz="1000" dirty="0"/>
              <a:t> </a:t>
            </a:r>
            <a:r>
              <a:rPr lang="en-GB" sz="1000" dirty="0" err="1"/>
              <a:t>alkuperäiseen</a:t>
            </a:r>
            <a:r>
              <a:rPr lang="en-GB" sz="1000" dirty="0"/>
              <a:t> </a:t>
            </a:r>
            <a:r>
              <a:rPr lang="en-GB" sz="1000" dirty="0" err="1"/>
              <a:t>suunnitelmaan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raportoida</a:t>
            </a:r>
            <a:r>
              <a:rPr lang="en-GB" sz="1000" dirty="0"/>
              <a:t> </a:t>
            </a:r>
            <a:r>
              <a:rPr lang="en-GB" sz="1000" dirty="0" err="1"/>
              <a:t>mahdolliset</a:t>
            </a:r>
            <a:r>
              <a:rPr lang="en-GB" sz="1000" dirty="0"/>
              <a:t> </a:t>
            </a:r>
            <a:r>
              <a:rPr lang="en-GB" sz="1000" dirty="0" err="1"/>
              <a:t>poikkeamat</a:t>
            </a:r>
            <a:r>
              <a:rPr lang="en-GB" sz="1000" dirty="0"/>
              <a:t>.</a:t>
            </a:r>
          </a:p>
          <a:p>
            <a:endParaRPr lang="en-GB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2" y="688699"/>
            <a:ext cx="5048606" cy="215443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1000" b="1" dirty="0" err="1"/>
              <a:t>Miten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 ​</a:t>
            </a:r>
          </a:p>
          <a:p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Voitte</a:t>
            </a:r>
            <a:r>
              <a:rPr lang="en-GB" sz="1000" dirty="0"/>
              <a:t> </a:t>
            </a:r>
            <a:r>
              <a:rPr lang="en-GB" sz="1000" dirty="0" err="1"/>
              <a:t>ottaa</a:t>
            </a:r>
            <a:r>
              <a:rPr lang="en-GB" sz="1000" dirty="0"/>
              <a:t> </a:t>
            </a:r>
            <a:r>
              <a:rPr lang="en-GB" sz="1000" dirty="0" err="1"/>
              <a:t>avuksenne</a:t>
            </a:r>
            <a:r>
              <a:rPr lang="en-GB" sz="1000" dirty="0"/>
              <a:t> </a:t>
            </a:r>
            <a:r>
              <a:rPr lang="en-GB" sz="1000" dirty="0" err="1"/>
              <a:t>vaikutusketjun</a:t>
            </a:r>
            <a:r>
              <a:rPr lang="en-GB" sz="1000" dirty="0"/>
              <a:t> </a:t>
            </a:r>
            <a:r>
              <a:rPr lang="en-GB" sz="1000" dirty="0" err="1"/>
              <a:t>ohjeen</a:t>
            </a:r>
            <a:r>
              <a:rPr lang="en-GB" sz="1000" dirty="0"/>
              <a:t>. </a:t>
            </a:r>
            <a:r>
              <a:rPr lang="en-GB" sz="1000" dirty="0" err="1"/>
              <a:t>Lähtekää</a:t>
            </a:r>
            <a:r>
              <a:rPr lang="en-GB" sz="1000" dirty="0"/>
              <a:t> </a:t>
            </a:r>
            <a:r>
              <a:rPr lang="en-GB" sz="1000" dirty="0" err="1"/>
              <a:t>liikkeelle</a:t>
            </a:r>
            <a:r>
              <a:rPr lang="en-GB" sz="1000" dirty="0"/>
              <a:t> </a:t>
            </a:r>
            <a:r>
              <a:rPr lang="en-GB" sz="1000" dirty="0" err="1"/>
              <a:t>toiminnalla</a:t>
            </a:r>
            <a:r>
              <a:rPr lang="en-GB" sz="1000" dirty="0"/>
              <a:t> </a:t>
            </a:r>
            <a:r>
              <a:rPr lang="en-GB" sz="1000" dirty="0" err="1"/>
              <a:t>tavoiteltavista</a:t>
            </a:r>
            <a:r>
              <a:rPr lang="en-GB" sz="1000" dirty="0"/>
              <a:t> </a:t>
            </a:r>
            <a:r>
              <a:rPr lang="en-GB" sz="1000" dirty="0" err="1"/>
              <a:t>muutoksista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vaikutuksista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edetkää</a:t>
            </a:r>
            <a:r>
              <a:rPr lang="en-GB" sz="1000" dirty="0"/>
              <a:t> </a:t>
            </a:r>
            <a:r>
              <a:rPr lang="en-GB" sz="1000" dirty="0" err="1"/>
              <a:t>siitä</a:t>
            </a:r>
            <a:r>
              <a:rPr lang="en-GB" sz="1000" dirty="0"/>
              <a:t> </a:t>
            </a:r>
            <a:r>
              <a:rPr lang="en-GB" sz="1000" dirty="0" err="1"/>
              <a:t>alkua</a:t>
            </a:r>
            <a:r>
              <a:rPr lang="en-GB" sz="1000" dirty="0"/>
              <a:t> </a:t>
            </a:r>
            <a:r>
              <a:rPr lang="en-GB" sz="1000" dirty="0" err="1"/>
              <a:t>kohti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 </a:t>
            </a:r>
            <a:r>
              <a:rPr lang="en-GB" sz="1000" dirty="0" err="1"/>
              <a:t>suunnitellen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Jos </a:t>
            </a:r>
            <a:r>
              <a:rPr lang="en-GB" sz="1000" dirty="0" err="1"/>
              <a:t>verkostossa</a:t>
            </a:r>
            <a:r>
              <a:rPr lang="en-GB" sz="1000" dirty="0"/>
              <a:t> on </a:t>
            </a:r>
            <a:r>
              <a:rPr lang="en-GB" sz="1000" dirty="0" err="1"/>
              <a:t>useita</a:t>
            </a:r>
            <a:r>
              <a:rPr lang="en-GB" sz="1000" dirty="0"/>
              <a:t> </a:t>
            </a:r>
            <a:r>
              <a:rPr lang="en-GB" sz="1000" dirty="0" err="1"/>
              <a:t>kumppaneita</a:t>
            </a:r>
            <a:r>
              <a:rPr lang="en-GB" sz="1000" dirty="0"/>
              <a:t> ja </a:t>
            </a:r>
            <a:r>
              <a:rPr lang="en-GB" sz="1000" dirty="0" err="1"/>
              <a:t>jokaisella</a:t>
            </a:r>
            <a:r>
              <a:rPr lang="en-GB" sz="1000" dirty="0"/>
              <a:t> on </a:t>
            </a:r>
            <a:r>
              <a:rPr lang="en-GB" sz="1000" dirty="0" err="1"/>
              <a:t>ennestään</a:t>
            </a:r>
            <a:r>
              <a:rPr lang="en-GB" sz="1000" dirty="0"/>
              <a:t> </a:t>
            </a:r>
            <a:r>
              <a:rPr lang="en-GB" sz="1000" dirty="0" err="1"/>
              <a:t>omia</a:t>
            </a:r>
            <a:r>
              <a:rPr lang="en-GB" sz="1000" dirty="0"/>
              <a:t> </a:t>
            </a:r>
            <a:r>
              <a:rPr lang="en-GB" sz="1000" dirty="0" err="1"/>
              <a:t>ajatuksia</a:t>
            </a:r>
            <a:r>
              <a:rPr lang="en-GB" sz="1000" dirty="0"/>
              <a:t> </a:t>
            </a:r>
            <a:r>
              <a:rPr lang="en-GB" sz="1000" dirty="0" err="1"/>
              <a:t>tarvittavasta</a:t>
            </a:r>
            <a:r>
              <a:rPr lang="en-GB" sz="1000" dirty="0"/>
              <a:t> </a:t>
            </a:r>
            <a:r>
              <a:rPr lang="en-GB" sz="1000" dirty="0" err="1"/>
              <a:t>toiminnasta</a:t>
            </a:r>
            <a:r>
              <a:rPr lang="en-GB" sz="1000" dirty="0"/>
              <a:t>, </a:t>
            </a:r>
            <a:r>
              <a:rPr lang="en-GB" sz="1000" dirty="0" err="1"/>
              <a:t>voitte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kehikkona</a:t>
            </a:r>
            <a:r>
              <a:rPr lang="en-GB" sz="1000" dirty="0"/>
              <a:t>, </a:t>
            </a:r>
            <a:r>
              <a:rPr lang="en-GB" sz="1000" dirty="0" err="1"/>
              <a:t>johon</a:t>
            </a:r>
            <a:r>
              <a:rPr lang="en-GB" sz="1000" dirty="0"/>
              <a:t> </a:t>
            </a:r>
            <a:r>
              <a:rPr lang="en-GB" sz="1000" dirty="0" err="1"/>
              <a:t>kukin</a:t>
            </a:r>
            <a:r>
              <a:rPr lang="en-GB" sz="1000" dirty="0"/>
              <a:t> </a:t>
            </a:r>
            <a:r>
              <a:rPr lang="en-GB" sz="1000" dirty="0" err="1"/>
              <a:t>kumppani</a:t>
            </a:r>
            <a:r>
              <a:rPr lang="en-GB" sz="1000" dirty="0"/>
              <a:t> </a:t>
            </a:r>
            <a:r>
              <a:rPr lang="en-GB" sz="1000" dirty="0" err="1"/>
              <a:t>täydentää</a:t>
            </a:r>
            <a:r>
              <a:rPr lang="en-GB" sz="1000" dirty="0"/>
              <a:t> </a:t>
            </a:r>
            <a:r>
              <a:rPr lang="en-GB" sz="1000" dirty="0" err="1"/>
              <a:t>omat</a:t>
            </a:r>
            <a:r>
              <a:rPr lang="en-GB" sz="1000" dirty="0"/>
              <a:t> </a:t>
            </a:r>
            <a:r>
              <a:rPr lang="en-GB" sz="1000" dirty="0" err="1"/>
              <a:t>ajatuksensa</a:t>
            </a:r>
            <a:r>
              <a:rPr lang="en-GB" sz="1000" dirty="0"/>
              <a:t> </a:t>
            </a:r>
            <a:r>
              <a:rPr lang="en-GB" sz="1000" dirty="0" err="1"/>
              <a:t>yhteisen</a:t>
            </a:r>
            <a:r>
              <a:rPr lang="en-GB" sz="1000" dirty="0"/>
              <a:t> </a:t>
            </a:r>
            <a:r>
              <a:rPr lang="en-GB" sz="1000" dirty="0" err="1"/>
              <a:t>keskustelun</a:t>
            </a:r>
            <a:r>
              <a:rPr lang="en-GB" sz="1000" dirty="0"/>
              <a:t> </a:t>
            </a:r>
            <a:r>
              <a:rPr lang="en-GB" sz="1000" dirty="0" err="1"/>
              <a:t>pohjaksi</a:t>
            </a:r>
            <a:r>
              <a:rPr lang="en-GB" sz="1000" dirty="0"/>
              <a:t>. </a:t>
            </a:r>
            <a:r>
              <a:rPr lang="en-GB" sz="1000" dirty="0" err="1"/>
              <a:t>Tekemiset</a:t>
            </a:r>
            <a:r>
              <a:rPr lang="en-GB" sz="1000" dirty="0"/>
              <a:t> </a:t>
            </a:r>
            <a:r>
              <a:rPr lang="en-GB" sz="1000" dirty="0" err="1"/>
              <a:t>voivat</a:t>
            </a:r>
            <a:r>
              <a:rPr lang="en-GB" sz="1000" dirty="0"/>
              <a:t> </a:t>
            </a:r>
            <a:r>
              <a:rPr lang="en-GB" sz="1000" dirty="0" err="1"/>
              <a:t>muodostaa</a:t>
            </a:r>
            <a:r>
              <a:rPr lang="en-GB" sz="1000" dirty="0"/>
              <a:t> </a:t>
            </a:r>
            <a:r>
              <a:rPr lang="en-GB" sz="1000" dirty="0" err="1"/>
              <a:t>yhden</a:t>
            </a:r>
            <a:r>
              <a:rPr lang="en-GB" sz="1000" dirty="0"/>
              <a:t> tai </a:t>
            </a:r>
            <a:r>
              <a:rPr lang="en-GB" sz="1000" dirty="0" err="1"/>
              <a:t>useampia</a:t>
            </a:r>
            <a:r>
              <a:rPr lang="en-GB" sz="1000" dirty="0"/>
              <a:t> </a:t>
            </a:r>
            <a:r>
              <a:rPr lang="en-GB" sz="1000" dirty="0" err="1"/>
              <a:t>vaikutusketjuja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Jos </a:t>
            </a:r>
            <a:r>
              <a:rPr lang="en-GB" sz="1000" dirty="0" err="1"/>
              <a:t>työkalu</a:t>
            </a:r>
            <a:r>
              <a:rPr lang="en-GB" sz="1000" dirty="0"/>
              <a:t> </a:t>
            </a:r>
            <a:r>
              <a:rPr lang="en-GB" sz="1000" dirty="0" err="1"/>
              <a:t>otetaan</a:t>
            </a:r>
            <a:r>
              <a:rPr lang="en-GB" sz="1000" dirty="0"/>
              <a:t> </a:t>
            </a:r>
            <a:r>
              <a:rPr lang="en-GB" sz="1000" dirty="0" err="1"/>
              <a:t>käyttöön</a:t>
            </a:r>
            <a:r>
              <a:rPr lang="en-GB" sz="1000" dirty="0"/>
              <a:t> </a:t>
            </a:r>
            <a:r>
              <a:rPr lang="en-GB" sz="1000" dirty="0" err="1"/>
              <a:t>vasta</a:t>
            </a:r>
            <a:r>
              <a:rPr lang="en-GB" sz="1000" dirty="0"/>
              <a:t> </a:t>
            </a:r>
            <a:r>
              <a:rPr lang="en-GB" sz="1000" dirty="0" err="1"/>
              <a:t>arviointivaiheessa</a:t>
            </a:r>
            <a:r>
              <a:rPr lang="en-GB" sz="1000" dirty="0"/>
              <a:t>, </a:t>
            </a:r>
            <a:r>
              <a:rPr lang="en-GB" sz="1000" dirty="0" err="1"/>
              <a:t>sitä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kehikkona</a:t>
            </a:r>
            <a:r>
              <a:rPr lang="en-GB" sz="1000" dirty="0"/>
              <a:t>, </a:t>
            </a:r>
            <a:r>
              <a:rPr lang="en-GB" sz="1000" dirty="0" err="1"/>
              <a:t>jonka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</a:t>
            </a:r>
            <a:r>
              <a:rPr lang="en-GB" sz="1000" dirty="0" err="1"/>
              <a:t>jäsennetään</a:t>
            </a:r>
            <a:r>
              <a:rPr lang="en-GB" sz="1000" dirty="0"/>
              <a:t> </a:t>
            </a:r>
            <a:r>
              <a:rPr lang="en-GB" sz="1000" dirty="0" err="1"/>
              <a:t>toteutunutta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 </a:t>
            </a:r>
            <a:r>
              <a:rPr lang="en-GB" sz="1000" dirty="0" err="1"/>
              <a:t>raportointia</a:t>
            </a:r>
            <a:r>
              <a:rPr lang="en-GB" sz="1000" dirty="0"/>
              <a:t> </a:t>
            </a:r>
            <a:r>
              <a:rPr lang="en-GB" sz="1000" dirty="0" err="1"/>
              <a:t>varten</a:t>
            </a:r>
            <a:r>
              <a:rPr lang="en-GB" sz="1000" dirty="0"/>
              <a:t>.</a:t>
            </a:r>
          </a:p>
          <a:p>
            <a:endParaRPr lang="en-GB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641564"/>
            <a:ext cx="3010608" cy="38472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Vinkkejä</a:t>
            </a:r>
            <a:endParaRPr lang="en-GB" sz="1000" b="1" dirty="0"/>
          </a:p>
          <a:p>
            <a:endParaRPr lang="en-GB" sz="1000" dirty="0"/>
          </a:p>
          <a:p>
            <a:r>
              <a:rPr lang="en-GB" sz="1000" dirty="0" err="1"/>
              <a:t>Välilliset</a:t>
            </a:r>
            <a:r>
              <a:rPr lang="en-GB" sz="1000" dirty="0"/>
              <a:t> </a:t>
            </a:r>
            <a:r>
              <a:rPr lang="en-GB" sz="1000" dirty="0" err="1"/>
              <a:t>vaikutukset</a:t>
            </a:r>
            <a:r>
              <a:rPr lang="en-GB" sz="1000" dirty="0"/>
              <a:t>, </a:t>
            </a:r>
            <a:r>
              <a:rPr lang="en-GB" sz="1000" dirty="0" err="1"/>
              <a:t>välittömät</a:t>
            </a:r>
            <a:r>
              <a:rPr lang="en-GB" sz="1000" dirty="0"/>
              <a:t> </a:t>
            </a:r>
            <a:r>
              <a:rPr lang="en-GB" sz="1000" dirty="0" err="1"/>
              <a:t>vaikutukset</a:t>
            </a:r>
            <a:r>
              <a:rPr lang="en-GB" sz="1000" dirty="0"/>
              <a:t>, </a:t>
            </a:r>
            <a:r>
              <a:rPr lang="en-GB" sz="1000" dirty="0" err="1"/>
              <a:t>välittömät</a:t>
            </a:r>
            <a:r>
              <a:rPr lang="en-GB" sz="1000" dirty="0"/>
              <a:t> </a:t>
            </a:r>
            <a:r>
              <a:rPr lang="en-GB" sz="1000" dirty="0" err="1"/>
              <a:t>tulokset</a:t>
            </a:r>
            <a:r>
              <a:rPr lang="en-GB" sz="1000" dirty="0"/>
              <a:t>, </a:t>
            </a:r>
            <a:r>
              <a:rPr lang="en-GB" sz="1000" dirty="0" err="1"/>
              <a:t>tuotokset</a:t>
            </a:r>
            <a:r>
              <a:rPr lang="en-GB" sz="1000" dirty="0"/>
              <a:t>, </a:t>
            </a:r>
            <a:r>
              <a:rPr lang="en-GB" sz="1000" dirty="0" err="1"/>
              <a:t>toiminta</a:t>
            </a:r>
            <a:r>
              <a:rPr lang="en-GB" sz="1000" dirty="0"/>
              <a:t>, </a:t>
            </a:r>
            <a:r>
              <a:rPr lang="en-GB" sz="1000" dirty="0" err="1"/>
              <a:t>resurssit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mittarit</a:t>
            </a:r>
            <a:r>
              <a:rPr lang="en-GB" sz="1000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yleensä</a:t>
            </a:r>
            <a:r>
              <a:rPr lang="en-GB" sz="1000" dirty="0"/>
              <a:t> </a:t>
            </a:r>
            <a:r>
              <a:rPr lang="en-GB" sz="1000" dirty="0" err="1"/>
              <a:t>tavoitekohtaisia</a:t>
            </a:r>
            <a:r>
              <a:rPr lang="en-GB" sz="1000" dirty="0"/>
              <a:t>.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toisen</a:t>
            </a:r>
            <a:r>
              <a:rPr lang="en-GB" sz="1000" dirty="0"/>
              <a:t> </a:t>
            </a:r>
            <a:r>
              <a:rPr lang="en-GB" sz="1000" dirty="0" err="1"/>
              <a:t>asteen</a:t>
            </a:r>
            <a:r>
              <a:rPr lang="en-GB" sz="1000" dirty="0"/>
              <a:t> </a:t>
            </a:r>
            <a:r>
              <a:rPr lang="en-GB" sz="1000" dirty="0" err="1"/>
              <a:t>koulutuksesta</a:t>
            </a:r>
            <a:r>
              <a:rPr lang="en-GB" sz="1000" dirty="0"/>
              <a:t> </a:t>
            </a:r>
            <a:r>
              <a:rPr lang="en-GB" sz="1000" dirty="0" err="1"/>
              <a:t>putoavien</a:t>
            </a:r>
            <a:r>
              <a:rPr lang="en-GB" sz="1000" dirty="0"/>
              <a:t> </a:t>
            </a:r>
            <a:r>
              <a:rPr lang="en-GB" sz="1000" dirty="0" err="1"/>
              <a:t>nuorten</a:t>
            </a:r>
            <a:r>
              <a:rPr lang="en-GB" sz="1000" dirty="0"/>
              <a:t> </a:t>
            </a:r>
            <a:r>
              <a:rPr lang="en-GB" sz="1000" dirty="0" err="1"/>
              <a:t>määrän</a:t>
            </a:r>
            <a:r>
              <a:rPr lang="en-GB" sz="1000" dirty="0"/>
              <a:t> </a:t>
            </a:r>
            <a:r>
              <a:rPr lang="en-GB" sz="1000" dirty="0" err="1"/>
              <a:t>vähentämiseen</a:t>
            </a:r>
            <a:r>
              <a:rPr lang="en-GB" sz="1000" dirty="0"/>
              <a:t> </a:t>
            </a:r>
            <a:r>
              <a:rPr lang="en-GB" sz="1000" dirty="0" err="1"/>
              <a:t>voisi</a:t>
            </a:r>
            <a:r>
              <a:rPr lang="en-GB" sz="1000" dirty="0"/>
              <a:t> </a:t>
            </a:r>
            <a:r>
              <a:rPr lang="en-GB" sz="1000" dirty="0" err="1"/>
              <a:t>liittyä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ammattihenkilöiden</a:t>
            </a:r>
            <a:r>
              <a:rPr lang="en-GB" sz="1000" dirty="0"/>
              <a:t> </a:t>
            </a:r>
            <a:r>
              <a:rPr lang="en-GB" sz="1000" dirty="0" err="1"/>
              <a:t>tukemiseen</a:t>
            </a:r>
            <a:r>
              <a:rPr lang="en-GB" sz="1000" dirty="0"/>
              <a:t> </a:t>
            </a:r>
            <a:r>
              <a:rPr lang="en-GB" sz="1000" dirty="0" err="1"/>
              <a:t>liittyvä</a:t>
            </a:r>
            <a:r>
              <a:rPr lang="en-GB" sz="1000" dirty="0"/>
              <a:t> </a:t>
            </a:r>
            <a:r>
              <a:rPr lang="en-GB" sz="1000" dirty="0" err="1"/>
              <a:t>tavoite</a:t>
            </a:r>
            <a:r>
              <a:rPr lang="en-GB" sz="1000" dirty="0"/>
              <a:t> </a:t>
            </a:r>
            <a:r>
              <a:rPr lang="en-GB" sz="1000" dirty="0" err="1"/>
              <a:t>että</a:t>
            </a:r>
            <a:r>
              <a:rPr lang="en-GB" sz="1000" dirty="0"/>
              <a:t> </a:t>
            </a:r>
            <a:r>
              <a:rPr lang="en-GB" sz="1000" dirty="0" err="1"/>
              <a:t>nuorten</a:t>
            </a:r>
            <a:r>
              <a:rPr lang="en-GB" sz="1000" dirty="0"/>
              <a:t> </a:t>
            </a:r>
            <a:r>
              <a:rPr lang="en-GB" sz="1000" dirty="0" err="1"/>
              <a:t>tukemiseen</a:t>
            </a:r>
            <a:r>
              <a:rPr lang="en-GB" sz="1000" dirty="0"/>
              <a:t> </a:t>
            </a:r>
            <a:r>
              <a:rPr lang="en-GB" sz="1000" dirty="0" err="1"/>
              <a:t>liittyvä</a:t>
            </a:r>
            <a:r>
              <a:rPr lang="en-GB" sz="1000" dirty="0"/>
              <a:t> </a:t>
            </a:r>
            <a:r>
              <a:rPr lang="en-GB" sz="1000" dirty="0" err="1"/>
              <a:t>tavoite</a:t>
            </a:r>
            <a:r>
              <a:rPr lang="en-GB" sz="1000" dirty="0"/>
              <a:t>. </a:t>
            </a:r>
            <a:r>
              <a:rPr lang="en-GB" sz="1000" dirty="0" err="1"/>
              <a:t>Nämä</a:t>
            </a:r>
            <a:r>
              <a:rPr lang="en-GB" sz="1000" dirty="0"/>
              <a:t> </a:t>
            </a:r>
            <a:r>
              <a:rPr lang="en-GB" sz="1000" dirty="0" err="1"/>
              <a:t>eroavat</a:t>
            </a:r>
            <a:r>
              <a:rPr lang="en-GB" sz="1000" dirty="0"/>
              <a:t> </a:t>
            </a:r>
            <a:r>
              <a:rPr lang="en-GB" sz="1000" dirty="0" err="1"/>
              <a:t>vaikutusketjuiltaan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b="1" dirty="0" err="1"/>
              <a:t>Työkalun</a:t>
            </a:r>
            <a:r>
              <a:rPr lang="en-GB" sz="1000" b="1" dirty="0"/>
              <a:t> </a:t>
            </a:r>
            <a:r>
              <a:rPr lang="en-GB" sz="1000" b="1" dirty="0" err="1"/>
              <a:t>vahvuudet</a:t>
            </a:r>
            <a:r>
              <a:rPr lang="en-GB" sz="1000" b="1" dirty="0"/>
              <a:t> </a:t>
            </a:r>
            <a:r>
              <a:rPr lang="en-GB" sz="1000" b="1" dirty="0" err="1"/>
              <a:t>ja</a:t>
            </a:r>
            <a:r>
              <a:rPr lang="en-GB" sz="1000" b="1" dirty="0"/>
              <a:t> </a:t>
            </a:r>
            <a:r>
              <a:rPr lang="en-GB" sz="1000" b="1" dirty="0" err="1"/>
              <a:t>heikkoudet</a:t>
            </a:r>
            <a:r>
              <a:rPr lang="en-GB" sz="1000" b="1" dirty="0"/>
              <a:t> ​</a:t>
            </a:r>
          </a:p>
          <a:p>
            <a:endParaRPr lang="en-GB" sz="1000" dirty="0"/>
          </a:p>
          <a:p>
            <a:r>
              <a:rPr lang="en-GB" sz="1000" dirty="0" err="1"/>
              <a:t>Toimintaan</a:t>
            </a:r>
            <a:r>
              <a:rPr lang="en-GB" sz="1000" dirty="0"/>
              <a:t>, </a:t>
            </a:r>
            <a:r>
              <a:rPr lang="en-GB" sz="1000" dirty="0" err="1"/>
              <a:t>hankkeisiin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investointeihin</a:t>
            </a:r>
            <a:r>
              <a:rPr lang="en-GB" sz="1000" dirty="0"/>
              <a:t> </a:t>
            </a:r>
            <a:r>
              <a:rPr lang="en-GB" sz="1000" dirty="0" err="1"/>
              <a:t>liittyy</a:t>
            </a:r>
            <a:r>
              <a:rPr lang="en-GB" sz="1000" dirty="0"/>
              <a:t> </a:t>
            </a:r>
            <a:r>
              <a:rPr lang="en-GB" sz="1000" dirty="0" err="1"/>
              <a:t>monenlaisia</a:t>
            </a:r>
            <a:r>
              <a:rPr lang="en-GB" sz="1000" dirty="0"/>
              <a:t> </a:t>
            </a:r>
            <a:r>
              <a:rPr lang="en-GB" sz="1000" dirty="0" err="1"/>
              <a:t>tahtotiloja</a:t>
            </a:r>
            <a:r>
              <a:rPr lang="en-GB" sz="1000" dirty="0"/>
              <a:t>, </a:t>
            </a:r>
            <a:r>
              <a:rPr lang="en-GB" sz="1000" dirty="0" err="1"/>
              <a:t>joita</a:t>
            </a:r>
            <a:r>
              <a:rPr lang="en-GB" sz="1000" dirty="0"/>
              <a:t> </a:t>
            </a:r>
            <a:r>
              <a:rPr lang="en-GB" sz="1000" dirty="0" err="1"/>
              <a:t>kutsutaan</a:t>
            </a:r>
            <a:r>
              <a:rPr lang="en-GB" sz="1000" dirty="0"/>
              <a:t>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päämääriksi</a:t>
            </a:r>
            <a:r>
              <a:rPr lang="en-GB" sz="1000" dirty="0"/>
              <a:t>, </a:t>
            </a:r>
            <a:r>
              <a:rPr lang="en-GB" sz="1000" dirty="0" err="1"/>
              <a:t>tavoitteiksi</a:t>
            </a:r>
            <a:r>
              <a:rPr lang="en-GB" sz="1000" dirty="0"/>
              <a:t> tai </a:t>
            </a:r>
            <a:r>
              <a:rPr lang="en-GB" sz="1000" dirty="0" err="1"/>
              <a:t>tarkoituksiksi</a:t>
            </a:r>
            <a:r>
              <a:rPr lang="en-GB" sz="1000" dirty="0"/>
              <a:t>. </a:t>
            </a:r>
            <a:r>
              <a:rPr lang="en-GB" sz="1000" dirty="0" err="1"/>
              <a:t>Usein</a:t>
            </a:r>
            <a:r>
              <a:rPr lang="en-GB" sz="1000" dirty="0"/>
              <a:t> </a:t>
            </a:r>
            <a:r>
              <a:rPr lang="en-GB" sz="1000" dirty="0" err="1"/>
              <a:t>työtä</a:t>
            </a:r>
            <a:r>
              <a:rPr lang="en-GB" sz="1000" dirty="0"/>
              <a:t> </a:t>
            </a:r>
            <a:r>
              <a:rPr lang="en-GB" sz="1000" dirty="0" err="1"/>
              <a:t>tehdään</a:t>
            </a:r>
            <a:r>
              <a:rPr lang="en-GB" sz="1000" dirty="0"/>
              <a:t> </a:t>
            </a:r>
            <a:r>
              <a:rPr lang="en-GB" sz="1000" dirty="0" err="1"/>
              <a:t>kovassa</a:t>
            </a:r>
            <a:r>
              <a:rPr lang="en-GB" sz="1000" dirty="0"/>
              <a:t> </a:t>
            </a:r>
            <a:r>
              <a:rPr lang="en-GB" sz="1000" dirty="0" err="1"/>
              <a:t>aikataulupaineessa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kaikkien</a:t>
            </a:r>
            <a:r>
              <a:rPr lang="en-GB" sz="1000" dirty="0"/>
              <a:t> </a:t>
            </a:r>
            <a:r>
              <a:rPr lang="en-GB" sz="1000" dirty="0" err="1"/>
              <a:t>mukana</a:t>
            </a:r>
            <a:r>
              <a:rPr lang="en-GB" sz="1000" dirty="0"/>
              <a:t> </a:t>
            </a:r>
            <a:r>
              <a:rPr lang="en-GB" sz="1000" dirty="0" err="1"/>
              <a:t>olevien</a:t>
            </a:r>
            <a:r>
              <a:rPr lang="en-GB" sz="1000" dirty="0"/>
              <a:t> </a:t>
            </a:r>
            <a:r>
              <a:rPr lang="en-GB" sz="1000" dirty="0" err="1"/>
              <a:t>toimijoiden</a:t>
            </a:r>
            <a:r>
              <a:rPr lang="en-GB" sz="1000" dirty="0"/>
              <a:t> </a:t>
            </a:r>
            <a:r>
              <a:rPr lang="en-GB" sz="1000" dirty="0" err="1"/>
              <a:t>näkemykset</a:t>
            </a:r>
            <a:r>
              <a:rPr lang="en-GB" sz="1000" dirty="0"/>
              <a:t> on </a:t>
            </a:r>
            <a:r>
              <a:rPr lang="en-GB" sz="1000" dirty="0" err="1"/>
              <a:t>vaikeaa</a:t>
            </a:r>
            <a:r>
              <a:rPr lang="en-GB" sz="1000" dirty="0"/>
              <a:t> </a:t>
            </a:r>
            <a:r>
              <a:rPr lang="en-GB" sz="1000" dirty="0" err="1"/>
              <a:t>huomioida</a:t>
            </a:r>
            <a:r>
              <a:rPr lang="en-GB" sz="1000" dirty="0"/>
              <a:t> </a:t>
            </a:r>
            <a:r>
              <a:rPr lang="en-GB" sz="1000" dirty="0" err="1"/>
              <a:t>lopullisessa</a:t>
            </a:r>
            <a:r>
              <a:rPr lang="en-GB" sz="1000" dirty="0"/>
              <a:t> </a:t>
            </a:r>
            <a:r>
              <a:rPr lang="en-GB" sz="1000" dirty="0" err="1"/>
              <a:t>suunnitelmassa</a:t>
            </a:r>
            <a:r>
              <a:rPr lang="en-GB" sz="1000" dirty="0"/>
              <a:t>. </a:t>
            </a:r>
            <a:r>
              <a:rPr lang="en-GB" sz="1000" dirty="0" err="1"/>
              <a:t>Myös</a:t>
            </a:r>
            <a:r>
              <a:rPr lang="en-GB" sz="1000" dirty="0"/>
              <a:t> </a:t>
            </a:r>
            <a:r>
              <a:rPr lang="en-GB" sz="1000" dirty="0" err="1"/>
              <a:t>raportointi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olla </a:t>
            </a:r>
            <a:r>
              <a:rPr lang="en-GB" sz="1000" dirty="0" err="1"/>
              <a:t>työlästä</a:t>
            </a:r>
            <a:r>
              <a:rPr lang="en-GB" sz="1000" dirty="0"/>
              <a:t>, </a:t>
            </a:r>
            <a:r>
              <a:rPr lang="en-GB" sz="1000" dirty="0" err="1"/>
              <a:t>jos</a:t>
            </a:r>
            <a:r>
              <a:rPr lang="en-GB" sz="1000" dirty="0"/>
              <a:t> </a:t>
            </a:r>
            <a:r>
              <a:rPr lang="en-GB" sz="1000" dirty="0" err="1"/>
              <a:t>tavoitetta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ole </a:t>
            </a:r>
            <a:r>
              <a:rPr lang="en-GB" sz="1000" dirty="0" err="1"/>
              <a:t>alun</a:t>
            </a:r>
            <a:r>
              <a:rPr lang="en-GB" sz="1000" dirty="0"/>
              <a:t> </a:t>
            </a:r>
            <a:r>
              <a:rPr lang="en-GB" sz="1000" dirty="0" err="1"/>
              <a:t>perin</a:t>
            </a:r>
            <a:r>
              <a:rPr lang="en-GB" sz="1000" dirty="0"/>
              <a:t> </a:t>
            </a:r>
            <a:r>
              <a:rPr lang="en-GB" sz="1000" dirty="0" err="1"/>
              <a:t>kuvattu</a:t>
            </a:r>
            <a:r>
              <a:rPr lang="en-GB" sz="1000" dirty="0"/>
              <a:t> </a:t>
            </a:r>
            <a:r>
              <a:rPr lang="en-GB" sz="1000" dirty="0" err="1"/>
              <a:t>yhteisesti</a:t>
            </a:r>
            <a:r>
              <a:rPr lang="en-GB" sz="1000" dirty="0"/>
              <a:t> </a:t>
            </a:r>
            <a:r>
              <a:rPr lang="en-GB" sz="1000" dirty="0" err="1"/>
              <a:t>ymmärrettävällä</a:t>
            </a:r>
            <a:r>
              <a:rPr lang="en-GB" sz="1000" dirty="0"/>
              <a:t> </a:t>
            </a:r>
            <a:r>
              <a:rPr lang="en-GB" sz="1000" dirty="0" err="1"/>
              <a:t>tavalla</a:t>
            </a:r>
            <a:r>
              <a:rPr lang="en-GB" sz="1000" dirty="0"/>
              <a:t>. </a:t>
            </a:r>
            <a:r>
              <a:rPr lang="en-GB" sz="1000" dirty="0" err="1"/>
              <a:t>Työkalu</a:t>
            </a:r>
            <a:r>
              <a:rPr lang="en-GB" sz="1000" dirty="0"/>
              <a:t> </a:t>
            </a:r>
            <a:r>
              <a:rPr lang="en-GB" sz="1000" dirty="0" err="1"/>
              <a:t>tuo</a:t>
            </a:r>
            <a:r>
              <a:rPr lang="en-GB" sz="1000" dirty="0"/>
              <a:t> </a:t>
            </a:r>
            <a:r>
              <a:rPr lang="en-GB" sz="1000" dirty="0" err="1"/>
              <a:t>yhteisen</a:t>
            </a:r>
            <a:r>
              <a:rPr lang="en-GB" sz="1000" dirty="0"/>
              <a:t> </a:t>
            </a:r>
            <a:r>
              <a:rPr lang="en-GB" sz="1000" dirty="0" err="1"/>
              <a:t>jäsennyksen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käsitteet</a:t>
            </a:r>
            <a:r>
              <a:rPr lang="en-GB" sz="1000" dirty="0"/>
              <a:t>, </a:t>
            </a:r>
            <a:r>
              <a:rPr lang="en-GB" sz="1000" dirty="0" err="1"/>
              <a:t>joiden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keskustella</a:t>
            </a:r>
            <a:r>
              <a:rPr lang="en-GB" sz="1000" dirty="0"/>
              <a:t> </a:t>
            </a:r>
            <a:r>
              <a:rPr lang="en-GB" sz="1000" dirty="0" err="1"/>
              <a:t>toiminnasta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sen</a:t>
            </a:r>
            <a:r>
              <a:rPr lang="en-GB" sz="1000" dirty="0"/>
              <a:t> </a:t>
            </a:r>
            <a:r>
              <a:rPr lang="en-GB" sz="1000" dirty="0" err="1"/>
              <a:t>vaikutuksista</a:t>
            </a:r>
            <a:r>
              <a:rPr lang="en-GB" sz="1000" dirty="0"/>
              <a:t>.</a:t>
            </a:r>
          </a:p>
          <a:p>
            <a:r>
              <a:rPr lang="en-GB" sz="1000" dirty="0"/>
              <a:t>.</a:t>
            </a:r>
            <a:endParaRPr lang="en-FI" sz="1000" dirty="0" err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2E82B7-5AB0-44FC-92FC-DEE4BE633CBF}">
  <ds:schemaRefs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ebb82943-49da-4504-a2f3-a33fb2eb95f1"/>
  </ds:schemaRefs>
</ds:datastoreItem>
</file>

<file path=customXml/itemProps2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2559FD-EE51-4125-83A9-A66D9E0338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9684</TotalTime>
  <Words>289</Words>
  <Application>Microsoft Office PowerPoint</Application>
  <PresentationFormat>Laajakuva</PresentationFormat>
  <Paragraphs>36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Arial</vt:lpstr>
      <vt:lpstr>Arial  </vt:lpstr>
      <vt:lpstr>Arial Narrow</vt:lpstr>
      <vt:lpstr>Calibri</vt:lpstr>
      <vt:lpstr>Roboto</vt:lpstr>
      <vt:lpstr>VM2021 teema</vt:lpstr>
      <vt:lpstr>PowerPoint-esitys</vt:lpstr>
      <vt:lpstr>PowerPoint-esitys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31</cp:revision>
  <dcterms:created xsi:type="dcterms:W3CDTF">2021-05-24T08:00:14Z</dcterms:created>
  <dcterms:modified xsi:type="dcterms:W3CDTF">2026-05-29T09:45:36Z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