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380" r:id="rId5"/>
    <p:sldId id="381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497F"/>
    <a:srgbClr val="EEE46C"/>
    <a:srgbClr val="FD9F82"/>
    <a:srgbClr val="73C4C3"/>
    <a:srgbClr val="FDF9BA"/>
    <a:srgbClr val="014983"/>
    <a:srgbClr val="365ABD"/>
    <a:srgbClr val="4A6BC4"/>
    <a:srgbClr val="1B365D"/>
    <a:srgbClr val="479A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Normaali tyyli 3 - Korostu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470" autoAdjust="0"/>
    <p:restoredTop sz="96327" autoAdjust="0"/>
  </p:normalViewPr>
  <p:slideViewPr>
    <p:cSldViewPr snapToGrid="0" showGuides="1">
      <p:cViewPr varScale="1">
        <p:scale>
          <a:sx n="59" d="100"/>
          <a:sy n="59" d="100"/>
        </p:scale>
        <p:origin x="1136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C1038-75B3-4690-9F04-308CA5B8CA49}" type="datetimeFigureOut">
              <a:rPr lang="fi-FI" smtClean="0"/>
              <a:t>29.5.2026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86448-0962-443A-A7A6-40140D0BD5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4276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4E04C8-35A5-45D6-A655-664B6E92E83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30475" y="1330960"/>
            <a:ext cx="6661368" cy="2394057"/>
          </a:xfrm>
        </p:spPr>
        <p:txBody>
          <a:bodyPr anchor="t"/>
          <a:lstStyle>
            <a:lvl1pPr algn="l">
              <a:defRPr sz="44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Esityksen aloitussivu, </a:t>
            </a:r>
            <a:br>
              <a:rPr lang="fi-FI" dirty="0"/>
            </a:br>
            <a:r>
              <a:rPr lang="fi-FI" dirty="0"/>
              <a:t>tumma sininen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06C93D0-DA83-4CF7-A503-5AEDE6A978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30475" y="3830320"/>
            <a:ext cx="6756057" cy="1158239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rgbClr val="365ABD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nimi, tehtävänimike </a:t>
            </a:r>
            <a:br>
              <a:rPr lang="fi-FI" dirty="0"/>
            </a:br>
            <a:r>
              <a:rPr lang="fi-FI" dirty="0" err="1"/>
              <a:t>pp.kk.vvvv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Tilaisuuden nimi </a:t>
            </a:r>
          </a:p>
        </p:txBody>
      </p:sp>
      <p:pic>
        <p:nvPicPr>
          <p:cNvPr id="11" name="Picture 10" descr="Valtionavustukset-logo ja Valtiovarainministeriön logo">
            <a:extLst>
              <a:ext uri="{FF2B5EF4-FFF2-40B4-BE49-F238E27FC236}">
                <a16:creationId xmlns:a16="http://schemas.microsoft.com/office/drawing/2014/main" id="{D0CB654D-7984-114E-A93D-BE1CEDF7013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93B3D72-56D0-B042-8634-E70D57402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197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3B1B475-3CC8-AC4E-8B7A-0F43D04C49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710" y="0"/>
            <a:ext cx="641944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Kuvan paikkamerkki 19">
            <a:extLst>
              <a:ext uri="{FF2B5EF4-FFF2-40B4-BE49-F238E27FC236}">
                <a16:creationId xmlns:a16="http://schemas.microsoft.com/office/drawing/2014/main" id="{807245D8-5FCC-154F-9C88-1267F340B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04820" y="0"/>
            <a:ext cx="4087180" cy="685800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87180" h="6858000">
                <a:moveTo>
                  <a:pt x="655475" y="0"/>
                </a:moveTo>
                <a:lnTo>
                  <a:pt x="4087180" y="0"/>
                </a:lnTo>
                <a:lnTo>
                  <a:pt x="4087180" y="6858000"/>
                </a:lnTo>
                <a:lnTo>
                  <a:pt x="655475" y="6858000"/>
                </a:lnTo>
                <a:cubicBezTo>
                  <a:pt x="198241" y="5579539"/>
                  <a:pt x="-1047" y="4538242"/>
                  <a:pt x="5" y="3405402"/>
                </a:cubicBezTo>
                <a:cubicBezTo>
                  <a:pt x="1057" y="2272562"/>
                  <a:pt x="220670" y="994916"/>
                  <a:pt x="655475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0726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15F941-B7C0-48FA-BC12-7B7C22682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7CD8110F-CCB3-4F2C-A24C-583951140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DD1E9F2C-6E23-43A9-A7DE-626D34CED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5371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BD59BAD-0669-42AB-9904-BB6AA4465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F973901-92EE-424C-B835-C2D00C6C5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1573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7FA30B3-66F4-4B0B-A706-DB7790BAA2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249820" y="2135019"/>
            <a:ext cx="4455881" cy="1572384"/>
          </a:xfrm>
        </p:spPr>
        <p:txBody>
          <a:bodyPr anchor="b" anchorCtr="0"/>
          <a:lstStyle>
            <a:lvl1pPr>
              <a:defRPr sz="3700">
                <a:solidFill>
                  <a:srgbClr val="365ABD"/>
                </a:solidFill>
              </a:defRPr>
            </a:lvl1pPr>
          </a:lstStyle>
          <a:p>
            <a:r>
              <a:rPr lang="fi-FI" noProof="0"/>
              <a:t>Lisää tähän kiitosteksti tai lopetuskehoitus</a:t>
            </a:r>
          </a:p>
        </p:txBody>
      </p:sp>
      <p:sp>
        <p:nvSpPr>
          <p:cNvPr id="23" name="Tekstin paikkamerkki 22">
            <a:extLst>
              <a:ext uri="{FF2B5EF4-FFF2-40B4-BE49-F238E27FC236}">
                <a16:creationId xmlns:a16="http://schemas.microsoft.com/office/drawing/2014/main" id="{C91B202D-FB5A-4250-8735-81C439C51C4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49821" y="3960619"/>
            <a:ext cx="2236510" cy="749149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300">
                <a:solidFill>
                  <a:srgbClr val="365ABD"/>
                </a:solidFill>
              </a:defRPr>
            </a:lvl1pPr>
          </a:lstStyle>
          <a:p>
            <a:pPr lvl="0"/>
            <a:r>
              <a:rPr lang="fi-FI" noProof="0" dirty="0"/>
              <a:t>etunimi.sukunimi@vm.fi </a:t>
            </a:r>
            <a:r>
              <a:rPr lang="fi-FI" noProof="0" dirty="0" err="1"/>
              <a:t>Loremipsum</a:t>
            </a:r>
            <a:r>
              <a:rPr lang="fi-FI" noProof="0" dirty="0"/>
              <a:t> </a:t>
            </a:r>
            <a:r>
              <a:rPr lang="fi-FI" noProof="0" dirty="0" err="1"/>
              <a:t>dolores</a:t>
            </a:r>
            <a:r>
              <a:rPr lang="fi-FI" noProof="0" dirty="0"/>
              <a:t> </a:t>
            </a:r>
            <a:r>
              <a:rPr lang="fi-FI" noProof="0" dirty="0" err="1"/>
              <a:t>sitamet</a:t>
            </a:r>
            <a:r>
              <a:rPr lang="fi-FI" noProof="0" dirty="0"/>
              <a:t> vm.fi</a:t>
            </a:r>
          </a:p>
        </p:txBody>
      </p:sp>
      <p:pic>
        <p:nvPicPr>
          <p:cNvPr id="12" name="Picture 11" descr="Valtionavustukset-logo ja Valtiovarainministeriön logo">
            <a:extLst>
              <a:ext uri="{FF2B5EF4-FFF2-40B4-BE49-F238E27FC236}">
                <a16:creationId xmlns:a16="http://schemas.microsoft.com/office/drawing/2014/main" id="{C206EBE7-A046-2948-A624-EB4B1D9994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898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yksipalstainen. </a:t>
            </a:r>
            <a:br>
              <a:rPr lang="fi-FI" dirty="0"/>
            </a:br>
            <a:r>
              <a:rPr lang="fi-FI" dirty="0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7F5A965-5012-417E-A4D7-9CB8DE3A3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9E0DD3D-67FB-4C7B-917A-622EAB8FF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025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ot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 väliotsikolla.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0904BD93-F0C4-4A6C-9010-5804694C71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1050" y="1758315"/>
            <a:ext cx="10571163" cy="446549"/>
          </a:xfrm>
        </p:spPr>
        <p:txBody>
          <a:bodyPr/>
          <a:lstStyle>
            <a:lvl1pPr marL="0" indent="0">
              <a:buNone/>
              <a:defRPr b="1"/>
            </a:lvl1pPr>
            <a:lvl2pPr marL="360363" indent="0">
              <a:buNone/>
              <a:defRPr/>
            </a:lvl2pPr>
          </a:lstStyle>
          <a:p>
            <a:pPr lvl="0"/>
            <a:r>
              <a:rPr lang="fi-FI" dirty="0"/>
              <a:t>Väliotsikko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2285999"/>
            <a:ext cx="10571480" cy="3724761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ADF7489-4677-49C3-A1B0-538615DB372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CDDDB65-8BD7-43F3-A41C-27411B8405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9772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kaksipalstainen. </a:t>
            </a:r>
            <a:br>
              <a:rPr lang="fi-FI" dirty="0"/>
            </a:br>
            <a:r>
              <a:rPr lang="fi-FI" dirty="0"/>
              <a:t>Otsikon pituus korkeintaan kaksi riviä.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1764323"/>
            <a:ext cx="5156538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1764323"/>
            <a:ext cx="5187462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9722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noProof="0"/>
              <a:t>Tekstisivu, vertailu. </a:t>
            </a:r>
            <a:br>
              <a:rPr lang="fi-FI" noProof="0"/>
            </a:br>
            <a:r>
              <a:rPr lang="fi-FI" noProof="0"/>
              <a:t>Otsikon pituus korkeintaan kaksi riviä.</a:t>
            </a:r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CC5AFB07-741E-400C-B07F-CFAD1C24366E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781201" y="1764323"/>
            <a:ext cx="515653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2235200"/>
            <a:ext cx="5156538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4">
            <a:extLst>
              <a:ext uri="{FF2B5EF4-FFF2-40B4-BE49-F238E27FC236}">
                <a16:creationId xmlns:a16="http://schemas.microsoft.com/office/drawing/2014/main" id="{FE13A6AE-0F0A-413E-AE09-F64745829C86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764323"/>
            <a:ext cx="518318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2235200"/>
            <a:ext cx="5187462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 noProof="0"/>
              <a:t>Aihe/otsikkoteksti Arial Regular lorem ipsum dolores</a:t>
            </a:r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203623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Grafiikkasivu, kuva ja tekstitiivistelmä vierekkäin.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6164822" cy="4248000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22">
            <a:extLst>
              <a:ext uri="{FF2B5EF4-FFF2-40B4-BE49-F238E27FC236}">
                <a16:creationId xmlns:a16="http://schemas.microsoft.com/office/drawing/2014/main" id="{3031A60E-285E-4799-8337-B7C931123A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26518" y="1959997"/>
            <a:ext cx="4286106" cy="3802327"/>
          </a:xfrm>
        </p:spPr>
        <p:txBody>
          <a:bodyPr/>
          <a:lstStyle>
            <a:lvl1pPr marL="269875" indent="-269875">
              <a:lnSpc>
                <a:spcPct val="95000"/>
              </a:lnSpc>
              <a:defRPr sz="1900"/>
            </a:lvl1pPr>
          </a:lstStyle>
          <a:p>
            <a:pPr lvl="0"/>
            <a:r>
              <a:rPr lang="fi-FI" noProof="0"/>
              <a:t>Muokkaa tekstin perustyylejä</a:t>
            </a:r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CD9B7E4D-B77A-4CF1-B584-356F4C4B32D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9B664EFA-778C-4D9B-A7A3-46CB8D5370B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7030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tekstillinen kuvapaik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3B81EDF6-8ECD-224A-A7A3-477D7752FC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ABBC65-D7BB-9C48-9311-CCA8908B2F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7673" y="0"/>
            <a:ext cx="3914326" cy="6858000"/>
          </a:xfrm>
          <a:prstGeom prst="rect">
            <a:avLst/>
          </a:prstGeom>
        </p:spPr>
      </p:pic>
      <p:sp>
        <p:nvSpPr>
          <p:cNvPr id="15" name="Kuvan paikkamerkki 19">
            <a:extLst>
              <a:ext uri="{FF2B5EF4-FFF2-40B4-BE49-F238E27FC236}">
                <a16:creationId xmlns:a16="http://schemas.microsoft.com/office/drawing/2014/main" id="{CB86BB3D-8CAD-2D44-86E5-3122E19C1B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2320" y="306000"/>
            <a:ext cx="5025648" cy="1325563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Tekstisivu kuvalla, </a:t>
            </a:r>
            <a:br>
              <a:rPr lang="fi-FI" dirty="0"/>
            </a:br>
            <a:r>
              <a:rPr lang="fi-FI" dirty="0"/>
              <a:t>lyhyt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5025648" cy="4248000"/>
          </a:xfrm>
        </p:spPr>
        <p:txBody>
          <a:bodyPr/>
          <a:lstStyle>
            <a:lvl1pPr marL="269875" indent="-269875">
              <a:defRPr sz="2200"/>
            </a:lvl1pPr>
            <a:lvl2pPr marL="625475" indent="-265113">
              <a:defRPr/>
            </a:lvl2pPr>
            <a:lvl3pPr marL="715962" indent="0">
              <a:buNone/>
              <a:defRPr/>
            </a:lvl3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9700E9CE-DAC8-4704-A149-43A60B27A84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22E9968-6017-4856-A4C4-E7595C39E8B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509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C8CADDB-7043-4642-9EE7-FA93D57B9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819770" y="1404939"/>
            <a:ext cx="6356350" cy="2526981"/>
          </a:xfrm>
        </p:spPr>
        <p:txBody>
          <a:bodyPr anchor="t" anchorCtr="0"/>
          <a:lstStyle>
            <a:lvl1pPr>
              <a:defRPr sz="41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</a:t>
            </a:r>
            <a:br>
              <a:rPr lang="fi-FI" dirty="0"/>
            </a:br>
            <a:r>
              <a:rPr lang="fi-FI" dirty="0"/>
              <a:t>jäsentämiseen, </a:t>
            </a:r>
            <a:br>
              <a:rPr lang="fi-FI" dirty="0"/>
            </a:br>
            <a:r>
              <a:rPr lang="fi-FI" dirty="0"/>
              <a:t>4 riviä lyhyellä tekstillä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9F8BFF4-EC86-4A85-B914-B241AE572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4F20DE8F-8CBA-4069-B1E4-BBCC9BE8A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69988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C22F13C0-668F-A342-8D32-7C7455F547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Kuvan paikkamerkki 19">
            <a:extLst>
              <a:ext uri="{FF2B5EF4-FFF2-40B4-BE49-F238E27FC236}">
                <a16:creationId xmlns:a16="http://schemas.microsoft.com/office/drawing/2014/main" id="{6891AEFD-D522-004F-B2DD-4BAFFA712C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5261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B813CEF-66CE-41A6-9589-6FF5AB746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320" y="306000"/>
            <a:ext cx="1057148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 noProof="0" dirty="0"/>
              <a:t>Muokkaa </a:t>
            </a:r>
            <a:r>
              <a:rPr lang="fi-FI" noProof="0" dirty="0" err="1"/>
              <a:t>ots</a:t>
            </a:r>
            <a:r>
              <a:rPr lang="fi-FI" noProof="0" dirty="0"/>
              <a:t>. </a:t>
            </a:r>
            <a:r>
              <a:rPr lang="fi-FI" noProof="0" dirty="0" err="1"/>
              <a:t>perustyyl</a:t>
            </a:r>
            <a:r>
              <a:rPr lang="fi-FI" noProof="0" dirty="0"/>
              <a:t>. </a:t>
            </a:r>
            <a:r>
              <a:rPr lang="fi-FI" noProof="0" dirty="0" err="1"/>
              <a:t>napsautt</a:t>
            </a:r>
            <a:r>
              <a:rPr lang="fi-FI" noProof="0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D603C59-5B66-4F64-93F3-1F4DFBEE6E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320" y="1762761"/>
            <a:ext cx="10571480" cy="4248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noProof="0" dirty="0"/>
              <a:t>Muokkaa tekstin perustyylejä napsauttamalla</a:t>
            </a:r>
          </a:p>
          <a:p>
            <a:pPr lvl="1"/>
            <a:r>
              <a:rPr lang="fi-FI" noProof="0" dirty="0"/>
              <a:t>toinen taso</a:t>
            </a:r>
          </a:p>
          <a:p>
            <a:pPr lvl="2"/>
            <a:r>
              <a:rPr lang="fi-FI" noProof="0" dirty="0"/>
              <a:t>kolmas taso</a:t>
            </a:r>
          </a:p>
          <a:p>
            <a:pPr lvl="3"/>
            <a:r>
              <a:rPr lang="fi-FI" noProof="0" dirty="0"/>
              <a:t>neljäs taso</a:t>
            </a:r>
          </a:p>
          <a:p>
            <a:pPr lvl="4"/>
            <a:r>
              <a:rPr lang="fi-FI" noProof="0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131FDA-8F15-4702-ABF9-690082056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44920" y="6453336"/>
            <a:ext cx="1009328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fi-FI" noProof="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B6AA8B-3D61-4AA5-84FF-FE178AE4F2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8400" y="6453336"/>
            <a:ext cx="411480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84F219-5BCC-4F1C-B213-2C1F4342B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1200" y="6453336"/>
            <a:ext cx="36688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623A43D-89D0-0245-AA87-46484D47A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635" y="6310439"/>
            <a:ext cx="2829911" cy="30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21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650" r:id="rId2"/>
    <p:sldLayoutId id="2147483677" r:id="rId3"/>
    <p:sldLayoutId id="2147483652" r:id="rId4"/>
    <p:sldLayoutId id="2147483678" r:id="rId5"/>
    <p:sldLayoutId id="2147483681" r:id="rId6"/>
    <p:sldLayoutId id="2147483679" r:id="rId7"/>
    <p:sldLayoutId id="2147483741" r:id="rId8"/>
    <p:sldLayoutId id="2147483673" r:id="rId9"/>
    <p:sldLayoutId id="2147483742" r:id="rId10"/>
    <p:sldLayoutId id="2147483654" r:id="rId11"/>
    <p:sldLayoutId id="2147483655" r:id="rId12"/>
    <p:sldLayoutId id="2147483682" r:id="rId13"/>
  </p:sldLayoutIdLst>
  <p:hf hdr="0" ft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15963" indent="-3556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325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8275" indent="-36195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793875" indent="-355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Box 120">
            <a:extLst>
              <a:ext uri="{FF2B5EF4-FFF2-40B4-BE49-F238E27FC236}">
                <a16:creationId xmlns:a16="http://schemas.microsoft.com/office/drawing/2014/main" id="{E6BB0D34-EE01-8F4A-AF68-3F632AD7ED27}"/>
              </a:ext>
            </a:extLst>
          </p:cNvPr>
          <p:cNvSpPr txBox="1"/>
          <p:nvPr/>
        </p:nvSpPr>
        <p:spPr>
          <a:xfrm>
            <a:off x="275719" y="208718"/>
            <a:ext cx="6448497" cy="369332"/>
          </a:xfrm>
          <a:prstGeom prst="rect">
            <a:avLst/>
          </a:prstGeom>
          <a:noFill/>
        </p:spPr>
        <p:txBody>
          <a:bodyPr wrap="none" lIns="0" tIns="0" rIns="0" bIns="0" rtlCol="0" anchor="t">
            <a:spAutoFit/>
          </a:bodyPr>
          <a:lstStyle/>
          <a:p>
            <a:r>
              <a:rPr lang="en-FI" sz="2400" b="1" dirty="0">
                <a:solidFill>
                  <a:srgbClr val="10497F"/>
                </a:solidFill>
                <a:latin typeface="Arial   "/>
              </a:rPr>
              <a:t>Toimijoiden tunnistaminen ilmiön analyysiin</a:t>
            </a:r>
            <a:endParaRPr lang="fi-FI" dirty="0">
              <a:latin typeface="Arial   "/>
            </a:endParaRPr>
          </a:p>
        </p:txBody>
      </p: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20DF1BC4-AC78-774C-84E6-E2C3F57C7871}"/>
              </a:ext>
            </a:extLst>
          </p:cNvPr>
          <p:cNvGrpSpPr/>
          <p:nvPr/>
        </p:nvGrpSpPr>
        <p:grpSpPr>
          <a:xfrm>
            <a:off x="0" y="635392"/>
            <a:ext cx="12192000" cy="5587215"/>
            <a:chOff x="0" y="635392"/>
            <a:chExt cx="12192000" cy="5587215"/>
          </a:xfrm>
        </p:grpSpPr>
        <p:pic>
          <p:nvPicPr>
            <p:cNvPr id="126" name="Picture 125" descr="Timeline&#10;&#10;Description automatically generated">
              <a:extLst>
                <a:ext uri="{FF2B5EF4-FFF2-40B4-BE49-F238E27FC236}">
                  <a16:creationId xmlns:a16="http://schemas.microsoft.com/office/drawing/2014/main" id="{CF9F922A-F88B-8B41-800F-5757F00CB7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635392"/>
              <a:ext cx="12192000" cy="5587215"/>
            </a:xfrm>
            <a:prstGeom prst="rect">
              <a:avLst/>
            </a:prstGeom>
          </p:spPr>
        </p:pic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311CB328-141E-1144-96A8-B2FF54FACB0A}"/>
                </a:ext>
              </a:extLst>
            </p:cNvPr>
            <p:cNvSpPr txBox="1"/>
            <p:nvPr/>
          </p:nvSpPr>
          <p:spPr>
            <a:xfrm>
              <a:off x="207391" y="5062194"/>
              <a:ext cx="389327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  <a:latin typeface="Arial   "/>
                  <a:ea typeface="Roboto" panose="02000000000000000000" pitchFamily="2" charset="0"/>
                </a:rPr>
                <a:t>Kirjoita tähän</a:t>
              </a: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EAE8E818-E078-374A-97BA-5FB2519DA78A}"/>
                </a:ext>
              </a:extLst>
            </p:cNvPr>
            <p:cNvSpPr txBox="1"/>
            <p:nvPr/>
          </p:nvSpPr>
          <p:spPr>
            <a:xfrm>
              <a:off x="4160363" y="5062194"/>
              <a:ext cx="389327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  <a:latin typeface="Arial   "/>
                  <a:ea typeface="Roboto" panose="02000000000000000000" pitchFamily="2" charset="0"/>
                </a:rPr>
                <a:t>Kirjoita tähän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5160E38E-D1CA-F24C-8F57-C844442A593B}"/>
                </a:ext>
              </a:extLst>
            </p:cNvPr>
            <p:cNvSpPr txBox="1"/>
            <p:nvPr/>
          </p:nvSpPr>
          <p:spPr>
            <a:xfrm>
              <a:off x="8129046" y="5062194"/>
              <a:ext cx="389327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  <a:latin typeface="Arial   "/>
                  <a:ea typeface="Roboto" panose="02000000000000000000" pitchFamily="2" charset="0"/>
                </a:rPr>
                <a:t>Kirjoita tähän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03710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54C5BCB-4181-D341-8A71-28D1EEDD0036}"/>
              </a:ext>
            </a:extLst>
          </p:cNvPr>
          <p:cNvSpPr txBox="1"/>
          <p:nvPr/>
        </p:nvSpPr>
        <p:spPr>
          <a:xfrm>
            <a:off x="265982" y="222934"/>
            <a:ext cx="2194413" cy="233910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400" b="1" dirty="0">
                <a:solidFill>
                  <a:schemeClr val="tx2"/>
                </a:solidFill>
                <a:latin typeface="Arial   "/>
                <a:ea typeface="Roboto" panose="02000000000000000000" pitchFamily="2" charset="0"/>
              </a:rPr>
              <a:t>OHJE</a:t>
            </a:r>
            <a:endParaRPr lang="en-FI" b="1" dirty="0">
              <a:solidFill>
                <a:schemeClr val="tx2"/>
              </a:solidFill>
              <a:latin typeface="Arial   "/>
              <a:ea typeface="Roboto" panose="02000000000000000000" pitchFamily="2" charset="0"/>
            </a:endParaRPr>
          </a:p>
          <a:p>
            <a:pPr algn="l"/>
            <a:endParaRPr lang="en-FI" sz="1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GB" sz="1000" b="1" dirty="0" err="1"/>
              <a:t>Mistä</a:t>
            </a:r>
            <a:r>
              <a:rPr lang="en-GB" sz="1000" b="1" dirty="0"/>
              <a:t> </a:t>
            </a:r>
            <a:r>
              <a:rPr lang="en-GB" sz="1000" b="1" dirty="0" err="1"/>
              <a:t>työkalussa</a:t>
            </a:r>
            <a:r>
              <a:rPr lang="en-GB" sz="1000" b="1" dirty="0"/>
              <a:t> on </a:t>
            </a:r>
            <a:r>
              <a:rPr lang="en-GB" sz="1000" b="1" dirty="0" err="1"/>
              <a:t>kyse</a:t>
            </a:r>
            <a:r>
              <a:rPr lang="en-GB" sz="1000" b="1" dirty="0"/>
              <a:t>? ​</a:t>
            </a:r>
          </a:p>
          <a:p>
            <a:endParaRPr lang="en-GB" sz="1000" dirty="0"/>
          </a:p>
          <a:p>
            <a:r>
              <a:rPr lang="en-GB" sz="1000" dirty="0" err="1"/>
              <a:t>Tunnistetaan</a:t>
            </a:r>
            <a:r>
              <a:rPr lang="en-GB" sz="1000" dirty="0"/>
              <a:t> </a:t>
            </a:r>
            <a:r>
              <a:rPr lang="en-GB" sz="1000" dirty="0" err="1"/>
              <a:t>verkostomaisen</a:t>
            </a:r>
            <a:r>
              <a:rPr lang="en-GB" sz="1000" dirty="0"/>
              <a:t> </a:t>
            </a:r>
            <a:r>
              <a:rPr lang="en-GB" sz="1000" dirty="0" err="1"/>
              <a:t>yhteistyön</a:t>
            </a:r>
            <a:r>
              <a:rPr lang="en-GB" sz="1000" dirty="0"/>
              <a:t> </a:t>
            </a:r>
            <a:r>
              <a:rPr lang="en-GB" sz="1000" dirty="0" err="1"/>
              <a:t>kautta</a:t>
            </a:r>
            <a:r>
              <a:rPr lang="en-GB" sz="1000" dirty="0"/>
              <a:t> </a:t>
            </a:r>
            <a:r>
              <a:rPr lang="en-GB" sz="1000" dirty="0" err="1"/>
              <a:t>saatavilla</a:t>
            </a:r>
            <a:r>
              <a:rPr lang="en-GB" sz="1000" dirty="0"/>
              <a:t> </a:t>
            </a:r>
            <a:r>
              <a:rPr lang="en-GB" sz="1000" dirty="0" err="1"/>
              <a:t>olevaa</a:t>
            </a:r>
            <a:r>
              <a:rPr lang="en-GB" sz="1000" dirty="0"/>
              <a:t> </a:t>
            </a:r>
            <a:r>
              <a:rPr lang="en-GB" sz="1000" dirty="0" err="1"/>
              <a:t>osaamista</a:t>
            </a:r>
            <a:r>
              <a:rPr lang="en-GB" sz="1000" dirty="0"/>
              <a:t>. ​</a:t>
            </a:r>
          </a:p>
          <a:p>
            <a:endParaRPr lang="en-GB" sz="1000" dirty="0"/>
          </a:p>
          <a:p>
            <a:r>
              <a:rPr lang="en-GB" sz="1000" b="1" dirty="0"/>
              <a:t>Mihin </a:t>
            </a:r>
            <a:r>
              <a:rPr lang="en-GB" sz="1000" b="1" dirty="0" err="1"/>
              <a:t>työkalua</a:t>
            </a:r>
            <a:r>
              <a:rPr lang="en-GB" sz="1000" b="1" dirty="0"/>
              <a:t> </a:t>
            </a:r>
            <a:r>
              <a:rPr lang="en-GB" sz="1000" b="1" dirty="0" err="1"/>
              <a:t>käytetään</a:t>
            </a:r>
            <a:r>
              <a:rPr lang="en-GB" sz="1000" b="1" dirty="0"/>
              <a:t>? ​</a:t>
            </a:r>
          </a:p>
          <a:p>
            <a:endParaRPr lang="en-GB" sz="1000" dirty="0"/>
          </a:p>
          <a:p>
            <a:r>
              <a:rPr lang="en-GB" sz="1000" dirty="0" err="1"/>
              <a:t>Pohditaan</a:t>
            </a:r>
            <a:r>
              <a:rPr lang="en-GB" sz="1000" dirty="0"/>
              <a:t>, </a:t>
            </a:r>
            <a:r>
              <a:rPr lang="en-GB" sz="1000" dirty="0" err="1"/>
              <a:t>millaista</a:t>
            </a:r>
            <a:r>
              <a:rPr lang="en-GB" sz="1000" dirty="0"/>
              <a:t> </a:t>
            </a:r>
            <a:r>
              <a:rPr lang="en-GB" sz="1000" dirty="0" err="1"/>
              <a:t>osaamista</a:t>
            </a:r>
            <a:r>
              <a:rPr lang="en-GB" sz="1000" dirty="0"/>
              <a:t> </a:t>
            </a:r>
            <a:r>
              <a:rPr lang="en-GB" sz="1000" dirty="0" err="1"/>
              <a:t>valtionavustustoiminnan</a:t>
            </a:r>
            <a:r>
              <a:rPr lang="en-GB" sz="1000" dirty="0"/>
              <a:t> </a:t>
            </a:r>
            <a:r>
              <a:rPr lang="en-GB" sz="1000" dirty="0" err="1"/>
              <a:t>suunnitteluun</a:t>
            </a:r>
            <a:r>
              <a:rPr lang="en-GB" sz="1000" dirty="0"/>
              <a:t> </a:t>
            </a:r>
            <a:r>
              <a:rPr lang="en-GB" sz="1000" dirty="0" err="1"/>
              <a:t>tarvitaan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ketkä</a:t>
            </a:r>
            <a:r>
              <a:rPr lang="en-GB" sz="1000" dirty="0"/>
              <a:t> </a:t>
            </a:r>
            <a:r>
              <a:rPr lang="en-GB" sz="1000" dirty="0" err="1"/>
              <a:t>olisivat</a:t>
            </a:r>
            <a:r>
              <a:rPr lang="en-GB" sz="1000" dirty="0"/>
              <a:t> </a:t>
            </a:r>
            <a:r>
              <a:rPr lang="en-GB" sz="1000" dirty="0" err="1"/>
              <a:t>mahdollisia</a:t>
            </a:r>
            <a:r>
              <a:rPr lang="en-GB" sz="1000" dirty="0"/>
              <a:t> </a:t>
            </a:r>
            <a:r>
              <a:rPr lang="en-GB" sz="1000" dirty="0" err="1"/>
              <a:t>yhteistyökumppaneita</a:t>
            </a:r>
            <a:r>
              <a:rPr lang="en-GB" sz="1000" dirty="0"/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026650-075D-ED4C-88AA-B2D91E725CD2}"/>
              </a:ext>
            </a:extLst>
          </p:cNvPr>
          <p:cNvSpPr txBox="1"/>
          <p:nvPr/>
        </p:nvSpPr>
        <p:spPr>
          <a:xfrm>
            <a:off x="3120272" y="678866"/>
            <a:ext cx="5048606" cy="261610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b="1" dirty="0" err="1"/>
              <a:t>Miten</a:t>
            </a:r>
            <a:r>
              <a:rPr lang="en-GB" sz="1000" b="1" dirty="0"/>
              <a:t> </a:t>
            </a:r>
            <a:r>
              <a:rPr lang="en-GB" sz="1000" b="1" dirty="0" err="1"/>
              <a:t>työkalua</a:t>
            </a:r>
            <a:r>
              <a:rPr lang="en-GB" sz="1000" b="1" dirty="0"/>
              <a:t> </a:t>
            </a:r>
            <a:r>
              <a:rPr lang="en-GB" sz="1000" b="1" dirty="0" err="1"/>
              <a:t>käytetään</a:t>
            </a:r>
            <a:r>
              <a:rPr lang="en-GB" sz="1000" b="1" dirty="0"/>
              <a:t>? ​</a:t>
            </a:r>
          </a:p>
          <a:p>
            <a:endParaRPr lang="en-GB" sz="1000" dirty="0"/>
          </a:p>
          <a:p>
            <a:r>
              <a:rPr lang="en-GB" sz="1000" dirty="0" err="1"/>
              <a:t>Voit</a:t>
            </a:r>
            <a:r>
              <a:rPr lang="en-GB" sz="1000" dirty="0"/>
              <a:t> </a:t>
            </a:r>
            <a:r>
              <a:rPr lang="en-GB" sz="1000" dirty="0" err="1"/>
              <a:t>käyttää</a:t>
            </a:r>
            <a:r>
              <a:rPr lang="en-GB" sz="1000" dirty="0"/>
              <a:t> </a:t>
            </a:r>
            <a:r>
              <a:rPr lang="en-GB" sz="1000" dirty="0" err="1"/>
              <a:t>työkalua</a:t>
            </a:r>
            <a:r>
              <a:rPr lang="en-GB" sz="1000" dirty="0"/>
              <a:t> </a:t>
            </a:r>
            <a:r>
              <a:rPr lang="en-GB" sz="1000" dirty="0" err="1"/>
              <a:t>aluksi</a:t>
            </a:r>
            <a:r>
              <a:rPr lang="en-GB" sz="1000" dirty="0"/>
              <a:t> </a:t>
            </a:r>
            <a:r>
              <a:rPr lang="en-GB" sz="1000" dirty="0" err="1"/>
              <a:t>itsenäisesti</a:t>
            </a:r>
            <a:r>
              <a:rPr lang="en-GB" sz="1000" dirty="0"/>
              <a:t> tai </a:t>
            </a:r>
            <a:r>
              <a:rPr lang="en-GB" sz="1000" dirty="0" err="1"/>
              <a:t>pienessä</a:t>
            </a:r>
            <a:r>
              <a:rPr lang="en-GB" sz="1000" dirty="0"/>
              <a:t> </a:t>
            </a:r>
            <a:r>
              <a:rPr lang="en-GB" sz="1000" dirty="0" err="1"/>
              <a:t>ryhmässä</a:t>
            </a:r>
            <a:r>
              <a:rPr lang="en-GB" sz="1000" dirty="0"/>
              <a:t>. ​</a:t>
            </a:r>
          </a:p>
          <a:p>
            <a:endParaRPr lang="en-GB" sz="1000" dirty="0"/>
          </a:p>
          <a:p>
            <a:pPr marL="228600" indent="-228600">
              <a:buFont typeface="+mj-lt"/>
              <a:buAutoNum type="arabicPeriod"/>
            </a:pPr>
            <a:r>
              <a:rPr lang="en-GB" sz="1000" dirty="0" err="1"/>
              <a:t>Kirjaa</a:t>
            </a:r>
            <a:r>
              <a:rPr lang="en-GB" sz="1000" dirty="0"/>
              <a:t> </a:t>
            </a:r>
            <a:r>
              <a:rPr lang="en-GB" sz="1000" dirty="0" err="1"/>
              <a:t>ylös</a:t>
            </a:r>
            <a:r>
              <a:rPr lang="en-GB" sz="1000" dirty="0"/>
              <a:t> </a:t>
            </a:r>
            <a:r>
              <a:rPr lang="en-GB" sz="1000" dirty="0" err="1"/>
              <a:t>alustava</a:t>
            </a:r>
            <a:r>
              <a:rPr lang="en-GB" sz="1000" dirty="0"/>
              <a:t> </a:t>
            </a:r>
            <a:r>
              <a:rPr lang="en-GB" sz="1000" dirty="0" err="1"/>
              <a:t>kuvaus</a:t>
            </a:r>
            <a:r>
              <a:rPr lang="en-GB" sz="1000" dirty="0"/>
              <a:t> </a:t>
            </a:r>
            <a:r>
              <a:rPr lang="en-GB" sz="1000" dirty="0" err="1"/>
              <a:t>ilmiöstä</a:t>
            </a:r>
            <a:r>
              <a:rPr lang="en-GB" sz="1000" dirty="0"/>
              <a:t>, </a:t>
            </a:r>
            <a:r>
              <a:rPr lang="en-GB" sz="1000" dirty="0" err="1"/>
              <a:t>johon</a:t>
            </a:r>
            <a:r>
              <a:rPr lang="en-GB" sz="1000" dirty="0"/>
              <a:t> </a:t>
            </a:r>
            <a:r>
              <a:rPr lang="en-GB" sz="1000" dirty="0" err="1"/>
              <a:t>liittyen</a:t>
            </a:r>
            <a:r>
              <a:rPr lang="en-GB" sz="1000" dirty="0"/>
              <a:t> </a:t>
            </a:r>
            <a:r>
              <a:rPr lang="en-GB" sz="1000" dirty="0" err="1"/>
              <a:t>suunnittelet</a:t>
            </a:r>
            <a:r>
              <a:rPr lang="en-GB" sz="1000" dirty="0"/>
              <a:t> </a:t>
            </a:r>
            <a:r>
              <a:rPr lang="en-GB" sz="1000" dirty="0" err="1"/>
              <a:t>toimintaa</a:t>
            </a:r>
            <a:r>
              <a:rPr lang="en-GB" sz="1000" dirty="0"/>
              <a:t>. ​</a:t>
            </a:r>
          </a:p>
          <a:p>
            <a:pPr marL="228600" indent="-228600">
              <a:buFont typeface="+mj-lt"/>
              <a:buAutoNum type="arabicPeriod"/>
            </a:pPr>
            <a:endParaRPr lang="en-GB" sz="1000" dirty="0"/>
          </a:p>
          <a:p>
            <a:pPr marL="228600" indent="-228600">
              <a:buFont typeface="+mj-lt"/>
              <a:buAutoNum type="arabicPeriod"/>
            </a:pPr>
            <a:r>
              <a:rPr lang="en-GB" sz="1000" dirty="0" err="1"/>
              <a:t>Kirjaa</a:t>
            </a:r>
            <a:r>
              <a:rPr lang="en-GB" sz="1000" dirty="0"/>
              <a:t> </a:t>
            </a:r>
            <a:r>
              <a:rPr lang="en-GB" sz="1000" dirty="0" err="1"/>
              <a:t>ylös</a:t>
            </a:r>
            <a:r>
              <a:rPr lang="en-GB" sz="1000" dirty="0"/>
              <a:t> </a:t>
            </a:r>
            <a:r>
              <a:rPr lang="en-GB" sz="1000" dirty="0" err="1"/>
              <a:t>omasta</a:t>
            </a:r>
            <a:r>
              <a:rPr lang="en-GB" sz="1000" dirty="0"/>
              <a:t> </a:t>
            </a:r>
            <a:r>
              <a:rPr lang="en-GB" sz="1000" dirty="0" err="1"/>
              <a:t>organisaatiosta</a:t>
            </a:r>
            <a:r>
              <a:rPr lang="en-GB" sz="1000" dirty="0"/>
              <a:t> </a:t>
            </a:r>
            <a:r>
              <a:rPr lang="en-GB" sz="1000" dirty="0" err="1"/>
              <a:t>löytyvä</a:t>
            </a:r>
            <a:r>
              <a:rPr lang="en-GB" sz="1000" dirty="0"/>
              <a:t> </a:t>
            </a:r>
            <a:r>
              <a:rPr lang="en-GB" sz="1000" dirty="0" err="1"/>
              <a:t>osaaminen</a:t>
            </a:r>
            <a:r>
              <a:rPr lang="en-GB" sz="1000" dirty="0"/>
              <a:t>. </a:t>
            </a:r>
            <a:r>
              <a:rPr lang="en-GB" sz="1000" dirty="0" err="1"/>
              <a:t>Pohdi</a:t>
            </a:r>
            <a:r>
              <a:rPr lang="en-GB" sz="1000" dirty="0"/>
              <a:t> </a:t>
            </a:r>
            <a:r>
              <a:rPr lang="en-GB" sz="1000" dirty="0" err="1"/>
              <a:t>esimerkiksi</a:t>
            </a:r>
            <a:r>
              <a:rPr lang="en-GB" sz="1000" dirty="0"/>
              <a:t>, </a:t>
            </a:r>
            <a:r>
              <a:rPr lang="en-GB" sz="1000" dirty="0" err="1"/>
              <a:t>kenen</a:t>
            </a:r>
            <a:r>
              <a:rPr lang="en-GB" sz="1000" dirty="0"/>
              <a:t> </a:t>
            </a:r>
            <a:r>
              <a:rPr lang="en-GB" sz="1000" dirty="0" err="1"/>
              <a:t>kanssa</a:t>
            </a:r>
            <a:r>
              <a:rPr lang="en-GB" sz="1000" dirty="0"/>
              <a:t> </a:t>
            </a:r>
            <a:r>
              <a:rPr lang="en-GB" sz="1000" dirty="0" err="1"/>
              <a:t>käyty</a:t>
            </a:r>
            <a:r>
              <a:rPr lang="en-GB" sz="1000" dirty="0"/>
              <a:t> </a:t>
            </a:r>
            <a:r>
              <a:rPr lang="en-GB" sz="1000" dirty="0" err="1"/>
              <a:t>vuorovaikutus</a:t>
            </a:r>
            <a:r>
              <a:rPr lang="en-GB" sz="1000" dirty="0"/>
              <a:t> </a:t>
            </a:r>
            <a:r>
              <a:rPr lang="en-GB" sz="1000" dirty="0" err="1"/>
              <a:t>voisi</a:t>
            </a:r>
            <a:r>
              <a:rPr lang="en-GB" sz="1000" dirty="0"/>
              <a:t> </a:t>
            </a:r>
            <a:r>
              <a:rPr lang="en-GB" sz="1000" dirty="0" err="1"/>
              <a:t>auttaa</a:t>
            </a:r>
            <a:r>
              <a:rPr lang="en-GB" sz="1000" dirty="0"/>
              <a:t> </a:t>
            </a:r>
            <a:r>
              <a:rPr lang="en-GB" sz="1000" dirty="0" err="1"/>
              <a:t>jäsentämään</a:t>
            </a:r>
            <a:r>
              <a:rPr lang="en-GB" sz="1000" dirty="0"/>
              <a:t> </a:t>
            </a:r>
            <a:r>
              <a:rPr lang="en-GB" sz="1000" dirty="0" err="1"/>
              <a:t>asiaa</a:t>
            </a:r>
            <a:r>
              <a:rPr lang="en-GB" sz="1000" dirty="0"/>
              <a:t> ja </a:t>
            </a:r>
            <a:r>
              <a:rPr lang="en-GB" sz="1000" dirty="0" err="1"/>
              <a:t>millaista</a:t>
            </a:r>
            <a:r>
              <a:rPr lang="en-GB" sz="1000" dirty="0"/>
              <a:t> </a:t>
            </a:r>
            <a:r>
              <a:rPr lang="en-GB" sz="1000" dirty="0" err="1"/>
              <a:t>osaamista</a:t>
            </a:r>
            <a:r>
              <a:rPr lang="en-GB" sz="1000" dirty="0"/>
              <a:t> </a:t>
            </a:r>
            <a:r>
              <a:rPr lang="en-GB" sz="1000" dirty="0" err="1"/>
              <a:t>hänellä</a:t>
            </a:r>
            <a:r>
              <a:rPr lang="en-GB" sz="1000" dirty="0"/>
              <a:t> on. ​</a:t>
            </a:r>
          </a:p>
          <a:p>
            <a:pPr marL="228600" indent="-228600">
              <a:buFont typeface="+mj-lt"/>
              <a:buAutoNum type="arabicPeriod"/>
            </a:pPr>
            <a:endParaRPr lang="en-GB" sz="1000" dirty="0"/>
          </a:p>
          <a:p>
            <a:pPr marL="228600" indent="-228600">
              <a:buFont typeface="+mj-lt"/>
              <a:buAutoNum type="arabicPeriod"/>
            </a:pPr>
            <a:r>
              <a:rPr lang="en-GB" sz="1000" dirty="0" err="1"/>
              <a:t>Kirjaa</a:t>
            </a:r>
            <a:r>
              <a:rPr lang="en-GB" sz="1000" dirty="0"/>
              <a:t> </a:t>
            </a:r>
            <a:r>
              <a:rPr lang="en-GB" sz="1000" dirty="0" err="1"/>
              <a:t>ylös</a:t>
            </a:r>
            <a:r>
              <a:rPr lang="en-GB" sz="1000" dirty="0"/>
              <a:t> </a:t>
            </a:r>
            <a:r>
              <a:rPr lang="en-GB" sz="1000" dirty="0" err="1"/>
              <a:t>oman</a:t>
            </a:r>
            <a:r>
              <a:rPr lang="en-GB" sz="1000" dirty="0"/>
              <a:t> </a:t>
            </a:r>
            <a:r>
              <a:rPr lang="en-GB" sz="1000" dirty="0" err="1"/>
              <a:t>organisaation</a:t>
            </a:r>
            <a:r>
              <a:rPr lang="en-GB" sz="1000" dirty="0"/>
              <a:t> </a:t>
            </a:r>
            <a:r>
              <a:rPr lang="en-GB" sz="1000" dirty="0" err="1"/>
              <a:t>ulkopuolelta</a:t>
            </a:r>
            <a:r>
              <a:rPr lang="en-GB" sz="1000" dirty="0"/>
              <a:t> </a:t>
            </a:r>
            <a:r>
              <a:rPr lang="en-GB" sz="1000" dirty="0" err="1"/>
              <a:t>löytyvä</a:t>
            </a:r>
            <a:r>
              <a:rPr lang="en-GB" sz="1000" dirty="0"/>
              <a:t> </a:t>
            </a:r>
            <a:r>
              <a:rPr lang="en-GB" sz="1000" dirty="0" err="1"/>
              <a:t>osaaminen</a:t>
            </a:r>
            <a:r>
              <a:rPr lang="en-GB" sz="1000" dirty="0"/>
              <a:t>. </a:t>
            </a:r>
            <a:r>
              <a:rPr lang="en-GB" sz="1000" dirty="0" err="1"/>
              <a:t>Pohdi</a:t>
            </a:r>
            <a:r>
              <a:rPr lang="en-GB" sz="1000" dirty="0"/>
              <a:t> ja </a:t>
            </a:r>
            <a:r>
              <a:rPr lang="en-GB" sz="1000" dirty="0" err="1"/>
              <a:t>selvitä</a:t>
            </a:r>
            <a:r>
              <a:rPr lang="en-GB" sz="1000" dirty="0"/>
              <a:t>, </a:t>
            </a:r>
            <a:r>
              <a:rPr lang="en-GB" sz="1000" dirty="0" err="1"/>
              <a:t>mitkä</a:t>
            </a:r>
            <a:r>
              <a:rPr lang="en-GB" sz="1000" dirty="0"/>
              <a:t> </a:t>
            </a:r>
            <a:r>
              <a:rPr lang="en-GB" sz="1000" dirty="0" err="1"/>
              <a:t>tahot</a:t>
            </a:r>
            <a:r>
              <a:rPr lang="en-GB" sz="1000" dirty="0"/>
              <a:t> </a:t>
            </a:r>
            <a:r>
              <a:rPr lang="en-GB" sz="1000" dirty="0" err="1"/>
              <a:t>ovat</a:t>
            </a:r>
            <a:r>
              <a:rPr lang="en-GB" sz="1000" dirty="0"/>
              <a:t> </a:t>
            </a:r>
            <a:r>
              <a:rPr lang="en-GB" sz="1000" dirty="0" err="1"/>
              <a:t>aiemmin</a:t>
            </a:r>
            <a:r>
              <a:rPr lang="en-GB" sz="1000" dirty="0"/>
              <a:t> </a:t>
            </a:r>
            <a:r>
              <a:rPr lang="en-GB" sz="1000" dirty="0" err="1"/>
              <a:t>edistäneet</a:t>
            </a:r>
            <a:r>
              <a:rPr lang="en-GB" sz="1000" dirty="0"/>
              <a:t> </a:t>
            </a:r>
            <a:r>
              <a:rPr lang="en-GB" sz="1000" dirty="0" err="1"/>
              <a:t>tätä</a:t>
            </a:r>
            <a:r>
              <a:rPr lang="en-GB" sz="1000" dirty="0"/>
              <a:t> </a:t>
            </a:r>
            <a:r>
              <a:rPr lang="en-GB" sz="1000" dirty="0" err="1"/>
              <a:t>asiaa</a:t>
            </a:r>
            <a:r>
              <a:rPr lang="en-GB" sz="1000" dirty="0"/>
              <a:t> ja </a:t>
            </a:r>
            <a:r>
              <a:rPr lang="en-GB" sz="1000" dirty="0" err="1"/>
              <a:t>millaista</a:t>
            </a:r>
            <a:r>
              <a:rPr lang="en-GB" sz="1000" dirty="0"/>
              <a:t> </a:t>
            </a:r>
            <a:r>
              <a:rPr lang="en-GB" sz="1000" dirty="0" err="1"/>
              <a:t>osaamista</a:t>
            </a:r>
            <a:r>
              <a:rPr lang="en-GB" sz="1000" dirty="0"/>
              <a:t> </a:t>
            </a:r>
            <a:r>
              <a:rPr lang="en-GB" sz="1000" dirty="0" err="1"/>
              <a:t>heillä</a:t>
            </a:r>
            <a:r>
              <a:rPr lang="en-GB" sz="1000" dirty="0"/>
              <a:t> on. ​</a:t>
            </a:r>
          </a:p>
          <a:p>
            <a:pPr marL="228600" indent="-228600">
              <a:buFont typeface="+mj-lt"/>
              <a:buAutoNum type="arabicPeriod"/>
            </a:pPr>
            <a:endParaRPr lang="en-GB" sz="1000" dirty="0"/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Kun </a:t>
            </a:r>
            <a:r>
              <a:rPr lang="en-GB" sz="1000" dirty="0" err="1"/>
              <a:t>olet</a:t>
            </a:r>
            <a:r>
              <a:rPr lang="en-GB" sz="1000" dirty="0"/>
              <a:t> </a:t>
            </a:r>
            <a:r>
              <a:rPr lang="en-GB" sz="1000" dirty="0" err="1"/>
              <a:t>alustavasti</a:t>
            </a:r>
            <a:r>
              <a:rPr lang="en-GB" sz="1000" dirty="0"/>
              <a:t> </a:t>
            </a:r>
            <a:r>
              <a:rPr lang="en-GB" sz="1000" dirty="0" err="1"/>
              <a:t>tunnistanut</a:t>
            </a:r>
            <a:r>
              <a:rPr lang="en-GB" sz="1000" dirty="0"/>
              <a:t>, </a:t>
            </a:r>
            <a:r>
              <a:rPr lang="en-GB" sz="1000" dirty="0" err="1"/>
              <a:t>millaisia</a:t>
            </a:r>
            <a:r>
              <a:rPr lang="en-GB" sz="1000" dirty="0"/>
              <a:t> </a:t>
            </a:r>
            <a:r>
              <a:rPr lang="en-GB" sz="1000" dirty="0" err="1"/>
              <a:t>osaamisia</a:t>
            </a:r>
            <a:r>
              <a:rPr lang="en-GB" sz="1000" dirty="0"/>
              <a:t> </a:t>
            </a:r>
            <a:r>
              <a:rPr lang="en-GB" sz="1000" dirty="0" err="1"/>
              <a:t>tarvitset</a:t>
            </a:r>
            <a:r>
              <a:rPr lang="en-GB" sz="1000" dirty="0"/>
              <a:t>, </a:t>
            </a:r>
            <a:r>
              <a:rPr lang="en-GB" sz="1000" dirty="0" err="1"/>
              <a:t>voit</a:t>
            </a:r>
            <a:r>
              <a:rPr lang="en-GB" sz="1000" dirty="0"/>
              <a:t> </a:t>
            </a:r>
            <a:r>
              <a:rPr lang="en-GB" sz="1000" dirty="0" err="1"/>
              <a:t>tunnistaa</a:t>
            </a:r>
            <a:r>
              <a:rPr lang="en-GB" sz="1000" dirty="0"/>
              <a:t> </a:t>
            </a:r>
            <a:r>
              <a:rPr lang="en-GB" sz="1000" dirty="0" err="1"/>
              <a:t>henkilöitä</a:t>
            </a:r>
            <a:r>
              <a:rPr lang="en-GB" sz="1000" dirty="0"/>
              <a:t> tai </a:t>
            </a:r>
            <a:r>
              <a:rPr lang="en-GB" sz="1000" dirty="0" err="1"/>
              <a:t>organisaatioita</a:t>
            </a:r>
            <a:r>
              <a:rPr lang="en-GB" sz="1000" dirty="0"/>
              <a:t> ja </a:t>
            </a:r>
            <a:r>
              <a:rPr lang="en-GB" sz="1000" dirty="0" err="1"/>
              <a:t>kutsua</a:t>
            </a:r>
            <a:r>
              <a:rPr lang="en-GB" sz="1000" dirty="0"/>
              <a:t> </a:t>
            </a:r>
            <a:r>
              <a:rPr lang="en-GB" sz="1000" dirty="0" err="1"/>
              <a:t>heitä</a:t>
            </a:r>
            <a:r>
              <a:rPr lang="en-GB" sz="1000" dirty="0"/>
              <a:t> </a:t>
            </a:r>
            <a:r>
              <a:rPr lang="en-GB" sz="1000" dirty="0" err="1"/>
              <a:t>mukaan</a:t>
            </a:r>
            <a:r>
              <a:rPr lang="en-GB" sz="1000" dirty="0"/>
              <a:t> </a:t>
            </a:r>
            <a:r>
              <a:rPr lang="en-GB" sz="1000" dirty="0" err="1"/>
              <a:t>ilmiö</a:t>
            </a:r>
            <a:r>
              <a:rPr lang="en-GB" sz="1000" dirty="0"/>
              <a:t>- ja </a:t>
            </a:r>
            <a:r>
              <a:rPr lang="en-GB" sz="1000" dirty="0" err="1"/>
              <a:t>verkostokartan</a:t>
            </a:r>
            <a:r>
              <a:rPr lang="en-GB" sz="1000" dirty="0"/>
              <a:t> </a:t>
            </a:r>
            <a:r>
              <a:rPr lang="en-GB" sz="1000" dirty="0" err="1"/>
              <a:t>avulla</a:t>
            </a:r>
            <a:r>
              <a:rPr lang="en-GB" sz="1000" dirty="0"/>
              <a:t> </a:t>
            </a:r>
            <a:r>
              <a:rPr lang="en-GB" sz="1000" dirty="0" err="1"/>
              <a:t>tehtävään</a:t>
            </a:r>
            <a:r>
              <a:rPr lang="en-GB" sz="1000" dirty="0"/>
              <a:t> </a:t>
            </a:r>
            <a:r>
              <a:rPr lang="en-GB" sz="1000" dirty="0" err="1"/>
              <a:t>tarkempaan</a:t>
            </a:r>
            <a:r>
              <a:rPr lang="en-GB" sz="1000" dirty="0"/>
              <a:t> </a:t>
            </a:r>
            <a:r>
              <a:rPr lang="en-GB" sz="1000" dirty="0" err="1"/>
              <a:t>tarkasteluun</a:t>
            </a:r>
            <a:r>
              <a:rPr lang="en-GB" sz="1000" dirty="0"/>
              <a:t>. ​</a:t>
            </a:r>
          </a:p>
          <a:p>
            <a:pPr marL="228600" indent="-228600">
              <a:buFont typeface="+mj-lt"/>
              <a:buAutoNum type="arabicPeriod"/>
            </a:pPr>
            <a:endParaRPr lang="en-GB" sz="1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6696A1-C5D7-CA4E-AFC0-748C36CDB168}"/>
              </a:ext>
            </a:extLst>
          </p:cNvPr>
          <p:cNvSpPr txBox="1"/>
          <p:nvPr/>
        </p:nvSpPr>
        <p:spPr>
          <a:xfrm>
            <a:off x="8725764" y="631731"/>
            <a:ext cx="3010608" cy="41549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b="1" dirty="0" err="1">
                <a:ea typeface="Roboto" panose="02000000000000000000" pitchFamily="2" charset="0"/>
              </a:rPr>
              <a:t>Vinkkejä</a:t>
            </a:r>
            <a:endParaRPr lang="en-GB" sz="1000" b="1" dirty="0">
              <a:ea typeface="Roboto" panose="02000000000000000000" pitchFamily="2" charset="0"/>
            </a:endParaRPr>
          </a:p>
          <a:p>
            <a:r>
              <a:rPr lang="en-GB" sz="1000" dirty="0"/>
              <a:t>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Verkostomaisemaa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</a:t>
            </a:r>
            <a:r>
              <a:rPr lang="en-GB" sz="1000" dirty="0" err="1"/>
              <a:t>käyttää</a:t>
            </a:r>
            <a:r>
              <a:rPr lang="en-GB" sz="1000" dirty="0"/>
              <a:t> </a:t>
            </a:r>
            <a:r>
              <a:rPr lang="en-GB" sz="1000" dirty="0" err="1"/>
              <a:t>vertauskuvana</a:t>
            </a:r>
            <a:r>
              <a:rPr lang="en-GB" sz="1000" dirty="0"/>
              <a:t>, </a:t>
            </a:r>
            <a:r>
              <a:rPr lang="en-GB" sz="1000" dirty="0" err="1"/>
              <a:t>joka</a:t>
            </a:r>
            <a:r>
              <a:rPr lang="en-GB" sz="1000" dirty="0"/>
              <a:t> </a:t>
            </a:r>
            <a:r>
              <a:rPr lang="en-GB" sz="1000" dirty="0" err="1"/>
              <a:t>auttaa</a:t>
            </a:r>
            <a:r>
              <a:rPr lang="en-GB" sz="1000" dirty="0"/>
              <a:t> </a:t>
            </a:r>
            <a:r>
              <a:rPr lang="en-GB" sz="1000" dirty="0" err="1"/>
              <a:t>hahmottamaan</a:t>
            </a:r>
            <a:r>
              <a:rPr lang="en-GB" sz="1000" dirty="0"/>
              <a:t> </a:t>
            </a:r>
            <a:r>
              <a:rPr lang="en-GB" sz="1000" dirty="0" err="1"/>
              <a:t>verkostomaisen</a:t>
            </a:r>
            <a:r>
              <a:rPr lang="en-GB" sz="1000" dirty="0"/>
              <a:t> </a:t>
            </a:r>
            <a:r>
              <a:rPr lang="en-GB" sz="1000" dirty="0" err="1"/>
              <a:t>yhteistyön</a:t>
            </a:r>
            <a:r>
              <a:rPr lang="en-GB" sz="1000" dirty="0"/>
              <a:t> </a:t>
            </a:r>
            <a:r>
              <a:rPr lang="en-GB" sz="1000" dirty="0" err="1"/>
              <a:t>hyödyt</a:t>
            </a:r>
            <a:r>
              <a:rPr lang="en-GB" sz="1000" dirty="0"/>
              <a:t>. Jos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suunnittelussa</a:t>
            </a:r>
            <a:r>
              <a:rPr lang="en-GB" sz="1000" dirty="0"/>
              <a:t> </a:t>
            </a:r>
            <a:r>
              <a:rPr lang="en-GB" sz="1000" dirty="0" err="1"/>
              <a:t>rajaudutaan</a:t>
            </a:r>
            <a:r>
              <a:rPr lang="en-GB" sz="1000" dirty="0"/>
              <a:t> vain </a:t>
            </a:r>
            <a:r>
              <a:rPr lang="en-GB" sz="1000" dirty="0" err="1"/>
              <a:t>omaan</a:t>
            </a:r>
            <a:r>
              <a:rPr lang="en-GB" sz="1000" dirty="0"/>
              <a:t> </a:t>
            </a:r>
            <a:r>
              <a:rPr lang="en-GB" sz="1000" dirty="0" err="1"/>
              <a:t>tietoon</a:t>
            </a:r>
            <a:r>
              <a:rPr lang="en-GB" sz="1000" dirty="0"/>
              <a:t> ja </a:t>
            </a:r>
            <a:r>
              <a:rPr lang="en-GB" sz="1000" dirty="0" err="1"/>
              <a:t>osaamiseen</a:t>
            </a:r>
            <a:r>
              <a:rPr lang="en-GB" sz="1000" dirty="0"/>
              <a:t>, </a:t>
            </a:r>
            <a:r>
              <a:rPr lang="en-GB" sz="1000" dirty="0" err="1"/>
              <a:t>näkymä</a:t>
            </a:r>
            <a:r>
              <a:rPr lang="en-GB" sz="1000" dirty="0"/>
              <a:t> </a:t>
            </a:r>
            <a:r>
              <a:rPr lang="en-GB" sz="1000" dirty="0" err="1"/>
              <a:t>yhteiskunnalliseen</a:t>
            </a:r>
            <a:r>
              <a:rPr lang="en-GB" sz="1000" dirty="0"/>
              <a:t> </a:t>
            </a:r>
            <a:r>
              <a:rPr lang="en-GB" sz="1000" dirty="0" err="1"/>
              <a:t>ilmiöön</a:t>
            </a:r>
            <a:r>
              <a:rPr lang="en-GB" sz="1000" dirty="0"/>
              <a:t> on </a:t>
            </a:r>
            <a:r>
              <a:rPr lang="en-GB" sz="1000" dirty="0" err="1"/>
              <a:t>kapeampi</a:t>
            </a:r>
            <a:r>
              <a:rPr lang="en-GB" sz="1000" dirty="0"/>
              <a:t> </a:t>
            </a:r>
            <a:r>
              <a:rPr lang="en-GB" sz="1000" dirty="0" err="1"/>
              <a:t>kuin</a:t>
            </a:r>
            <a:r>
              <a:rPr lang="en-GB" sz="1000" dirty="0"/>
              <a:t> </a:t>
            </a:r>
            <a:r>
              <a:rPr lang="en-GB" sz="1000" dirty="0" err="1"/>
              <a:t>ratkottaessa</a:t>
            </a:r>
            <a:r>
              <a:rPr lang="en-GB" sz="1000" dirty="0"/>
              <a:t> </a:t>
            </a:r>
            <a:r>
              <a:rPr lang="en-GB" sz="1000" dirty="0" err="1"/>
              <a:t>sitä</a:t>
            </a:r>
            <a:r>
              <a:rPr lang="en-GB" sz="1000" dirty="0"/>
              <a:t> </a:t>
            </a:r>
            <a:r>
              <a:rPr lang="en-GB" sz="1000" dirty="0" err="1"/>
              <a:t>laajemmassa</a:t>
            </a:r>
            <a:r>
              <a:rPr lang="en-GB" sz="1000" dirty="0"/>
              <a:t> </a:t>
            </a:r>
            <a:r>
              <a:rPr lang="en-GB" sz="1000" dirty="0" err="1"/>
              <a:t>verkostossa</a:t>
            </a:r>
            <a:r>
              <a:rPr lang="en-GB" sz="1000" dirty="0"/>
              <a:t>, </a:t>
            </a:r>
            <a:r>
              <a:rPr lang="en-GB" sz="1000" dirty="0" err="1"/>
              <a:t>jossa</a:t>
            </a:r>
            <a:r>
              <a:rPr lang="en-GB" sz="1000" dirty="0"/>
              <a:t> on </a:t>
            </a:r>
            <a:r>
              <a:rPr lang="en-GB" sz="1000" dirty="0" err="1"/>
              <a:t>monipuolista</a:t>
            </a:r>
            <a:r>
              <a:rPr lang="en-GB" sz="1000" dirty="0"/>
              <a:t> </a:t>
            </a:r>
            <a:r>
              <a:rPr lang="en-GB" sz="1000" dirty="0" err="1"/>
              <a:t>osaamista</a:t>
            </a:r>
            <a:r>
              <a:rPr lang="en-GB" sz="10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Verkoston</a:t>
            </a:r>
            <a:r>
              <a:rPr lang="en-GB" sz="1000" dirty="0"/>
              <a:t> </a:t>
            </a:r>
            <a:r>
              <a:rPr lang="en-GB" sz="1000" dirty="0" err="1"/>
              <a:t>rakentaminen</a:t>
            </a:r>
            <a:r>
              <a:rPr lang="en-GB" sz="1000" dirty="0"/>
              <a:t> on </a:t>
            </a:r>
            <a:r>
              <a:rPr lang="en-GB" sz="1000" dirty="0" err="1"/>
              <a:t>pitkäkestoinen</a:t>
            </a:r>
            <a:r>
              <a:rPr lang="en-GB" sz="1000" dirty="0"/>
              <a:t> </a:t>
            </a:r>
            <a:r>
              <a:rPr lang="en-GB" sz="1000" dirty="0" err="1"/>
              <a:t>tehtävä</a:t>
            </a:r>
            <a:r>
              <a:rPr lang="en-GB" sz="1000" dirty="0"/>
              <a:t>. Se </a:t>
            </a:r>
            <a:r>
              <a:rPr lang="en-GB" sz="1000" dirty="0" err="1"/>
              <a:t>kannattaa</a:t>
            </a:r>
            <a:r>
              <a:rPr lang="en-GB" sz="1000" dirty="0"/>
              <a:t> </a:t>
            </a:r>
            <a:r>
              <a:rPr lang="en-GB" sz="1000" dirty="0" err="1"/>
              <a:t>aloittaa</a:t>
            </a:r>
            <a:r>
              <a:rPr lang="en-GB" sz="1000" dirty="0"/>
              <a:t> </a:t>
            </a:r>
            <a:r>
              <a:rPr lang="en-GB" sz="1000" dirty="0" err="1"/>
              <a:t>tärkeimmistä</a:t>
            </a:r>
            <a:r>
              <a:rPr lang="en-GB" sz="1000" dirty="0"/>
              <a:t> </a:t>
            </a:r>
            <a:r>
              <a:rPr lang="en-GB" sz="1000" dirty="0" err="1"/>
              <a:t>tunnistamistasi</a:t>
            </a:r>
            <a:r>
              <a:rPr lang="en-GB" sz="1000" dirty="0"/>
              <a:t> </a:t>
            </a:r>
            <a:r>
              <a:rPr lang="en-GB" sz="1000" dirty="0" err="1"/>
              <a:t>yhteistyökumppaneista</a:t>
            </a:r>
            <a:r>
              <a:rPr lang="en-GB" sz="1000" dirty="0"/>
              <a:t>, </a:t>
            </a:r>
            <a:r>
              <a:rPr lang="en-GB" sz="1000" dirty="0" err="1"/>
              <a:t>joiden</a:t>
            </a:r>
            <a:r>
              <a:rPr lang="en-GB" sz="1000" dirty="0"/>
              <a:t> </a:t>
            </a:r>
            <a:r>
              <a:rPr lang="en-GB" sz="1000" dirty="0" err="1"/>
              <a:t>kanssa</a:t>
            </a:r>
            <a:r>
              <a:rPr lang="en-GB" sz="1000" dirty="0"/>
              <a:t> </a:t>
            </a:r>
            <a:r>
              <a:rPr lang="en-GB" sz="1000" dirty="0" err="1"/>
              <a:t>yhteiskunnalliseen</a:t>
            </a:r>
            <a:r>
              <a:rPr lang="en-GB" sz="1000" dirty="0"/>
              <a:t> </a:t>
            </a:r>
            <a:r>
              <a:rPr lang="en-GB" sz="1000" dirty="0" err="1"/>
              <a:t>ilmiöön</a:t>
            </a:r>
            <a:r>
              <a:rPr lang="en-GB" sz="1000" dirty="0"/>
              <a:t> </a:t>
            </a:r>
            <a:r>
              <a:rPr lang="en-GB" sz="1000" dirty="0" err="1"/>
              <a:t>liittyvien</a:t>
            </a:r>
            <a:r>
              <a:rPr lang="en-GB" sz="1000" dirty="0"/>
              <a:t> </a:t>
            </a:r>
            <a:r>
              <a:rPr lang="en-GB" sz="1000" dirty="0" err="1"/>
              <a:t>haasteiden</a:t>
            </a:r>
            <a:r>
              <a:rPr lang="en-GB" sz="1000" dirty="0"/>
              <a:t> ja </a:t>
            </a:r>
            <a:r>
              <a:rPr lang="en-GB" sz="1000" dirty="0" err="1"/>
              <a:t>ratkaisujen</a:t>
            </a:r>
            <a:r>
              <a:rPr lang="en-GB" sz="1000" dirty="0"/>
              <a:t> </a:t>
            </a:r>
            <a:r>
              <a:rPr lang="en-GB" sz="1000" dirty="0" err="1"/>
              <a:t>hahmottaminen</a:t>
            </a:r>
            <a:r>
              <a:rPr lang="en-GB" sz="1000" dirty="0"/>
              <a:t> </a:t>
            </a:r>
            <a:r>
              <a:rPr lang="en-GB" sz="1000" dirty="0" err="1"/>
              <a:t>voidaan</a:t>
            </a:r>
            <a:r>
              <a:rPr lang="en-GB" sz="1000" dirty="0"/>
              <a:t> </a:t>
            </a:r>
            <a:r>
              <a:rPr lang="en-GB" sz="1000" dirty="0" err="1"/>
              <a:t>aloittaa</a:t>
            </a:r>
            <a:r>
              <a:rPr lang="en-GB" sz="1000" dirty="0"/>
              <a:t>. </a:t>
            </a:r>
            <a:r>
              <a:rPr lang="en-GB" sz="1000" dirty="0" err="1"/>
              <a:t>Verkostoa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</a:t>
            </a:r>
            <a:r>
              <a:rPr lang="en-GB" sz="1000" dirty="0" err="1"/>
              <a:t>laajentaa</a:t>
            </a:r>
            <a:r>
              <a:rPr lang="en-GB" sz="1000" dirty="0"/>
              <a:t> </a:t>
            </a:r>
            <a:r>
              <a:rPr lang="en-GB" sz="1000" dirty="0" err="1"/>
              <a:t>tulevaisuudessa</a:t>
            </a:r>
            <a:r>
              <a:rPr lang="en-GB" sz="1000" dirty="0"/>
              <a:t>, </a:t>
            </a:r>
            <a:r>
              <a:rPr lang="en-GB" sz="1000" dirty="0" err="1"/>
              <a:t>kun</a:t>
            </a:r>
            <a:r>
              <a:rPr lang="en-GB" sz="1000" dirty="0"/>
              <a:t> </a:t>
            </a:r>
            <a:r>
              <a:rPr lang="en-GB" sz="1000" dirty="0" err="1"/>
              <a:t>käsitys</a:t>
            </a:r>
            <a:r>
              <a:rPr lang="en-GB" sz="1000" dirty="0"/>
              <a:t> </a:t>
            </a:r>
            <a:r>
              <a:rPr lang="en-GB" sz="1000" dirty="0" err="1"/>
              <a:t>ilmiöön</a:t>
            </a:r>
            <a:r>
              <a:rPr lang="en-GB" sz="1000" dirty="0"/>
              <a:t> </a:t>
            </a:r>
            <a:r>
              <a:rPr lang="en-GB" sz="1000" dirty="0" err="1"/>
              <a:t>vaikuttavista</a:t>
            </a:r>
            <a:r>
              <a:rPr lang="en-GB" sz="1000" dirty="0"/>
              <a:t> </a:t>
            </a:r>
            <a:r>
              <a:rPr lang="en-GB" sz="1000" dirty="0" err="1"/>
              <a:t>tekijöistä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niihin</a:t>
            </a:r>
            <a:r>
              <a:rPr lang="en-GB" sz="1000" dirty="0"/>
              <a:t> </a:t>
            </a:r>
            <a:r>
              <a:rPr lang="en-GB" sz="1000" dirty="0" err="1"/>
              <a:t>liittyvästä</a:t>
            </a:r>
            <a:r>
              <a:rPr lang="en-GB" sz="1000" dirty="0"/>
              <a:t> </a:t>
            </a:r>
            <a:r>
              <a:rPr lang="en-GB" sz="1000" dirty="0" err="1"/>
              <a:t>osaamisesta</a:t>
            </a:r>
            <a:r>
              <a:rPr lang="en-GB" sz="1000" dirty="0"/>
              <a:t> </a:t>
            </a:r>
            <a:r>
              <a:rPr lang="en-GB" sz="1000" dirty="0" err="1"/>
              <a:t>tarkentuu</a:t>
            </a:r>
            <a:r>
              <a:rPr lang="en-GB" sz="10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/>
          </a:p>
          <a:p>
            <a:r>
              <a:rPr lang="en-GB" sz="1000" b="1" dirty="0" err="1"/>
              <a:t>Työkalun</a:t>
            </a:r>
            <a:r>
              <a:rPr lang="en-GB" sz="1000" b="1" dirty="0"/>
              <a:t> </a:t>
            </a:r>
            <a:r>
              <a:rPr lang="en-GB" sz="1000" b="1" dirty="0" err="1"/>
              <a:t>vahvuudet</a:t>
            </a:r>
            <a:r>
              <a:rPr lang="en-GB" sz="1000" b="1" dirty="0"/>
              <a:t> </a:t>
            </a:r>
            <a:r>
              <a:rPr lang="en-GB" sz="1000" b="1" dirty="0" err="1"/>
              <a:t>ja</a:t>
            </a:r>
            <a:r>
              <a:rPr lang="en-GB" sz="1000" b="1" dirty="0"/>
              <a:t> </a:t>
            </a:r>
            <a:r>
              <a:rPr lang="en-GB" sz="1000" b="1" dirty="0" err="1"/>
              <a:t>heikkoudet</a:t>
            </a:r>
            <a:r>
              <a:rPr lang="en-GB" sz="1000" b="1" dirty="0"/>
              <a:t> ​</a:t>
            </a:r>
          </a:p>
          <a:p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Verkostomaisema</a:t>
            </a:r>
            <a:r>
              <a:rPr lang="en-GB" sz="1000" dirty="0"/>
              <a:t> </a:t>
            </a:r>
            <a:r>
              <a:rPr lang="en-GB" sz="1000" dirty="0" err="1"/>
              <a:t>visualisoi</a:t>
            </a:r>
            <a:r>
              <a:rPr lang="en-GB" sz="1000" dirty="0"/>
              <a:t> </a:t>
            </a:r>
            <a:r>
              <a:rPr lang="en-GB" sz="1000" dirty="0" err="1"/>
              <a:t>verkostomaisen</a:t>
            </a:r>
            <a:r>
              <a:rPr lang="en-GB" sz="1000" dirty="0"/>
              <a:t> </a:t>
            </a:r>
            <a:r>
              <a:rPr lang="en-GB" sz="1000" dirty="0" err="1"/>
              <a:t>yhteistyön</a:t>
            </a:r>
            <a:r>
              <a:rPr lang="en-GB" sz="1000" dirty="0"/>
              <a:t> </a:t>
            </a:r>
            <a:r>
              <a:rPr lang="en-GB" sz="1000" dirty="0" err="1"/>
              <a:t>hyödyt</a:t>
            </a:r>
            <a:r>
              <a:rPr lang="en-GB" sz="1000" dirty="0"/>
              <a:t> </a:t>
            </a:r>
            <a:r>
              <a:rPr lang="en-GB" sz="1000" dirty="0" err="1"/>
              <a:t>helposti</a:t>
            </a:r>
            <a:r>
              <a:rPr lang="en-GB" sz="1000" dirty="0"/>
              <a:t> </a:t>
            </a:r>
            <a:r>
              <a:rPr lang="en-GB" sz="1000" dirty="0" err="1"/>
              <a:t>hahmotettavalla</a:t>
            </a:r>
            <a:r>
              <a:rPr lang="en-GB" sz="1000" dirty="0"/>
              <a:t> </a:t>
            </a:r>
            <a:r>
              <a:rPr lang="en-GB" sz="1000" dirty="0" err="1"/>
              <a:t>tavalla</a:t>
            </a:r>
            <a:r>
              <a:rPr lang="en-GB" sz="1000" dirty="0"/>
              <a:t> ja </a:t>
            </a:r>
            <a:r>
              <a:rPr lang="en-GB" sz="1000" dirty="0" err="1"/>
              <a:t>mahdollistaa</a:t>
            </a:r>
            <a:r>
              <a:rPr lang="en-GB" sz="1000" dirty="0"/>
              <a:t> </a:t>
            </a:r>
            <a:r>
              <a:rPr lang="en-GB" sz="1000" dirty="0" err="1"/>
              <a:t>tuttujen</a:t>
            </a:r>
            <a:r>
              <a:rPr lang="en-GB" sz="1000" dirty="0"/>
              <a:t> </a:t>
            </a:r>
            <a:r>
              <a:rPr lang="en-GB" sz="1000" dirty="0" err="1"/>
              <a:t>vertausten</a:t>
            </a:r>
            <a:r>
              <a:rPr lang="en-GB" sz="1000" dirty="0"/>
              <a:t> </a:t>
            </a:r>
            <a:r>
              <a:rPr lang="en-GB" sz="1000" dirty="0" err="1"/>
              <a:t>käyttämisen</a:t>
            </a:r>
            <a:r>
              <a:rPr lang="en-GB" sz="1000" dirty="0"/>
              <a:t>, </a:t>
            </a:r>
            <a:r>
              <a:rPr lang="en-GB" sz="1000" dirty="0" err="1"/>
              <a:t>kuten</a:t>
            </a:r>
            <a:r>
              <a:rPr lang="en-GB" sz="1000" dirty="0"/>
              <a:t> “</a:t>
            </a:r>
            <a:r>
              <a:rPr lang="en-GB" sz="1000" dirty="0" err="1"/>
              <a:t>Näemmekö</a:t>
            </a:r>
            <a:r>
              <a:rPr lang="en-GB" sz="1000" dirty="0"/>
              <a:t> </a:t>
            </a:r>
            <a:r>
              <a:rPr lang="en-GB" sz="1000" dirty="0" err="1"/>
              <a:t>yksin</a:t>
            </a:r>
            <a:r>
              <a:rPr lang="en-GB" sz="1000" dirty="0"/>
              <a:t> </a:t>
            </a:r>
            <a:r>
              <a:rPr lang="en-GB" sz="1000" dirty="0" err="1"/>
              <a:t>metsän</a:t>
            </a:r>
            <a:r>
              <a:rPr lang="en-GB" sz="1000" dirty="0"/>
              <a:t> </a:t>
            </a:r>
            <a:r>
              <a:rPr lang="en-GB" sz="1000" dirty="0" err="1"/>
              <a:t>puilta</a:t>
            </a:r>
            <a:r>
              <a:rPr lang="en-GB" sz="1000"/>
              <a:t>”. </a:t>
            </a:r>
            <a:endParaRPr lang="en-GB" sz="1000" dirty="0"/>
          </a:p>
          <a:p>
            <a:pPr algn="l"/>
            <a:endParaRPr lang="en-FI" sz="1000" dirty="0" err="1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C01C76-F381-4F4B-A776-0B66567F7B0E}"/>
              </a:ext>
            </a:extLst>
          </p:cNvPr>
          <p:cNvCxnSpPr/>
          <p:nvPr/>
        </p:nvCxnSpPr>
        <p:spPr>
          <a:xfrm>
            <a:off x="8447320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3A47239-D292-7041-95AD-9858E627D179}"/>
              </a:ext>
            </a:extLst>
          </p:cNvPr>
          <p:cNvCxnSpPr/>
          <p:nvPr/>
        </p:nvCxnSpPr>
        <p:spPr>
          <a:xfrm>
            <a:off x="2802235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5487526"/>
      </p:ext>
    </p:extLst>
  </p:cSld>
  <p:clrMapOvr>
    <a:masterClrMapping/>
  </p:clrMapOvr>
</p:sld>
</file>

<file path=ppt/theme/theme1.xml><?xml version="1.0" encoding="utf-8"?>
<a:theme xmlns:a="http://schemas.openxmlformats.org/drawingml/2006/main" name="VM2021 teema">
  <a:themeElements>
    <a:clrScheme name="Valtionavustukset20210507">
      <a:dk1>
        <a:srgbClr val="000000"/>
      </a:dk1>
      <a:lt1>
        <a:srgbClr val="FFFFFF"/>
      </a:lt1>
      <a:dk2>
        <a:srgbClr val="3659BD"/>
      </a:dk2>
      <a:lt2>
        <a:srgbClr val="FFFFFF"/>
      </a:lt2>
      <a:accent1>
        <a:srgbClr val="365ABD"/>
      </a:accent1>
      <a:accent2>
        <a:srgbClr val="73C3C3"/>
      </a:accent2>
      <a:accent3>
        <a:srgbClr val="10497F"/>
      </a:accent3>
      <a:accent4>
        <a:srgbClr val="4187A1"/>
      </a:accent4>
      <a:accent5>
        <a:srgbClr val="243B47"/>
      </a:accent5>
      <a:accent6>
        <a:srgbClr val="A5A5A5"/>
      </a:accent6>
      <a:hlink>
        <a:srgbClr val="0563C1"/>
      </a:hlink>
      <a:folHlink>
        <a:srgbClr val="6E6E6E"/>
      </a:folHlink>
    </a:clrScheme>
    <a:fontScheme name="VM2019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Valtionavustus_PPT_FI_100521_Luonnos.potx" id="{6E0ED140-5782-4558-9CDA-5B67B4FB8508}" vid="{35A70ABE-7D5D-43C1-918C-DB73F864ECDC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1EA8484F11165429155BB410B020F6F" ma:contentTypeVersion="1" ma:contentTypeDescription="Luo uusi asiakirja." ma:contentTypeScope="" ma:versionID="ef17b6a391cc9fb034ed39266b54ff7b">
  <xsd:schema xmlns:xsd="http://www.w3.org/2001/XMLSchema" xmlns:xs="http://www.w3.org/2001/XMLSchema" xmlns:p="http://schemas.microsoft.com/office/2006/metadata/properties" xmlns:ns2="ebb82943-49da-4504-a2f3-a33fb2eb95f1" targetNamespace="http://schemas.microsoft.com/office/2006/metadata/properties" ma:root="true" ma:fieldsID="a720671b8ad7b5ca374893aa99fcdfa6" ns2:_="">
    <xsd:import namespace="ebb82943-49da-4504-a2f3-a33fb2eb95f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82943-49da-4504-a2f3-a33fb2eb95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B3B11FC-B602-451D-8219-03B869AB2D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2E82B7-5AB0-44FC-92FC-DEE4BE633CBF}">
  <ds:schemaRefs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ebb82943-49da-4504-a2f3-a33fb2eb95f1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7DCB4BD-F7C0-4F41-AF31-F6F11457AF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b82943-49da-4504-a2f3-a33fb2eb95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Valtionavustus_PPT_FI_SV</Template>
  <TotalTime>9635</TotalTime>
  <Words>256</Words>
  <Application>Microsoft Office PowerPoint</Application>
  <PresentationFormat>Laajakuva</PresentationFormat>
  <Paragraphs>33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8" baseType="lpstr">
      <vt:lpstr>Arial</vt:lpstr>
      <vt:lpstr>Arial   </vt:lpstr>
      <vt:lpstr>Arial Narrow</vt:lpstr>
      <vt:lpstr>Calibri</vt:lpstr>
      <vt:lpstr>Roboto</vt:lpstr>
      <vt:lpstr>VM2021 teema</vt:lpstr>
      <vt:lpstr>PowerPoint-esitys</vt:lpstr>
      <vt:lpstr>PowerPoint-esitys</vt:lpstr>
    </vt:vector>
  </TitlesOfParts>
  <Manager/>
  <Company>Suomen valtion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Raportointistandardit</dc:title>
  <dc:subject/>
  <dc:creator>Irjala Merja (VM)</dc:creator>
  <cp:keywords/>
  <dc:description/>
  <cp:lastModifiedBy>Lehtonen Mikko (VM)</cp:lastModifiedBy>
  <cp:revision>32</cp:revision>
  <dcterms:created xsi:type="dcterms:W3CDTF">2021-05-24T08:00:14Z</dcterms:created>
  <dcterms:modified xsi:type="dcterms:W3CDTF">2026-05-29T09:47:05Z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0x01010001EA8484F11165429155BB410B020F6F</vt:lpwstr>
  </property>
</Properties>
</file>